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Relationship Id="rId16" Type="http://schemas.openxmlformats.org/officeDocument/2006/relationships/image" Target="../media/image23.png"/><Relationship Id="rId17" Type="http://schemas.openxmlformats.org/officeDocument/2006/relationships/image" Target="../media/image24.png"/><Relationship Id="rId18" Type="http://schemas.openxmlformats.org/officeDocument/2006/relationships/image" Target="../media/image25.png"/><Relationship Id="rId19" Type="http://schemas.openxmlformats.org/officeDocument/2006/relationships/image" Target="../media/image26.png"/><Relationship Id="rId20" Type="http://schemas.openxmlformats.org/officeDocument/2006/relationships/image" Target="../media/image2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Drawing"/>
          <p:cNvGrpSpPr/>
          <p:nvPr/>
        </p:nvGrpSpPr>
        <p:grpSpPr>
          <a:xfrm>
            <a:off x="812800" y="1308099"/>
            <a:ext cx="8356075" cy="6038851"/>
            <a:chOff x="0" y="0"/>
            <a:chExt cx="8356074" cy="6038850"/>
          </a:xfrm>
        </p:grpSpPr>
        <p:sp>
          <p:nvSpPr>
            <p:cNvPr id="119" name="Line"/>
            <p:cNvSpPr/>
            <p:nvPr/>
          </p:nvSpPr>
          <p:spPr>
            <a:xfrm>
              <a:off x="1470231" y="196850"/>
              <a:ext cx="22019" cy="40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52" fill="norm" stroke="1" extrusionOk="0">
                  <a:moveTo>
                    <a:pt x="20427" y="0"/>
                  </a:moveTo>
                  <a:cubicBezTo>
                    <a:pt x="18463" y="3600"/>
                    <a:pt x="16500" y="7200"/>
                    <a:pt x="13554" y="10237"/>
                  </a:cubicBezTo>
                  <a:cubicBezTo>
                    <a:pt x="10609" y="13275"/>
                    <a:pt x="6682" y="15750"/>
                    <a:pt x="3736" y="17662"/>
                  </a:cubicBezTo>
                  <a:cubicBezTo>
                    <a:pt x="791" y="19575"/>
                    <a:pt x="-1173" y="20925"/>
                    <a:pt x="791" y="21262"/>
                  </a:cubicBezTo>
                  <a:cubicBezTo>
                    <a:pt x="2754" y="21600"/>
                    <a:pt x="8645" y="20925"/>
                    <a:pt x="1453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77585" y="89415"/>
              <a:ext cx="200532" cy="28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983" fill="norm" stroke="1" extrusionOk="0">
                  <a:moveTo>
                    <a:pt x="865" y="12549"/>
                  </a:moveTo>
                  <a:cubicBezTo>
                    <a:pt x="204" y="10218"/>
                    <a:pt x="-457" y="7887"/>
                    <a:pt x="425" y="5789"/>
                  </a:cubicBezTo>
                  <a:cubicBezTo>
                    <a:pt x="1306" y="3691"/>
                    <a:pt x="3731" y="1827"/>
                    <a:pt x="6816" y="816"/>
                  </a:cubicBezTo>
                  <a:cubicBezTo>
                    <a:pt x="9902" y="-194"/>
                    <a:pt x="13649" y="-349"/>
                    <a:pt x="16294" y="816"/>
                  </a:cubicBezTo>
                  <a:cubicBezTo>
                    <a:pt x="18939" y="1982"/>
                    <a:pt x="20482" y="4468"/>
                    <a:pt x="20812" y="7498"/>
                  </a:cubicBezTo>
                  <a:cubicBezTo>
                    <a:pt x="21143" y="10529"/>
                    <a:pt x="20261" y="14103"/>
                    <a:pt x="18498" y="16589"/>
                  </a:cubicBezTo>
                  <a:cubicBezTo>
                    <a:pt x="16735" y="19075"/>
                    <a:pt x="14090" y="20474"/>
                    <a:pt x="11776" y="20863"/>
                  </a:cubicBezTo>
                  <a:cubicBezTo>
                    <a:pt x="9461" y="21251"/>
                    <a:pt x="7478" y="20629"/>
                    <a:pt x="5494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63700" y="406399"/>
              <a:ext cx="222250" cy="17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5465"/>
                  </a:moveTo>
                  <a:cubicBezTo>
                    <a:pt x="1029" y="4164"/>
                    <a:pt x="2057" y="2863"/>
                    <a:pt x="3600" y="2733"/>
                  </a:cubicBezTo>
                  <a:cubicBezTo>
                    <a:pt x="5143" y="2602"/>
                    <a:pt x="7200" y="3643"/>
                    <a:pt x="8640" y="6246"/>
                  </a:cubicBezTo>
                  <a:cubicBezTo>
                    <a:pt x="10080" y="8848"/>
                    <a:pt x="10903" y="13012"/>
                    <a:pt x="11006" y="15745"/>
                  </a:cubicBezTo>
                  <a:cubicBezTo>
                    <a:pt x="11109" y="18477"/>
                    <a:pt x="10491" y="19778"/>
                    <a:pt x="9669" y="20559"/>
                  </a:cubicBezTo>
                  <a:cubicBezTo>
                    <a:pt x="8846" y="21340"/>
                    <a:pt x="7817" y="21600"/>
                    <a:pt x="7200" y="20949"/>
                  </a:cubicBezTo>
                  <a:cubicBezTo>
                    <a:pt x="6583" y="20299"/>
                    <a:pt x="6377" y="18737"/>
                    <a:pt x="6583" y="16005"/>
                  </a:cubicBezTo>
                  <a:cubicBezTo>
                    <a:pt x="6789" y="13272"/>
                    <a:pt x="7406" y="9369"/>
                    <a:pt x="9977" y="6506"/>
                  </a:cubicBezTo>
                  <a:cubicBezTo>
                    <a:pt x="12549" y="3643"/>
                    <a:pt x="17074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932050" y="388363"/>
              <a:ext cx="108345" cy="17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764" fill="norm" stroke="1" extrusionOk="0">
                  <a:moveTo>
                    <a:pt x="11908" y="4301"/>
                  </a:moveTo>
                  <a:cubicBezTo>
                    <a:pt x="11908" y="2582"/>
                    <a:pt x="11908" y="864"/>
                    <a:pt x="10890" y="251"/>
                  </a:cubicBezTo>
                  <a:cubicBezTo>
                    <a:pt x="9871" y="-363"/>
                    <a:pt x="7833" y="128"/>
                    <a:pt x="5795" y="1969"/>
                  </a:cubicBezTo>
                  <a:cubicBezTo>
                    <a:pt x="3757" y="3810"/>
                    <a:pt x="1720" y="7001"/>
                    <a:pt x="701" y="9946"/>
                  </a:cubicBezTo>
                  <a:cubicBezTo>
                    <a:pt x="-318" y="12892"/>
                    <a:pt x="-318" y="15592"/>
                    <a:pt x="1312" y="17678"/>
                  </a:cubicBezTo>
                  <a:cubicBezTo>
                    <a:pt x="2942" y="19764"/>
                    <a:pt x="6203" y="21237"/>
                    <a:pt x="9667" y="20623"/>
                  </a:cubicBezTo>
                  <a:cubicBezTo>
                    <a:pt x="13131" y="20010"/>
                    <a:pt x="16799" y="17310"/>
                    <a:pt x="18837" y="14242"/>
                  </a:cubicBezTo>
                  <a:cubicBezTo>
                    <a:pt x="20874" y="11173"/>
                    <a:pt x="21282" y="7737"/>
                    <a:pt x="20467" y="5528"/>
                  </a:cubicBezTo>
                  <a:cubicBezTo>
                    <a:pt x="19652" y="3319"/>
                    <a:pt x="17614" y="2337"/>
                    <a:pt x="16188" y="1969"/>
                  </a:cubicBezTo>
                  <a:cubicBezTo>
                    <a:pt x="14761" y="1601"/>
                    <a:pt x="13946" y="1846"/>
                    <a:pt x="13131" y="2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140313" y="191743"/>
              <a:ext cx="146885" cy="35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03" fill="norm" stroke="1" extrusionOk="0">
                  <a:moveTo>
                    <a:pt x="861" y="2564"/>
                  </a:moveTo>
                  <a:cubicBezTo>
                    <a:pt x="556" y="1434"/>
                    <a:pt x="252" y="303"/>
                    <a:pt x="100" y="52"/>
                  </a:cubicBezTo>
                  <a:cubicBezTo>
                    <a:pt x="-52" y="-199"/>
                    <a:pt x="-52" y="429"/>
                    <a:pt x="252" y="2689"/>
                  </a:cubicBezTo>
                  <a:cubicBezTo>
                    <a:pt x="556" y="4950"/>
                    <a:pt x="1165" y="8843"/>
                    <a:pt x="1469" y="11920"/>
                  </a:cubicBezTo>
                  <a:cubicBezTo>
                    <a:pt x="1773" y="14996"/>
                    <a:pt x="1773" y="17257"/>
                    <a:pt x="1773" y="18764"/>
                  </a:cubicBezTo>
                  <a:cubicBezTo>
                    <a:pt x="1773" y="20271"/>
                    <a:pt x="1773" y="21024"/>
                    <a:pt x="1621" y="21024"/>
                  </a:cubicBezTo>
                  <a:cubicBezTo>
                    <a:pt x="1469" y="21024"/>
                    <a:pt x="1165" y="20271"/>
                    <a:pt x="1925" y="18889"/>
                  </a:cubicBezTo>
                  <a:cubicBezTo>
                    <a:pt x="2686" y="17508"/>
                    <a:pt x="4511" y="15499"/>
                    <a:pt x="6489" y="14054"/>
                  </a:cubicBezTo>
                  <a:cubicBezTo>
                    <a:pt x="8466" y="12610"/>
                    <a:pt x="10596" y="11731"/>
                    <a:pt x="12421" y="11292"/>
                  </a:cubicBezTo>
                  <a:cubicBezTo>
                    <a:pt x="14247" y="10852"/>
                    <a:pt x="15768" y="10852"/>
                    <a:pt x="17137" y="11166"/>
                  </a:cubicBezTo>
                  <a:cubicBezTo>
                    <a:pt x="18506" y="11480"/>
                    <a:pt x="19723" y="12108"/>
                    <a:pt x="20483" y="13175"/>
                  </a:cubicBezTo>
                  <a:cubicBezTo>
                    <a:pt x="21244" y="14243"/>
                    <a:pt x="21548" y="15750"/>
                    <a:pt x="20027" y="17194"/>
                  </a:cubicBezTo>
                  <a:cubicBezTo>
                    <a:pt x="18506" y="18638"/>
                    <a:pt x="15159" y="20020"/>
                    <a:pt x="12269" y="20710"/>
                  </a:cubicBezTo>
                  <a:cubicBezTo>
                    <a:pt x="9379" y="21401"/>
                    <a:pt x="6945" y="21401"/>
                    <a:pt x="5272" y="21150"/>
                  </a:cubicBezTo>
                  <a:cubicBezTo>
                    <a:pt x="3599" y="20899"/>
                    <a:pt x="2686" y="20396"/>
                    <a:pt x="2838" y="19957"/>
                  </a:cubicBezTo>
                  <a:cubicBezTo>
                    <a:pt x="2990" y="19517"/>
                    <a:pt x="4207" y="19141"/>
                    <a:pt x="5424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38501" y="349553"/>
              <a:ext cx="207850" cy="17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57" fill="norm" stroke="1" extrusionOk="0">
                  <a:moveTo>
                    <a:pt x="10952" y="9760"/>
                  </a:moveTo>
                  <a:cubicBezTo>
                    <a:pt x="10952" y="8504"/>
                    <a:pt x="10952" y="7248"/>
                    <a:pt x="11061" y="5615"/>
                  </a:cubicBezTo>
                  <a:cubicBezTo>
                    <a:pt x="11170" y="3983"/>
                    <a:pt x="11389" y="1974"/>
                    <a:pt x="10843" y="843"/>
                  </a:cubicBezTo>
                  <a:cubicBezTo>
                    <a:pt x="10298" y="-287"/>
                    <a:pt x="8989" y="-538"/>
                    <a:pt x="7025" y="1722"/>
                  </a:cubicBezTo>
                  <a:cubicBezTo>
                    <a:pt x="5061" y="3983"/>
                    <a:pt x="2443" y="8755"/>
                    <a:pt x="1134" y="11895"/>
                  </a:cubicBezTo>
                  <a:cubicBezTo>
                    <a:pt x="-175" y="15034"/>
                    <a:pt x="-175" y="16541"/>
                    <a:pt x="261" y="17671"/>
                  </a:cubicBezTo>
                  <a:cubicBezTo>
                    <a:pt x="698" y="18802"/>
                    <a:pt x="1570" y="19555"/>
                    <a:pt x="3534" y="18425"/>
                  </a:cubicBezTo>
                  <a:cubicBezTo>
                    <a:pt x="5498" y="17295"/>
                    <a:pt x="8552" y="14281"/>
                    <a:pt x="10298" y="11895"/>
                  </a:cubicBezTo>
                  <a:cubicBezTo>
                    <a:pt x="12043" y="9509"/>
                    <a:pt x="12480" y="7750"/>
                    <a:pt x="12916" y="7499"/>
                  </a:cubicBezTo>
                  <a:cubicBezTo>
                    <a:pt x="13352" y="7248"/>
                    <a:pt x="13789" y="8504"/>
                    <a:pt x="14334" y="10764"/>
                  </a:cubicBezTo>
                  <a:cubicBezTo>
                    <a:pt x="14880" y="13025"/>
                    <a:pt x="15534" y="16290"/>
                    <a:pt x="16298" y="18299"/>
                  </a:cubicBezTo>
                  <a:cubicBezTo>
                    <a:pt x="17061" y="20309"/>
                    <a:pt x="17934" y="21062"/>
                    <a:pt x="18807" y="20811"/>
                  </a:cubicBezTo>
                  <a:cubicBezTo>
                    <a:pt x="19680" y="20560"/>
                    <a:pt x="20552" y="19304"/>
                    <a:pt x="21425" y="18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590800" y="120650"/>
              <a:ext cx="117195" cy="41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4" fill="norm" stroke="1" extrusionOk="0">
                  <a:moveTo>
                    <a:pt x="2314" y="0"/>
                  </a:moveTo>
                  <a:cubicBezTo>
                    <a:pt x="2314" y="4188"/>
                    <a:pt x="2314" y="8376"/>
                    <a:pt x="1929" y="11682"/>
                  </a:cubicBezTo>
                  <a:cubicBezTo>
                    <a:pt x="1543" y="14988"/>
                    <a:pt x="771" y="17412"/>
                    <a:pt x="386" y="19010"/>
                  </a:cubicBezTo>
                  <a:cubicBezTo>
                    <a:pt x="0" y="20608"/>
                    <a:pt x="0" y="21380"/>
                    <a:pt x="0" y="21490"/>
                  </a:cubicBezTo>
                  <a:cubicBezTo>
                    <a:pt x="0" y="21600"/>
                    <a:pt x="0" y="21049"/>
                    <a:pt x="579" y="19727"/>
                  </a:cubicBezTo>
                  <a:cubicBezTo>
                    <a:pt x="1157" y="18404"/>
                    <a:pt x="2314" y="16310"/>
                    <a:pt x="3086" y="14988"/>
                  </a:cubicBezTo>
                  <a:cubicBezTo>
                    <a:pt x="3857" y="13665"/>
                    <a:pt x="4243" y="13114"/>
                    <a:pt x="5207" y="12673"/>
                  </a:cubicBezTo>
                  <a:cubicBezTo>
                    <a:pt x="6171" y="12233"/>
                    <a:pt x="7714" y="11902"/>
                    <a:pt x="9257" y="12067"/>
                  </a:cubicBezTo>
                  <a:cubicBezTo>
                    <a:pt x="10800" y="12233"/>
                    <a:pt x="12343" y="12894"/>
                    <a:pt x="14271" y="13831"/>
                  </a:cubicBezTo>
                  <a:cubicBezTo>
                    <a:pt x="16200" y="14767"/>
                    <a:pt x="18514" y="15980"/>
                    <a:pt x="19864" y="16916"/>
                  </a:cubicBezTo>
                  <a:cubicBezTo>
                    <a:pt x="21214" y="17853"/>
                    <a:pt x="21600" y="18514"/>
                    <a:pt x="21214" y="19065"/>
                  </a:cubicBezTo>
                  <a:cubicBezTo>
                    <a:pt x="20829" y="19616"/>
                    <a:pt x="19671" y="20057"/>
                    <a:pt x="16971" y="20333"/>
                  </a:cubicBezTo>
                  <a:cubicBezTo>
                    <a:pt x="14271" y="20608"/>
                    <a:pt x="10029" y="20718"/>
                    <a:pt x="6943" y="20718"/>
                  </a:cubicBezTo>
                  <a:cubicBezTo>
                    <a:pt x="3857" y="20718"/>
                    <a:pt x="1929" y="20608"/>
                    <a:pt x="2507" y="20388"/>
                  </a:cubicBezTo>
                  <a:cubicBezTo>
                    <a:pt x="3086" y="20167"/>
                    <a:pt x="6171" y="19837"/>
                    <a:pt x="9257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755900" y="393700"/>
              <a:ext cx="98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00"/>
                    <a:pt x="21600" y="11400"/>
                    <a:pt x="19440" y="15000"/>
                  </a:cubicBezTo>
                  <a:cubicBezTo>
                    <a:pt x="17280" y="18600"/>
                    <a:pt x="864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62250" y="27305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94"/>
                    <a:pt x="0" y="10588"/>
                    <a:pt x="3600" y="6988"/>
                  </a:cubicBezTo>
                  <a:cubicBezTo>
                    <a:pt x="7200" y="3388"/>
                    <a:pt x="1440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895600" y="69850"/>
              <a:ext cx="1" cy="431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65450" y="234950"/>
              <a:ext cx="50800" cy="23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8100"/>
                  </a:moveTo>
                  <a:cubicBezTo>
                    <a:pt x="900" y="11957"/>
                    <a:pt x="1800" y="15814"/>
                    <a:pt x="2250" y="18225"/>
                  </a:cubicBezTo>
                  <a:cubicBezTo>
                    <a:pt x="2700" y="20636"/>
                    <a:pt x="2700" y="21600"/>
                    <a:pt x="3150" y="21214"/>
                  </a:cubicBezTo>
                  <a:cubicBezTo>
                    <a:pt x="3600" y="20829"/>
                    <a:pt x="4500" y="19093"/>
                    <a:pt x="5850" y="16104"/>
                  </a:cubicBezTo>
                  <a:cubicBezTo>
                    <a:pt x="7200" y="13114"/>
                    <a:pt x="9000" y="8871"/>
                    <a:pt x="9900" y="6268"/>
                  </a:cubicBezTo>
                  <a:cubicBezTo>
                    <a:pt x="10800" y="3664"/>
                    <a:pt x="10800" y="2700"/>
                    <a:pt x="12600" y="1929"/>
                  </a:cubicBezTo>
                  <a:cubicBezTo>
                    <a:pt x="14400" y="1157"/>
                    <a:pt x="18000" y="5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080283" y="50800"/>
              <a:ext cx="69318" cy="42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9" fill="norm" stroke="1" extrusionOk="0">
                  <a:moveTo>
                    <a:pt x="15544" y="0"/>
                  </a:moveTo>
                  <a:cubicBezTo>
                    <a:pt x="14235" y="2352"/>
                    <a:pt x="12926" y="4705"/>
                    <a:pt x="10308" y="7752"/>
                  </a:cubicBezTo>
                  <a:cubicBezTo>
                    <a:pt x="7690" y="10800"/>
                    <a:pt x="3762" y="14543"/>
                    <a:pt x="1799" y="16735"/>
                  </a:cubicBezTo>
                  <a:cubicBezTo>
                    <a:pt x="-165" y="18927"/>
                    <a:pt x="-165" y="19568"/>
                    <a:pt x="162" y="20156"/>
                  </a:cubicBezTo>
                  <a:cubicBezTo>
                    <a:pt x="490" y="20745"/>
                    <a:pt x="1144" y="21279"/>
                    <a:pt x="3435" y="21440"/>
                  </a:cubicBezTo>
                  <a:cubicBezTo>
                    <a:pt x="5726" y="21600"/>
                    <a:pt x="9653" y="21386"/>
                    <a:pt x="12926" y="20584"/>
                  </a:cubicBezTo>
                  <a:cubicBezTo>
                    <a:pt x="16199" y="19782"/>
                    <a:pt x="18817" y="18392"/>
                    <a:pt x="21435" y="17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048000" y="283547"/>
              <a:ext cx="330236" cy="4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08" fill="norm" stroke="1" extrusionOk="0">
                  <a:moveTo>
                    <a:pt x="0" y="1575"/>
                  </a:moveTo>
                  <a:cubicBezTo>
                    <a:pt x="2339" y="1084"/>
                    <a:pt x="4678" y="593"/>
                    <a:pt x="6260" y="299"/>
                  </a:cubicBezTo>
                  <a:cubicBezTo>
                    <a:pt x="7842" y="4"/>
                    <a:pt x="8668" y="-94"/>
                    <a:pt x="9080" y="102"/>
                  </a:cubicBezTo>
                  <a:cubicBezTo>
                    <a:pt x="9493" y="299"/>
                    <a:pt x="9493" y="790"/>
                    <a:pt x="9562" y="1575"/>
                  </a:cubicBezTo>
                  <a:cubicBezTo>
                    <a:pt x="9631" y="2361"/>
                    <a:pt x="9768" y="3441"/>
                    <a:pt x="9975" y="4226"/>
                  </a:cubicBezTo>
                  <a:cubicBezTo>
                    <a:pt x="10181" y="5011"/>
                    <a:pt x="10456" y="5502"/>
                    <a:pt x="10938" y="5797"/>
                  </a:cubicBezTo>
                  <a:cubicBezTo>
                    <a:pt x="11419" y="6091"/>
                    <a:pt x="12107" y="6190"/>
                    <a:pt x="13001" y="5846"/>
                  </a:cubicBezTo>
                  <a:cubicBezTo>
                    <a:pt x="13896" y="5502"/>
                    <a:pt x="14996" y="4717"/>
                    <a:pt x="15753" y="4128"/>
                  </a:cubicBezTo>
                  <a:cubicBezTo>
                    <a:pt x="16510" y="3539"/>
                    <a:pt x="16922" y="3146"/>
                    <a:pt x="17610" y="2557"/>
                  </a:cubicBezTo>
                  <a:cubicBezTo>
                    <a:pt x="18298" y="1968"/>
                    <a:pt x="19261" y="1182"/>
                    <a:pt x="19674" y="1182"/>
                  </a:cubicBezTo>
                  <a:cubicBezTo>
                    <a:pt x="20087" y="1182"/>
                    <a:pt x="19949" y="1968"/>
                    <a:pt x="20087" y="3882"/>
                  </a:cubicBezTo>
                  <a:cubicBezTo>
                    <a:pt x="20224" y="5797"/>
                    <a:pt x="20637" y="8841"/>
                    <a:pt x="20981" y="11590"/>
                  </a:cubicBezTo>
                  <a:cubicBezTo>
                    <a:pt x="21325" y="14339"/>
                    <a:pt x="21600" y="16793"/>
                    <a:pt x="21394" y="18364"/>
                  </a:cubicBezTo>
                  <a:cubicBezTo>
                    <a:pt x="21187" y="19935"/>
                    <a:pt x="20499" y="20622"/>
                    <a:pt x="19811" y="21015"/>
                  </a:cubicBezTo>
                  <a:cubicBezTo>
                    <a:pt x="19124" y="21408"/>
                    <a:pt x="18436" y="21506"/>
                    <a:pt x="17335" y="21310"/>
                  </a:cubicBezTo>
                  <a:cubicBezTo>
                    <a:pt x="16234" y="21113"/>
                    <a:pt x="14721" y="20622"/>
                    <a:pt x="13827" y="19690"/>
                  </a:cubicBezTo>
                  <a:cubicBezTo>
                    <a:pt x="12932" y="18757"/>
                    <a:pt x="12657" y="17382"/>
                    <a:pt x="12382" y="16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86464" y="95249"/>
              <a:ext cx="31487" cy="4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52" fill="norm" stroke="1" extrusionOk="0">
                  <a:moveTo>
                    <a:pt x="4140" y="0"/>
                  </a:moveTo>
                  <a:cubicBezTo>
                    <a:pt x="2700" y="3854"/>
                    <a:pt x="1260" y="7707"/>
                    <a:pt x="540" y="11104"/>
                  </a:cubicBezTo>
                  <a:cubicBezTo>
                    <a:pt x="-180" y="14501"/>
                    <a:pt x="-180" y="17442"/>
                    <a:pt x="540" y="19217"/>
                  </a:cubicBezTo>
                  <a:cubicBezTo>
                    <a:pt x="1260" y="20992"/>
                    <a:pt x="2700" y="21600"/>
                    <a:pt x="6300" y="21549"/>
                  </a:cubicBezTo>
                  <a:cubicBezTo>
                    <a:pt x="9900" y="21499"/>
                    <a:pt x="15660" y="20789"/>
                    <a:pt x="2142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997822" y="250207"/>
              <a:ext cx="155078" cy="23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86" fill="norm" stroke="1" extrusionOk="0">
                  <a:moveTo>
                    <a:pt x="369" y="7098"/>
                  </a:moveTo>
                  <a:cubicBezTo>
                    <a:pt x="661" y="10103"/>
                    <a:pt x="953" y="13109"/>
                    <a:pt x="1099" y="15175"/>
                  </a:cubicBezTo>
                  <a:cubicBezTo>
                    <a:pt x="1244" y="17241"/>
                    <a:pt x="1244" y="18368"/>
                    <a:pt x="1099" y="19401"/>
                  </a:cubicBezTo>
                  <a:cubicBezTo>
                    <a:pt x="953" y="20434"/>
                    <a:pt x="661" y="21373"/>
                    <a:pt x="369" y="21279"/>
                  </a:cubicBezTo>
                  <a:cubicBezTo>
                    <a:pt x="77" y="21185"/>
                    <a:pt x="-215" y="20058"/>
                    <a:pt x="223" y="16771"/>
                  </a:cubicBezTo>
                  <a:cubicBezTo>
                    <a:pt x="661" y="13484"/>
                    <a:pt x="1828" y="8037"/>
                    <a:pt x="2850" y="4844"/>
                  </a:cubicBezTo>
                  <a:cubicBezTo>
                    <a:pt x="3871" y="1651"/>
                    <a:pt x="4747" y="712"/>
                    <a:pt x="6790" y="243"/>
                  </a:cubicBezTo>
                  <a:cubicBezTo>
                    <a:pt x="8834" y="-227"/>
                    <a:pt x="12044" y="-227"/>
                    <a:pt x="14380" y="2215"/>
                  </a:cubicBezTo>
                  <a:cubicBezTo>
                    <a:pt x="16715" y="4656"/>
                    <a:pt x="18174" y="9540"/>
                    <a:pt x="19196" y="12545"/>
                  </a:cubicBezTo>
                  <a:cubicBezTo>
                    <a:pt x="20217" y="15550"/>
                    <a:pt x="20801" y="16677"/>
                    <a:pt x="21385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219173" y="259739"/>
              <a:ext cx="194077" cy="17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52" fill="norm" stroke="1" extrusionOk="0">
                  <a:moveTo>
                    <a:pt x="4573" y="8361"/>
                  </a:moveTo>
                  <a:cubicBezTo>
                    <a:pt x="5735" y="8361"/>
                    <a:pt x="6896" y="8361"/>
                    <a:pt x="7941" y="7607"/>
                  </a:cubicBezTo>
                  <a:cubicBezTo>
                    <a:pt x="8986" y="6854"/>
                    <a:pt x="9915" y="5347"/>
                    <a:pt x="10264" y="3965"/>
                  </a:cubicBezTo>
                  <a:cubicBezTo>
                    <a:pt x="10612" y="2584"/>
                    <a:pt x="10380" y="1328"/>
                    <a:pt x="9683" y="575"/>
                  </a:cubicBezTo>
                  <a:cubicBezTo>
                    <a:pt x="8986" y="-179"/>
                    <a:pt x="7825" y="-430"/>
                    <a:pt x="6083" y="1328"/>
                  </a:cubicBezTo>
                  <a:cubicBezTo>
                    <a:pt x="4341" y="3086"/>
                    <a:pt x="2019" y="6854"/>
                    <a:pt x="857" y="9993"/>
                  </a:cubicBezTo>
                  <a:cubicBezTo>
                    <a:pt x="-304" y="13133"/>
                    <a:pt x="-304" y="15644"/>
                    <a:pt x="973" y="17654"/>
                  </a:cubicBezTo>
                  <a:cubicBezTo>
                    <a:pt x="2251" y="19663"/>
                    <a:pt x="4806" y="21170"/>
                    <a:pt x="7941" y="21044"/>
                  </a:cubicBezTo>
                  <a:cubicBezTo>
                    <a:pt x="11077" y="20919"/>
                    <a:pt x="14793" y="19161"/>
                    <a:pt x="17115" y="17654"/>
                  </a:cubicBezTo>
                  <a:cubicBezTo>
                    <a:pt x="19438" y="16147"/>
                    <a:pt x="20367" y="14891"/>
                    <a:pt x="21296" y="1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412734" y="247593"/>
              <a:ext cx="432317" cy="42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99" fill="norm" stroke="1" extrusionOk="0">
                  <a:moveTo>
                    <a:pt x="3186" y="4092"/>
                  </a:moveTo>
                  <a:cubicBezTo>
                    <a:pt x="3608" y="3673"/>
                    <a:pt x="4029" y="3253"/>
                    <a:pt x="4293" y="2676"/>
                  </a:cubicBezTo>
                  <a:cubicBezTo>
                    <a:pt x="4556" y="2100"/>
                    <a:pt x="4661" y="1366"/>
                    <a:pt x="4556" y="789"/>
                  </a:cubicBezTo>
                  <a:cubicBezTo>
                    <a:pt x="4451" y="212"/>
                    <a:pt x="4135" y="-207"/>
                    <a:pt x="3397" y="108"/>
                  </a:cubicBezTo>
                  <a:cubicBezTo>
                    <a:pt x="2660" y="422"/>
                    <a:pt x="1500" y="1471"/>
                    <a:pt x="816" y="2729"/>
                  </a:cubicBezTo>
                  <a:cubicBezTo>
                    <a:pt x="131" y="3987"/>
                    <a:pt x="-80" y="5455"/>
                    <a:pt x="25" y="6346"/>
                  </a:cubicBezTo>
                  <a:cubicBezTo>
                    <a:pt x="131" y="7238"/>
                    <a:pt x="552" y="7552"/>
                    <a:pt x="1448" y="7290"/>
                  </a:cubicBezTo>
                  <a:cubicBezTo>
                    <a:pt x="2343" y="7028"/>
                    <a:pt x="3713" y="6189"/>
                    <a:pt x="4556" y="5508"/>
                  </a:cubicBezTo>
                  <a:cubicBezTo>
                    <a:pt x="5399" y="4826"/>
                    <a:pt x="5715" y="4302"/>
                    <a:pt x="5926" y="3673"/>
                  </a:cubicBezTo>
                  <a:cubicBezTo>
                    <a:pt x="6137" y="3043"/>
                    <a:pt x="6242" y="2310"/>
                    <a:pt x="6137" y="2257"/>
                  </a:cubicBezTo>
                  <a:cubicBezTo>
                    <a:pt x="6031" y="2205"/>
                    <a:pt x="5715" y="2834"/>
                    <a:pt x="5346" y="4774"/>
                  </a:cubicBezTo>
                  <a:cubicBezTo>
                    <a:pt x="4978" y="6713"/>
                    <a:pt x="4556" y="9964"/>
                    <a:pt x="4135" y="12743"/>
                  </a:cubicBezTo>
                  <a:cubicBezTo>
                    <a:pt x="3713" y="15521"/>
                    <a:pt x="3292" y="17828"/>
                    <a:pt x="3028" y="19296"/>
                  </a:cubicBezTo>
                  <a:cubicBezTo>
                    <a:pt x="2765" y="20764"/>
                    <a:pt x="2660" y="21393"/>
                    <a:pt x="2870" y="21288"/>
                  </a:cubicBezTo>
                  <a:cubicBezTo>
                    <a:pt x="3081" y="21183"/>
                    <a:pt x="3608" y="20344"/>
                    <a:pt x="4556" y="18247"/>
                  </a:cubicBezTo>
                  <a:cubicBezTo>
                    <a:pt x="5504" y="16150"/>
                    <a:pt x="6874" y="12795"/>
                    <a:pt x="7875" y="10331"/>
                  </a:cubicBezTo>
                  <a:cubicBezTo>
                    <a:pt x="8876" y="7867"/>
                    <a:pt x="9508" y="6294"/>
                    <a:pt x="9824" y="5245"/>
                  </a:cubicBezTo>
                  <a:cubicBezTo>
                    <a:pt x="10140" y="4197"/>
                    <a:pt x="10140" y="3673"/>
                    <a:pt x="10035" y="3673"/>
                  </a:cubicBezTo>
                  <a:cubicBezTo>
                    <a:pt x="9930" y="3673"/>
                    <a:pt x="9719" y="4197"/>
                    <a:pt x="9561" y="5141"/>
                  </a:cubicBezTo>
                  <a:cubicBezTo>
                    <a:pt x="9403" y="6084"/>
                    <a:pt x="9298" y="7447"/>
                    <a:pt x="9508" y="8286"/>
                  </a:cubicBezTo>
                  <a:cubicBezTo>
                    <a:pt x="9719" y="9125"/>
                    <a:pt x="10246" y="9440"/>
                    <a:pt x="10720" y="9440"/>
                  </a:cubicBezTo>
                  <a:cubicBezTo>
                    <a:pt x="11194" y="9440"/>
                    <a:pt x="11616" y="9125"/>
                    <a:pt x="12142" y="8496"/>
                  </a:cubicBezTo>
                  <a:cubicBezTo>
                    <a:pt x="12669" y="7867"/>
                    <a:pt x="13301" y="6923"/>
                    <a:pt x="13670" y="6189"/>
                  </a:cubicBezTo>
                  <a:cubicBezTo>
                    <a:pt x="14039" y="5455"/>
                    <a:pt x="14144" y="4931"/>
                    <a:pt x="14408" y="5141"/>
                  </a:cubicBezTo>
                  <a:cubicBezTo>
                    <a:pt x="14671" y="5350"/>
                    <a:pt x="15093" y="6294"/>
                    <a:pt x="15567" y="6818"/>
                  </a:cubicBezTo>
                  <a:cubicBezTo>
                    <a:pt x="16041" y="7343"/>
                    <a:pt x="16568" y="7447"/>
                    <a:pt x="17569" y="7133"/>
                  </a:cubicBezTo>
                  <a:cubicBezTo>
                    <a:pt x="18570" y="6818"/>
                    <a:pt x="20045" y="6084"/>
                    <a:pt x="21520" y="5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814150" y="22139"/>
              <a:ext cx="291250" cy="40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3" fill="norm" stroke="1" extrusionOk="0">
                  <a:moveTo>
                    <a:pt x="4163" y="16960"/>
                  </a:moveTo>
                  <a:cubicBezTo>
                    <a:pt x="4789" y="16625"/>
                    <a:pt x="5415" y="16289"/>
                    <a:pt x="5885" y="15785"/>
                  </a:cubicBezTo>
                  <a:cubicBezTo>
                    <a:pt x="6354" y="15282"/>
                    <a:pt x="6667" y="14610"/>
                    <a:pt x="6354" y="14218"/>
                  </a:cubicBezTo>
                  <a:cubicBezTo>
                    <a:pt x="6041" y="13827"/>
                    <a:pt x="5102" y="13715"/>
                    <a:pt x="4085" y="14107"/>
                  </a:cubicBezTo>
                  <a:cubicBezTo>
                    <a:pt x="3067" y="14498"/>
                    <a:pt x="1972" y="15394"/>
                    <a:pt x="1267" y="16121"/>
                  </a:cubicBezTo>
                  <a:cubicBezTo>
                    <a:pt x="563" y="16848"/>
                    <a:pt x="250" y="17408"/>
                    <a:pt x="94" y="17968"/>
                  </a:cubicBezTo>
                  <a:cubicBezTo>
                    <a:pt x="-63" y="18527"/>
                    <a:pt x="-63" y="19087"/>
                    <a:pt x="407" y="19479"/>
                  </a:cubicBezTo>
                  <a:cubicBezTo>
                    <a:pt x="876" y="19870"/>
                    <a:pt x="1815" y="20094"/>
                    <a:pt x="2598" y="20038"/>
                  </a:cubicBezTo>
                  <a:cubicBezTo>
                    <a:pt x="3380" y="19982"/>
                    <a:pt x="4007" y="19646"/>
                    <a:pt x="4867" y="19367"/>
                  </a:cubicBezTo>
                  <a:cubicBezTo>
                    <a:pt x="5728" y="19087"/>
                    <a:pt x="6824" y="18863"/>
                    <a:pt x="7372" y="19087"/>
                  </a:cubicBezTo>
                  <a:cubicBezTo>
                    <a:pt x="7920" y="19311"/>
                    <a:pt x="7920" y="19982"/>
                    <a:pt x="8311" y="20318"/>
                  </a:cubicBezTo>
                  <a:cubicBezTo>
                    <a:pt x="8702" y="20654"/>
                    <a:pt x="9485" y="20654"/>
                    <a:pt x="10033" y="20374"/>
                  </a:cubicBezTo>
                  <a:cubicBezTo>
                    <a:pt x="10580" y="20094"/>
                    <a:pt x="10894" y="19534"/>
                    <a:pt x="11989" y="17296"/>
                  </a:cubicBezTo>
                  <a:cubicBezTo>
                    <a:pt x="13085" y="15058"/>
                    <a:pt x="14963" y="11141"/>
                    <a:pt x="16137" y="8175"/>
                  </a:cubicBezTo>
                  <a:cubicBezTo>
                    <a:pt x="17311" y="5209"/>
                    <a:pt x="17780" y="3195"/>
                    <a:pt x="18094" y="1908"/>
                  </a:cubicBezTo>
                  <a:cubicBezTo>
                    <a:pt x="18407" y="621"/>
                    <a:pt x="18563" y="61"/>
                    <a:pt x="18407" y="5"/>
                  </a:cubicBezTo>
                  <a:cubicBezTo>
                    <a:pt x="18250" y="-51"/>
                    <a:pt x="17780" y="397"/>
                    <a:pt x="17233" y="2355"/>
                  </a:cubicBezTo>
                  <a:cubicBezTo>
                    <a:pt x="16685" y="4314"/>
                    <a:pt x="16059" y="7783"/>
                    <a:pt x="15667" y="10973"/>
                  </a:cubicBezTo>
                  <a:cubicBezTo>
                    <a:pt x="15276" y="14162"/>
                    <a:pt x="15120" y="17072"/>
                    <a:pt x="15120" y="18863"/>
                  </a:cubicBezTo>
                  <a:cubicBezTo>
                    <a:pt x="15120" y="20654"/>
                    <a:pt x="15276" y="21325"/>
                    <a:pt x="15667" y="21437"/>
                  </a:cubicBezTo>
                  <a:cubicBezTo>
                    <a:pt x="16059" y="21549"/>
                    <a:pt x="16685" y="21101"/>
                    <a:pt x="17467" y="20094"/>
                  </a:cubicBezTo>
                  <a:cubicBezTo>
                    <a:pt x="18250" y="19087"/>
                    <a:pt x="19189" y="17520"/>
                    <a:pt x="19894" y="16513"/>
                  </a:cubicBezTo>
                  <a:cubicBezTo>
                    <a:pt x="20598" y="15505"/>
                    <a:pt x="21067" y="15058"/>
                    <a:pt x="21224" y="15338"/>
                  </a:cubicBezTo>
                  <a:cubicBezTo>
                    <a:pt x="21380" y="15617"/>
                    <a:pt x="21224" y="16625"/>
                    <a:pt x="21224" y="17688"/>
                  </a:cubicBezTo>
                  <a:cubicBezTo>
                    <a:pt x="21224" y="18751"/>
                    <a:pt x="21380" y="19870"/>
                    <a:pt x="2153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149850" y="1460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224352" y="0"/>
              <a:ext cx="236648" cy="41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3" fill="norm" stroke="1" extrusionOk="0">
                  <a:moveTo>
                    <a:pt x="6461" y="0"/>
                  </a:moveTo>
                  <a:cubicBezTo>
                    <a:pt x="5697" y="3473"/>
                    <a:pt x="4932" y="6947"/>
                    <a:pt x="4263" y="10257"/>
                  </a:cubicBezTo>
                  <a:cubicBezTo>
                    <a:pt x="3594" y="13568"/>
                    <a:pt x="3021" y="16716"/>
                    <a:pt x="2829" y="18615"/>
                  </a:cubicBezTo>
                  <a:cubicBezTo>
                    <a:pt x="2638" y="20515"/>
                    <a:pt x="2829" y="21166"/>
                    <a:pt x="3403" y="21383"/>
                  </a:cubicBezTo>
                  <a:cubicBezTo>
                    <a:pt x="3976" y="21600"/>
                    <a:pt x="4932" y="21383"/>
                    <a:pt x="5697" y="20677"/>
                  </a:cubicBezTo>
                  <a:cubicBezTo>
                    <a:pt x="6461" y="19972"/>
                    <a:pt x="7035" y="18778"/>
                    <a:pt x="7321" y="17855"/>
                  </a:cubicBezTo>
                  <a:cubicBezTo>
                    <a:pt x="7608" y="16933"/>
                    <a:pt x="7608" y="16281"/>
                    <a:pt x="7321" y="15739"/>
                  </a:cubicBezTo>
                  <a:cubicBezTo>
                    <a:pt x="7035" y="15196"/>
                    <a:pt x="6461" y="14762"/>
                    <a:pt x="5697" y="14490"/>
                  </a:cubicBezTo>
                  <a:cubicBezTo>
                    <a:pt x="4932" y="14219"/>
                    <a:pt x="3976" y="14111"/>
                    <a:pt x="2829" y="14056"/>
                  </a:cubicBezTo>
                  <a:cubicBezTo>
                    <a:pt x="1683" y="14002"/>
                    <a:pt x="344" y="14002"/>
                    <a:pt x="58" y="13839"/>
                  </a:cubicBezTo>
                  <a:cubicBezTo>
                    <a:pt x="-229" y="13676"/>
                    <a:pt x="536" y="13351"/>
                    <a:pt x="2734" y="13079"/>
                  </a:cubicBezTo>
                  <a:cubicBezTo>
                    <a:pt x="4932" y="12808"/>
                    <a:pt x="8564" y="12591"/>
                    <a:pt x="10858" y="12645"/>
                  </a:cubicBezTo>
                  <a:cubicBezTo>
                    <a:pt x="13152" y="12699"/>
                    <a:pt x="14107" y="13025"/>
                    <a:pt x="14681" y="13514"/>
                  </a:cubicBezTo>
                  <a:cubicBezTo>
                    <a:pt x="15254" y="14002"/>
                    <a:pt x="15445" y="14653"/>
                    <a:pt x="15445" y="15250"/>
                  </a:cubicBezTo>
                  <a:cubicBezTo>
                    <a:pt x="15445" y="15847"/>
                    <a:pt x="15254" y="16390"/>
                    <a:pt x="15159" y="16987"/>
                  </a:cubicBezTo>
                  <a:cubicBezTo>
                    <a:pt x="15063" y="17584"/>
                    <a:pt x="15063" y="18235"/>
                    <a:pt x="15350" y="18344"/>
                  </a:cubicBezTo>
                  <a:cubicBezTo>
                    <a:pt x="15636" y="18452"/>
                    <a:pt x="16210" y="18018"/>
                    <a:pt x="16879" y="16498"/>
                  </a:cubicBezTo>
                  <a:cubicBezTo>
                    <a:pt x="17548" y="14979"/>
                    <a:pt x="18313" y="12374"/>
                    <a:pt x="19077" y="10474"/>
                  </a:cubicBezTo>
                  <a:cubicBezTo>
                    <a:pt x="19842" y="8575"/>
                    <a:pt x="20606" y="7381"/>
                    <a:pt x="21371" y="6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497882" y="147758"/>
              <a:ext cx="255730" cy="23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7" fill="norm" stroke="1" extrusionOk="0">
                  <a:moveTo>
                    <a:pt x="1164" y="6100"/>
                  </a:moveTo>
                  <a:cubicBezTo>
                    <a:pt x="1164" y="7047"/>
                    <a:pt x="1164" y="7994"/>
                    <a:pt x="1607" y="8752"/>
                  </a:cubicBezTo>
                  <a:cubicBezTo>
                    <a:pt x="2050" y="9510"/>
                    <a:pt x="2935" y="10079"/>
                    <a:pt x="3732" y="10079"/>
                  </a:cubicBezTo>
                  <a:cubicBezTo>
                    <a:pt x="4528" y="10079"/>
                    <a:pt x="5236" y="9510"/>
                    <a:pt x="5856" y="8847"/>
                  </a:cubicBezTo>
                  <a:cubicBezTo>
                    <a:pt x="6476" y="8184"/>
                    <a:pt x="7007" y="7426"/>
                    <a:pt x="7273" y="6573"/>
                  </a:cubicBezTo>
                  <a:cubicBezTo>
                    <a:pt x="7538" y="5721"/>
                    <a:pt x="7538" y="4773"/>
                    <a:pt x="7007" y="4300"/>
                  </a:cubicBezTo>
                  <a:cubicBezTo>
                    <a:pt x="6476" y="3826"/>
                    <a:pt x="5414" y="3826"/>
                    <a:pt x="4263" y="4679"/>
                  </a:cubicBezTo>
                  <a:cubicBezTo>
                    <a:pt x="3112" y="5531"/>
                    <a:pt x="1873" y="7236"/>
                    <a:pt x="1076" y="9605"/>
                  </a:cubicBezTo>
                  <a:cubicBezTo>
                    <a:pt x="279" y="11973"/>
                    <a:pt x="-75" y="15005"/>
                    <a:pt x="14" y="16900"/>
                  </a:cubicBezTo>
                  <a:cubicBezTo>
                    <a:pt x="102" y="18794"/>
                    <a:pt x="633" y="19552"/>
                    <a:pt x="2758" y="19268"/>
                  </a:cubicBezTo>
                  <a:cubicBezTo>
                    <a:pt x="4882" y="18984"/>
                    <a:pt x="8600" y="17658"/>
                    <a:pt x="11787" y="15100"/>
                  </a:cubicBezTo>
                  <a:cubicBezTo>
                    <a:pt x="14974" y="12542"/>
                    <a:pt x="17630" y="8752"/>
                    <a:pt x="19046" y="6384"/>
                  </a:cubicBezTo>
                  <a:cubicBezTo>
                    <a:pt x="20463" y="4015"/>
                    <a:pt x="20640" y="3068"/>
                    <a:pt x="20551" y="2121"/>
                  </a:cubicBezTo>
                  <a:cubicBezTo>
                    <a:pt x="20463" y="1173"/>
                    <a:pt x="20109" y="226"/>
                    <a:pt x="19489" y="36"/>
                  </a:cubicBezTo>
                  <a:cubicBezTo>
                    <a:pt x="18869" y="-153"/>
                    <a:pt x="17984" y="415"/>
                    <a:pt x="17541" y="1268"/>
                  </a:cubicBezTo>
                  <a:cubicBezTo>
                    <a:pt x="17099" y="2121"/>
                    <a:pt x="17099" y="3258"/>
                    <a:pt x="17541" y="4963"/>
                  </a:cubicBezTo>
                  <a:cubicBezTo>
                    <a:pt x="17984" y="6668"/>
                    <a:pt x="18869" y="8942"/>
                    <a:pt x="19666" y="10647"/>
                  </a:cubicBezTo>
                  <a:cubicBezTo>
                    <a:pt x="20463" y="12352"/>
                    <a:pt x="21171" y="13489"/>
                    <a:pt x="21348" y="14910"/>
                  </a:cubicBezTo>
                  <a:cubicBezTo>
                    <a:pt x="21525" y="16331"/>
                    <a:pt x="21171" y="18036"/>
                    <a:pt x="19932" y="19173"/>
                  </a:cubicBezTo>
                  <a:cubicBezTo>
                    <a:pt x="18692" y="20310"/>
                    <a:pt x="16568" y="20879"/>
                    <a:pt x="1444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301750" y="749300"/>
              <a:ext cx="4184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437" y="10800"/>
                    <a:pt x="874" y="10800"/>
                    <a:pt x="1289" y="11880"/>
                  </a:cubicBezTo>
                  <a:cubicBezTo>
                    <a:pt x="1704" y="12960"/>
                    <a:pt x="2098" y="15120"/>
                    <a:pt x="2518" y="16560"/>
                  </a:cubicBezTo>
                  <a:cubicBezTo>
                    <a:pt x="2939" y="18000"/>
                    <a:pt x="3387" y="18720"/>
                    <a:pt x="3840" y="19080"/>
                  </a:cubicBezTo>
                  <a:cubicBezTo>
                    <a:pt x="4294" y="19440"/>
                    <a:pt x="4753" y="19440"/>
                    <a:pt x="5195" y="19800"/>
                  </a:cubicBezTo>
                  <a:cubicBezTo>
                    <a:pt x="5638" y="20160"/>
                    <a:pt x="6064" y="20880"/>
                    <a:pt x="6495" y="21240"/>
                  </a:cubicBezTo>
                  <a:cubicBezTo>
                    <a:pt x="6927" y="21600"/>
                    <a:pt x="7364" y="21600"/>
                    <a:pt x="7817" y="21600"/>
                  </a:cubicBezTo>
                  <a:cubicBezTo>
                    <a:pt x="8271" y="21600"/>
                    <a:pt x="8741" y="21600"/>
                    <a:pt x="9172" y="21600"/>
                  </a:cubicBezTo>
                  <a:cubicBezTo>
                    <a:pt x="9604" y="21600"/>
                    <a:pt x="9997" y="21600"/>
                    <a:pt x="10396" y="21600"/>
                  </a:cubicBezTo>
                  <a:cubicBezTo>
                    <a:pt x="10795" y="21600"/>
                    <a:pt x="11199" y="21600"/>
                    <a:pt x="11603" y="21600"/>
                  </a:cubicBezTo>
                  <a:cubicBezTo>
                    <a:pt x="12007" y="21600"/>
                    <a:pt x="12412" y="21600"/>
                    <a:pt x="12816" y="21240"/>
                  </a:cubicBezTo>
                  <a:cubicBezTo>
                    <a:pt x="13220" y="20880"/>
                    <a:pt x="13624" y="20160"/>
                    <a:pt x="14029" y="19080"/>
                  </a:cubicBezTo>
                  <a:cubicBezTo>
                    <a:pt x="14433" y="18000"/>
                    <a:pt x="14837" y="16560"/>
                    <a:pt x="15225" y="15480"/>
                  </a:cubicBezTo>
                  <a:cubicBezTo>
                    <a:pt x="15613" y="14400"/>
                    <a:pt x="15984" y="13680"/>
                    <a:pt x="16350" y="12960"/>
                  </a:cubicBezTo>
                  <a:cubicBezTo>
                    <a:pt x="16716" y="12240"/>
                    <a:pt x="17077" y="11520"/>
                    <a:pt x="17481" y="10440"/>
                  </a:cubicBezTo>
                  <a:cubicBezTo>
                    <a:pt x="17885" y="9360"/>
                    <a:pt x="18333" y="7920"/>
                    <a:pt x="18748" y="6840"/>
                  </a:cubicBezTo>
                  <a:cubicBezTo>
                    <a:pt x="19164" y="5760"/>
                    <a:pt x="19546" y="5040"/>
                    <a:pt x="19983" y="3960"/>
                  </a:cubicBezTo>
                  <a:cubicBezTo>
                    <a:pt x="20420" y="2880"/>
                    <a:pt x="20912" y="1440"/>
                    <a:pt x="21190" y="720"/>
                  </a:cubicBezTo>
                  <a:cubicBezTo>
                    <a:pt x="21469" y="0"/>
                    <a:pt x="215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587500" y="857249"/>
              <a:ext cx="3619501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7280"/>
                  </a:moveTo>
                  <a:cubicBezTo>
                    <a:pt x="114" y="18720"/>
                    <a:pt x="227" y="20160"/>
                    <a:pt x="518" y="20880"/>
                  </a:cubicBezTo>
                  <a:cubicBezTo>
                    <a:pt x="808" y="21600"/>
                    <a:pt x="1276" y="21600"/>
                    <a:pt x="1724" y="21456"/>
                  </a:cubicBezTo>
                  <a:cubicBezTo>
                    <a:pt x="2173" y="21312"/>
                    <a:pt x="2602" y="21024"/>
                    <a:pt x="3088" y="20592"/>
                  </a:cubicBezTo>
                  <a:cubicBezTo>
                    <a:pt x="3575" y="20160"/>
                    <a:pt x="4118" y="19584"/>
                    <a:pt x="4617" y="19008"/>
                  </a:cubicBezTo>
                  <a:cubicBezTo>
                    <a:pt x="5116" y="18432"/>
                    <a:pt x="5571" y="17856"/>
                    <a:pt x="6038" y="17424"/>
                  </a:cubicBezTo>
                  <a:cubicBezTo>
                    <a:pt x="6505" y="16992"/>
                    <a:pt x="6985" y="16704"/>
                    <a:pt x="7484" y="16416"/>
                  </a:cubicBezTo>
                  <a:cubicBezTo>
                    <a:pt x="7983" y="16128"/>
                    <a:pt x="8501" y="15840"/>
                    <a:pt x="8943" y="15696"/>
                  </a:cubicBezTo>
                  <a:cubicBezTo>
                    <a:pt x="9385" y="15552"/>
                    <a:pt x="9752" y="15552"/>
                    <a:pt x="10213" y="15408"/>
                  </a:cubicBezTo>
                  <a:cubicBezTo>
                    <a:pt x="10674" y="15264"/>
                    <a:pt x="11229" y="14976"/>
                    <a:pt x="11798" y="14832"/>
                  </a:cubicBezTo>
                  <a:cubicBezTo>
                    <a:pt x="12366" y="14688"/>
                    <a:pt x="12947" y="14688"/>
                    <a:pt x="13434" y="14544"/>
                  </a:cubicBezTo>
                  <a:cubicBezTo>
                    <a:pt x="13920" y="14400"/>
                    <a:pt x="14312" y="14112"/>
                    <a:pt x="14785" y="13824"/>
                  </a:cubicBezTo>
                  <a:cubicBezTo>
                    <a:pt x="15259" y="13536"/>
                    <a:pt x="15815" y="13248"/>
                    <a:pt x="16339" y="12816"/>
                  </a:cubicBezTo>
                  <a:cubicBezTo>
                    <a:pt x="16863" y="12384"/>
                    <a:pt x="17356" y="11808"/>
                    <a:pt x="17811" y="11088"/>
                  </a:cubicBezTo>
                  <a:cubicBezTo>
                    <a:pt x="18265" y="10368"/>
                    <a:pt x="18682" y="9504"/>
                    <a:pt x="19225" y="8064"/>
                  </a:cubicBezTo>
                  <a:cubicBezTo>
                    <a:pt x="19768" y="6624"/>
                    <a:pt x="20438" y="4608"/>
                    <a:pt x="20855" y="3168"/>
                  </a:cubicBezTo>
                  <a:cubicBezTo>
                    <a:pt x="21272" y="1728"/>
                    <a:pt x="21436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82565" y="1344986"/>
              <a:ext cx="298436" cy="56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65" fill="norm" stroke="1" extrusionOk="0">
                  <a:moveTo>
                    <a:pt x="21447" y="2736"/>
                  </a:moveTo>
                  <a:cubicBezTo>
                    <a:pt x="21447" y="2329"/>
                    <a:pt x="21447" y="1921"/>
                    <a:pt x="20610" y="1554"/>
                  </a:cubicBezTo>
                  <a:cubicBezTo>
                    <a:pt x="19774" y="1188"/>
                    <a:pt x="18101" y="862"/>
                    <a:pt x="15819" y="576"/>
                  </a:cubicBezTo>
                  <a:cubicBezTo>
                    <a:pt x="13537" y="291"/>
                    <a:pt x="10647" y="47"/>
                    <a:pt x="8822" y="6"/>
                  </a:cubicBezTo>
                  <a:cubicBezTo>
                    <a:pt x="6996" y="-35"/>
                    <a:pt x="6236" y="128"/>
                    <a:pt x="5703" y="658"/>
                  </a:cubicBezTo>
                  <a:cubicBezTo>
                    <a:pt x="5171" y="1188"/>
                    <a:pt x="4867" y="2084"/>
                    <a:pt x="4562" y="3918"/>
                  </a:cubicBezTo>
                  <a:cubicBezTo>
                    <a:pt x="4258" y="5752"/>
                    <a:pt x="3954" y="8523"/>
                    <a:pt x="3270" y="11213"/>
                  </a:cubicBezTo>
                  <a:cubicBezTo>
                    <a:pt x="2585" y="13903"/>
                    <a:pt x="1520" y="16511"/>
                    <a:pt x="836" y="18101"/>
                  </a:cubicBezTo>
                  <a:cubicBezTo>
                    <a:pt x="151" y="19690"/>
                    <a:pt x="-153" y="20261"/>
                    <a:pt x="75" y="20546"/>
                  </a:cubicBezTo>
                  <a:cubicBezTo>
                    <a:pt x="303" y="20831"/>
                    <a:pt x="1064" y="20831"/>
                    <a:pt x="4030" y="20954"/>
                  </a:cubicBezTo>
                  <a:cubicBezTo>
                    <a:pt x="6996" y="21076"/>
                    <a:pt x="12168" y="21320"/>
                    <a:pt x="1734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58750" y="1606549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90661" y="1287834"/>
              <a:ext cx="296739" cy="57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66" fill="norm" stroke="1" extrusionOk="0">
                  <a:moveTo>
                    <a:pt x="21476" y="2410"/>
                  </a:moveTo>
                  <a:cubicBezTo>
                    <a:pt x="18259" y="1700"/>
                    <a:pt x="15042" y="991"/>
                    <a:pt x="12821" y="557"/>
                  </a:cubicBezTo>
                  <a:cubicBezTo>
                    <a:pt x="10599" y="124"/>
                    <a:pt x="9374" y="-34"/>
                    <a:pt x="8455" y="5"/>
                  </a:cubicBezTo>
                  <a:cubicBezTo>
                    <a:pt x="7536" y="45"/>
                    <a:pt x="6923" y="281"/>
                    <a:pt x="6540" y="1148"/>
                  </a:cubicBezTo>
                  <a:cubicBezTo>
                    <a:pt x="6157" y="2016"/>
                    <a:pt x="6004" y="3513"/>
                    <a:pt x="5621" y="5602"/>
                  </a:cubicBezTo>
                  <a:cubicBezTo>
                    <a:pt x="5238" y="7692"/>
                    <a:pt x="4625" y="10372"/>
                    <a:pt x="3782" y="12658"/>
                  </a:cubicBezTo>
                  <a:cubicBezTo>
                    <a:pt x="2940" y="14944"/>
                    <a:pt x="1867" y="16836"/>
                    <a:pt x="1102" y="18019"/>
                  </a:cubicBezTo>
                  <a:cubicBezTo>
                    <a:pt x="336" y="19201"/>
                    <a:pt x="-124" y="19674"/>
                    <a:pt x="29" y="19911"/>
                  </a:cubicBezTo>
                  <a:cubicBezTo>
                    <a:pt x="182" y="20147"/>
                    <a:pt x="948" y="20147"/>
                    <a:pt x="2480" y="20265"/>
                  </a:cubicBezTo>
                  <a:cubicBezTo>
                    <a:pt x="4012" y="20384"/>
                    <a:pt x="6310" y="20620"/>
                    <a:pt x="8378" y="20857"/>
                  </a:cubicBezTo>
                  <a:cubicBezTo>
                    <a:pt x="10446" y="21093"/>
                    <a:pt x="12285" y="21330"/>
                    <a:pt x="14123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44550" y="1466850"/>
              <a:ext cx="1841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011"/>
                    <a:pt x="5959" y="6022"/>
                    <a:pt x="9062" y="9360"/>
                  </a:cubicBezTo>
                  <a:cubicBezTo>
                    <a:pt x="12166" y="12698"/>
                    <a:pt x="15393" y="16364"/>
                    <a:pt x="17503" y="18458"/>
                  </a:cubicBezTo>
                  <a:cubicBezTo>
                    <a:pt x="19614" y="20553"/>
                    <a:pt x="20607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28586" y="1447799"/>
              <a:ext cx="250914" cy="39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03" fill="norm" stroke="1" extrusionOk="0">
                  <a:moveTo>
                    <a:pt x="21517" y="0"/>
                  </a:moveTo>
                  <a:cubicBezTo>
                    <a:pt x="19702" y="2183"/>
                    <a:pt x="17887" y="4366"/>
                    <a:pt x="15346" y="7296"/>
                  </a:cubicBezTo>
                  <a:cubicBezTo>
                    <a:pt x="12804" y="10226"/>
                    <a:pt x="9537" y="13902"/>
                    <a:pt x="7087" y="16257"/>
                  </a:cubicBezTo>
                  <a:cubicBezTo>
                    <a:pt x="4636" y="18613"/>
                    <a:pt x="3003" y="19647"/>
                    <a:pt x="1823" y="20394"/>
                  </a:cubicBezTo>
                  <a:cubicBezTo>
                    <a:pt x="643" y="21140"/>
                    <a:pt x="-83" y="21600"/>
                    <a:pt x="8" y="21485"/>
                  </a:cubicBezTo>
                  <a:cubicBezTo>
                    <a:pt x="99" y="21370"/>
                    <a:pt x="1006" y="20681"/>
                    <a:pt x="1914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066800" y="1321889"/>
              <a:ext cx="275961" cy="59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61" fill="norm" stroke="1" extrusionOk="0">
                  <a:moveTo>
                    <a:pt x="8904" y="2718"/>
                  </a:moveTo>
                  <a:cubicBezTo>
                    <a:pt x="10882" y="2029"/>
                    <a:pt x="12861" y="1340"/>
                    <a:pt x="14510" y="880"/>
                  </a:cubicBezTo>
                  <a:cubicBezTo>
                    <a:pt x="16159" y="421"/>
                    <a:pt x="17478" y="191"/>
                    <a:pt x="18550" y="76"/>
                  </a:cubicBezTo>
                  <a:cubicBezTo>
                    <a:pt x="19621" y="-39"/>
                    <a:pt x="20446" y="-39"/>
                    <a:pt x="20940" y="191"/>
                  </a:cubicBezTo>
                  <a:cubicBezTo>
                    <a:pt x="21435" y="421"/>
                    <a:pt x="21600" y="880"/>
                    <a:pt x="21435" y="2297"/>
                  </a:cubicBezTo>
                  <a:cubicBezTo>
                    <a:pt x="21270" y="3714"/>
                    <a:pt x="20776" y="6089"/>
                    <a:pt x="20281" y="8616"/>
                  </a:cubicBezTo>
                  <a:cubicBezTo>
                    <a:pt x="19786" y="11144"/>
                    <a:pt x="19292" y="13825"/>
                    <a:pt x="19127" y="15395"/>
                  </a:cubicBezTo>
                  <a:cubicBezTo>
                    <a:pt x="18962" y="16965"/>
                    <a:pt x="19127" y="17425"/>
                    <a:pt x="19456" y="17999"/>
                  </a:cubicBezTo>
                  <a:cubicBezTo>
                    <a:pt x="19786" y="18574"/>
                    <a:pt x="20281" y="19263"/>
                    <a:pt x="19704" y="19723"/>
                  </a:cubicBezTo>
                  <a:cubicBezTo>
                    <a:pt x="19127" y="20182"/>
                    <a:pt x="17478" y="20412"/>
                    <a:pt x="14015" y="20680"/>
                  </a:cubicBezTo>
                  <a:cubicBezTo>
                    <a:pt x="10553" y="20948"/>
                    <a:pt x="5276" y="21255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809750" y="16192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809750" y="173354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720921" y="1454150"/>
              <a:ext cx="147562" cy="59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7" fill="norm" stroke="1" extrusionOk="0">
                  <a:moveTo>
                    <a:pt x="16893" y="2738"/>
                  </a:moveTo>
                  <a:cubicBezTo>
                    <a:pt x="16893" y="1977"/>
                    <a:pt x="16893" y="1217"/>
                    <a:pt x="16284" y="723"/>
                  </a:cubicBezTo>
                  <a:cubicBezTo>
                    <a:pt x="15676" y="228"/>
                    <a:pt x="14459" y="0"/>
                    <a:pt x="12329" y="0"/>
                  </a:cubicBezTo>
                  <a:cubicBezTo>
                    <a:pt x="10200" y="0"/>
                    <a:pt x="7157" y="228"/>
                    <a:pt x="4571" y="1103"/>
                  </a:cubicBezTo>
                  <a:cubicBezTo>
                    <a:pt x="1986" y="1977"/>
                    <a:pt x="-144" y="3499"/>
                    <a:pt x="8" y="5134"/>
                  </a:cubicBezTo>
                  <a:cubicBezTo>
                    <a:pt x="160" y="6769"/>
                    <a:pt x="2594" y="8518"/>
                    <a:pt x="5941" y="9963"/>
                  </a:cubicBezTo>
                  <a:cubicBezTo>
                    <a:pt x="9287" y="11408"/>
                    <a:pt x="13546" y="12549"/>
                    <a:pt x="16436" y="13766"/>
                  </a:cubicBezTo>
                  <a:cubicBezTo>
                    <a:pt x="19326" y="14983"/>
                    <a:pt x="20848" y="16276"/>
                    <a:pt x="21152" y="17341"/>
                  </a:cubicBezTo>
                  <a:cubicBezTo>
                    <a:pt x="21456" y="18406"/>
                    <a:pt x="20543" y="19242"/>
                    <a:pt x="18566" y="19889"/>
                  </a:cubicBezTo>
                  <a:cubicBezTo>
                    <a:pt x="16588" y="20535"/>
                    <a:pt x="13546" y="20992"/>
                    <a:pt x="10808" y="21258"/>
                  </a:cubicBezTo>
                  <a:cubicBezTo>
                    <a:pt x="8070" y="21524"/>
                    <a:pt x="5636" y="21600"/>
                    <a:pt x="3963" y="21486"/>
                  </a:cubicBezTo>
                  <a:cubicBezTo>
                    <a:pt x="2290" y="21372"/>
                    <a:pt x="1377" y="21068"/>
                    <a:pt x="1529" y="20801"/>
                  </a:cubicBezTo>
                  <a:cubicBezTo>
                    <a:pt x="1681" y="20535"/>
                    <a:pt x="2898" y="20307"/>
                    <a:pt x="4115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514600" y="22669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795159" y="2159996"/>
              <a:ext cx="218755" cy="13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46" fill="norm" stroke="1" extrusionOk="0">
                  <a:moveTo>
                    <a:pt x="6613" y="10979"/>
                  </a:moveTo>
                  <a:cubicBezTo>
                    <a:pt x="6001" y="12666"/>
                    <a:pt x="5390" y="14353"/>
                    <a:pt x="4575" y="15704"/>
                  </a:cubicBezTo>
                  <a:cubicBezTo>
                    <a:pt x="3760" y="17053"/>
                    <a:pt x="2741" y="18066"/>
                    <a:pt x="1926" y="17897"/>
                  </a:cubicBezTo>
                  <a:cubicBezTo>
                    <a:pt x="1111" y="17729"/>
                    <a:pt x="499" y="16378"/>
                    <a:pt x="194" y="14691"/>
                  </a:cubicBezTo>
                  <a:cubicBezTo>
                    <a:pt x="-112" y="13004"/>
                    <a:pt x="-112" y="10979"/>
                    <a:pt x="601" y="8785"/>
                  </a:cubicBezTo>
                  <a:cubicBezTo>
                    <a:pt x="1314" y="6591"/>
                    <a:pt x="2741" y="4229"/>
                    <a:pt x="3963" y="3047"/>
                  </a:cubicBezTo>
                  <a:cubicBezTo>
                    <a:pt x="5186" y="1866"/>
                    <a:pt x="6205" y="1866"/>
                    <a:pt x="7530" y="4566"/>
                  </a:cubicBezTo>
                  <a:cubicBezTo>
                    <a:pt x="8854" y="7266"/>
                    <a:pt x="10484" y="12666"/>
                    <a:pt x="11911" y="16210"/>
                  </a:cubicBezTo>
                  <a:cubicBezTo>
                    <a:pt x="13337" y="19754"/>
                    <a:pt x="14560" y="21441"/>
                    <a:pt x="15986" y="21103"/>
                  </a:cubicBezTo>
                  <a:cubicBezTo>
                    <a:pt x="17413" y="20766"/>
                    <a:pt x="19043" y="18403"/>
                    <a:pt x="20062" y="15366"/>
                  </a:cubicBezTo>
                  <a:cubicBezTo>
                    <a:pt x="21080" y="12328"/>
                    <a:pt x="21488" y="8616"/>
                    <a:pt x="20469" y="5579"/>
                  </a:cubicBezTo>
                  <a:cubicBezTo>
                    <a:pt x="19450" y="2541"/>
                    <a:pt x="17005" y="179"/>
                    <a:pt x="14763" y="10"/>
                  </a:cubicBezTo>
                  <a:cubicBezTo>
                    <a:pt x="12522" y="-159"/>
                    <a:pt x="10484" y="1866"/>
                    <a:pt x="8446" y="3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667942" y="1173395"/>
              <a:ext cx="188236" cy="14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68" fill="norm" stroke="1" extrusionOk="0">
                  <a:moveTo>
                    <a:pt x="12133" y="8780"/>
                  </a:moveTo>
                  <a:cubicBezTo>
                    <a:pt x="9973" y="12274"/>
                    <a:pt x="7813" y="15768"/>
                    <a:pt x="6133" y="17992"/>
                  </a:cubicBezTo>
                  <a:cubicBezTo>
                    <a:pt x="4453" y="20215"/>
                    <a:pt x="3253" y="21168"/>
                    <a:pt x="2173" y="21168"/>
                  </a:cubicBezTo>
                  <a:cubicBezTo>
                    <a:pt x="1093" y="21168"/>
                    <a:pt x="133" y="20215"/>
                    <a:pt x="13" y="18309"/>
                  </a:cubicBezTo>
                  <a:cubicBezTo>
                    <a:pt x="-107" y="16403"/>
                    <a:pt x="613" y="13544"/>
                    <a:pt x="1573" y="11639"/>
                  </a:cubicBezTo>
                  <a:cubicBezTo>
                    <a:pt x="2533" y="9733"/>
                    <a:pt x="3733" y="8780"/>
                    <a:pt x="5293" y="9097"/>
                  </a:cubicBezTo>
                  <a:cubicBezTo>
                    <a:pt x="6853" y="9415"/>
                    <a:pt x="8773" y="11003"/>
                    <a:pt x="10093" y="12433"/>
                  </a:cubicBezTo>
                  <a:cubicBezTo>
                    <a:pt x="11413" y="13862"/>
                    <a:pt x="12133" y="15133"/>
                    <a:pt x="13333" y="16086"/>
                  </a:cubicBezTo>
                  <a:cubicBezTo>
                    <a:pt x="14533" y="17039"/>
                    <a:pt x="16213" y="17674"/>
                    <a:pt x="17653" y="16086"/>
                  </a:cubicBezTo>
                  <a:cubicBezTo>
                    <a:pt x="19093" y="14497"/>
                    <a:pt x="20293" y="10686"/>
                    <a:pt x="20893" y="7668"/>
                  </a:cubicBezTo>
                  <a:cubicBezTo>
                    <a:pt x="21493" y="4650"/>
                    <a:pt x="21493" y="2427"/>
                    <a:pt x="20893" y="1156"/>
                  </a:cubicBezTo>
                  <a:cubicBezTo>
                    <a:pt x="20293" y="-114"/>
                    <a:pt x="19093" y="-432"/>
                    <a:pt x="17533" y="680"/>
                  </a:cubicBezTo>
                  <a:cubicBezTo>
                    <a:pt x="15973" y="1792"/>
                    <a:pt x="14053" y="4333"/>
                    <a:pt x="12613" y="7192"/>
                  </a:cubicBezTo>
                  <a:cubicBezTo>
                    <a:pt x="11173" y="10050"/>
                    <a:pt x="10213" y="13227"/>
                    <a:pt x="9253" y="16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009106" y="1608200"/>
              <a:ext cx="242094" cy="2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95" fill="norm" stroke="1" extrusionOk="0">
                  <a:moveTo>
                    <a:pt x="1187" y="2792"/>
                  </a:moveTo>
                  <a:cubicBezTo>
                    <a:pt x="1187" y="1811"/>
                    <a:pt x="1187" y="829"/>
                    <a:pt x="1931" y="338"/>
                  </a:cubicBezTo>
                  <a:cubicBezTo>
                    <a:pt x="2676" y="-153"/>
                    <a:pt x="4166" y="-153"/>
                    <a:pt x="5563" y="632"/>
                  </a:cubicBezTo>
                  <a:cubicBezTo>
                    <a:pt x="6959" y="1418"/>
                    <a:pt x="8263" y="2989"/>
                    <a:pt x="8542" y="5738"/>
                  </a:cubicBezTo>
                  <a:cubicBezTo>
                    <a:pt x="8821" y="8487"/>
                    <a:pt x="8076" y="12414"/>
                    <a:pt x="7052" y="15163"/>
                  </a:cubicBezTo>
                  <a:cubicBezTo>
                    <a:pt x="6028" y="17912"/>
                    <a:pt x="4725" y="19483"/>
                    <a:pt x="3514" y="20367"/>
                  </a:cubicBezTo>
                  <a:cubicBezTo>
                    <a:pt x="2304" y="21251"/>
                    <a:pt x="1187" y="21447"/>
                    <a:pt x="535" y="20858"/>
                  </a:cubicBezTo>
                  <a:cubicBezTo>
                    <a:pt x="-117" y="20269"/>
                    <a:pt x="-303" y="18894"/>
                    <a:pt x="721" y="16636"/>
                  </a:cubicBezTo>
                  <a:cubicBezTo>
                    <a:pt x="1745" y="14378"/>
                    <a:pt x="3980" y="11236"/>
                    <a:pt x="6307" y="8782"/>
                  </a:cubicBezTo>
                  <a:cubicBezTo>
                    <a:pt x="8635" y="6327"/>
                    <a:pt x="11056" y="4560"/>
                    <a:pt x="13011" y="3185"/>
                  </a:cubicBezTo>
                  <a:cubicBezTo>
                    <a:pt x="14966" y="1811"/>
                    <a:pt x="16456" y="829"/>
                    <a:pt x="16735" y="632"/>
                  </a:cubicBezTo>
                  <a:cubicBezTo>
                    <a:pt x="17014" y="436"/>
                    <a:pt x="16083" y="1025"/>
                    <a:pt x="14966" y="3185"/>
                  </a:cubicBezTo>
                  <a:cubicBezTo>
                    <a:pt x="13849" y="5345"/>
                    <a:pt x="12545" y="9076"/>
                    <a:pt x="11894" y="11629"/>
                  </a:cubicBezTo>
                  <a:cubicBezTo>
                    <a:pt x="11242" y="14182"/>
                    <a:pt x="11242" y="15556"/>
                    <a:pt x="11707" y="16440"/>
                  </a:cubicBezTo>
                  <a:cubicBezTo>
                    <a:pt x="12173" y="17323"/>
                    <a:pt x="13104" y="17716"/>
                    <a:pt x="14780" y="17520"/>
                  </a:cubicBezTo>
                  <a:cubicBezTo>
                    <a:pt x="16456" y="17323"/>
                    <a:pt x="18876" y="16538"/>
                    <a:pt x="21297" y="15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365500" y="17780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651250" y="1386484"/>
              <a:ext cx="107950" cy="45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7466"/>
                  </a:moveTo>
                  <a:cubicBezTo>
                    <a:pt x="21600" y="5346"/>
                    <a:pt x="21600" y="3227"/>
                    <a:pt x="20965" y="1965"/>
                  </a:cubicBezTo>
                  <a:cubicBezTo>
                    <a:pt x="20329" y="703"/>
                    <a:pt x="19059" y="300"/>
                    <a:pt x="17365" y="98"/>
                  </a:cubicBezTo>
                  <a:cubicBezTo>
                    <a:pt x="15671" y="-104"/>
                    <a:pt x="13553" y="-104"/>
                    <a:pt x="10800" y="1208"/>
                  </a:cubicBezTo>
                  <a:cubicBezTo>
                    <a:pt x="8047" y="2520"/>
                    <a:pt x="4659" y="5145"/>
                    <a:pt x="3388" y="7718"/>
                  </a:cubicBezTo>
                  <a:cubicBezTo>
                    <a:pt x="2118" y="10292"/>
                    <a:pt x="2965" y="12816"/>
                    <a:pt x="3600" y="14935"/>
                  </a:cubicBezTo>
                  <a:cubicBezTo>
                    <a:pt x="4235" y="17055"/>
                    <a:pt x="4659" y="18771"/>
                    <a:pt x="4659" y="19881"/>
                  </a:cubicBezTo>
                  <a:cubicBezTo>
                    <a:pt x="4659" y="20991"/>
                    <a:pt x="4235" y="21496"/>
                    <a:pt x="3388" y="21496"/>
                  </a:cubicBezTo>
                  <a:cubicBezTo>
                    <a:pt x="2541" y="21496"/>
                    <a:pt x="1271" y="20991"/>
                    <a:pt x="0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606800" y="167005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6457"/>
                    <a:pt x="1858" y="11314"/>
                    <a:pt x="5458" y="7714"/>
                  </a:cubicBezTo>
                  <a:cubicBezTo>
                    <a:pt x="9058" y="4114"/>
                    <a:pt x="153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876585" y="1449681"/>
              <a:ext cx="155665" cy="33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19" fill="norm" stroke="1" extrusionOk="0">
                  <a:moveTo>
                    <a:pt x="21466" y="1491"/>
                  </a:moveTo>
                  <a:cubicBezTo>
                    <a:pt x="20007" y="954"/>
                    <a:pt x="18547" y="418"/>
                    <a:pt x="17088" y="149"/>
                  </a:cubicBezTo>
                  <a:cubicBezTo>
                    <a:pt x="15628" y="-119"/>
                    <a:pt x="14169" y="-119"/>
                    <a:pt x="11834" y="954"/>
                  </a:cubicBezTo>
                  <a:cubicBezTo>
                    <a:pt x="9498" y="2028"/>
                    <a:pt x="6288" y="4174"/>
                    <a:pt x="3952" y="7059"/>
                  </a:cubicBezTo>
                  <a:cubicBezTo>
                    <a:pt x="1617" y="9943"/>
                    <a:pt x="158" y="13565"/>
                    <a:pt x="12" y="16047"/>
                  </a:cubicBezTo>
                  <a:cubicBezTo>
                    <a:pt x="-134" y="18529"/>
                    <a:pt x="1034" y="19871"/>
                    <a:pt x="2639" y="20609"/>
                  </a:cubicBezTo>
                  <a:cubicBezTo>
                    <a:pt x="4244" y="21347"/>
                    <a:pt x="6288" y="21481"/>
                    <a:pt x="7893" y="21146"/>
                  </a:cubicBezTo>
                  <a:cubicBezTo>
                    <a:pt x="9498" y="20810"/>
                    <a:pt x="10666" y="20005"/>
                    <a:pt x="11834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002237" y="1600200"/>
              <a:ext cx="176063" cy="1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95" fill="norm" stroke="1" extrusionOk="0">
                  <a:moveTo>
                    <a:pt x="560" y="0"/>
                  </a:moveTo>
                  <a:cubicBezTo>
                    <a:pt x="2360" y="2469"/>
                    <a:pt x="4160" y="4937"/>
                    <a:pt x="5060" y="7714"/>
                  </a:cubicBezTo>
                  <a:cubicBezTo>
                    <a:pt x="5960" y="10491"/>
                    <a:pt x="5960" y="13577"/>
                    <a:pt x="5575" y="15737"/>
                  </a:cubicBezTo>
                  <a:cubicBezTo>
                    <a:pt x="5189" y="17897"/>
                    <a:pt x="4418" y="19131"/>
                    <a:pt x="3389" y="20057"/>
                  </a:cubicBezTo>
                  <a:cubicBezTo>
                    <a:pt x="2360" y="20983"/>
                    <a:pt x="1075" y="21600"/>
                    <a:pt x="432" y="21137"/>
                  </a:cubicBezTo>
                  <a:cubicBezTo>
                    <a:pt x="-211" y="20674"/>
                    <a:pt x="-211" y="19131"/>
                    <a:pt x="946" y="16200"/>
                  </a:cubicBezTo>
                  <a:cubicBezTo>
                    <a:pt x="2103" y="13269"/>
                    <a:pt x="4418" y="8949"/>
                    <a:pt x="6475" y="5863"/>
                  </a:cubicBezTo>
                  <a:cubicBezTo>
                    <a:pt x="8532" y="2777"/>
                    <a:pt x="10332" y="926"/>
                    <a:pt x="11103" y="771"/>
                  </a:cubicBezTo>
                  <a:cubicBezTo>
                    <a:pt x="11875" y="617"/>
                    <a:pt x="11618" y="2160"/>
                    <a:pt x="11103" y="4474"/>
                  </a:cubicBezTo>
                  <a:cubicBezTo>
                    <a:pt x="10589" y="6789"/>
                    <a:pt x="9818" y="9874"/>
                    <a:pt x="9432" y="12497"/>
                  </a:cubicBezTo>
                  <a:cubicBezTo>
                    <a:pt x="9046" y="15120"/>
                    <a:pt x="9046" y="17280"/>
                    <a:pt x="9689" y="18514"/>
                  </a:cubicBezTo>
                  <a:cubicBezTo>
                    <a:pt x="10332" y="19749"/>
                    <a:pt x="11618" y="20057"/>
                    <a:pt x="13675" y="18823"/>
                  </a:cubicBezTo>
                  <a:cubicBezTo>
                    <a:pt x="15732" y="17589"/>
                    <a:pt x="18560" y="14811"/>
                    <a:pt x="21389" y="1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184650" y="1492250"/>
              <a:ext cx="9313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782" y="0"/>
                  </a:moveTo>
                  <a:cubicBezTo>
                    <a:pt x="16691" y="3086"/>
                    <a:pt x="21600" y="6171"/>
                    <a:pt x="21600" y="9257"/>
                  </a:cubicBezTo>
                  <a:cubicBezTo>
                    <a:pt x="21600" y="12343"/>
                    <a:pt x="16691" y="15429"/>
                    <a:pt x="12273" y="17486"/>
                  </a:cubicBezTo>
                  <a:cubicBezTo>
                    <a:pt x="7855" y="19543"/>
                    <a:pt x="3927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375150" y="16764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554396" y="1311188"/>
              <a:ext cx="474804" cy="46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6" fill="norm" stroke="1" extrusionOk="0">
                  <a:moveTo>
                    <a:pt x="6270" y="17157"/>
                  </a:moveTo>
                  <a:cubicBezTo>
                    <a:pt x="6462" y="16668"/>
                    <a:pt x="6654" y="16179"/>
                    <a:pt x="6606" y="15691"/>
                  </a:cubicBezTo>
                  <a:cubicBezTo>
                    <a:pt x="6558" y="15202"/>
                    <a:pt x="6270" y="14713"/>
                    <a:pt x="5406" y="14616"/>
                  </a:cubicBezTo>
                  <a:cubicBezTo>
                    <a:pt x="4542" y="14518"/>
                    <a:pt x="3102" y="14811"/>
                    <a:pt x="2094" y="15642"/>
                  </a:cubicBezTo>
                  <a:cubicBezTo>
                    <a:pt x="1086" y="16473"/>
                    <a:pt x="510" y="17841"/>
                    <a:pt x="222" y="18818"/>
                  </a:cubicBezTo>
                  <a:cubicBezTo>
                    <a:pt x="-66" y="19796"/>
                    <a:pt x="-66" y="20382"/>
                    <a:pt x="174" y="20822"/>
                  </a:cubicBezTo>
                  <a:cubicBezTo>
                    <a:pt x="414" y="21262"/>
                    <a:pt x="894" y="21555"/>
                    <a:pt x="1758" y="21457"/>
                  </a:cubicBezTo>
                  <a:cubicBezTo>
                    <a:pt x="2622" y="21360"/>
                    <a:pt x="3870" y="20871"/>
                    <a:pt x="5070" y="18916"/>
                  </a:cubicBezTo>
                  <a:cubicBezTo>
                    <a:pt x="6270" y="16961"/>
                    <a:pt x="7422" y="13541"/>
                    <a:pt x="8142" y="10315"/>
                  </a:cubicBezTo>
                  <a:cubicBezTo>
                    <a:pt x="8862" y="7090"/>
                    <a:pt x="9150" y="4060"/>
                    <a:pt x="9246" y="2301"/>
                  </a:cubicBezTo>
                  <a:cubicBezTo>
                    <a:pt x="9342" y="541"/>
                    <a:pt x="9246" y="53"/>
                    <a:pt x="9054" y="4"/>
                  </a:cubicBezTo>
                  <a:cubicBezTo>
                    <a:pt x="8862" y="-45"/>
                    <a:pt x="8574" y="346"/>
                    <a:pt x="8190" y="1763"/>
                  </a:cubicBezTo>
                  <a:cubicBezTo>
                    <a:pt x="7806" y="3180"/>
                    <a:pt x="7326" y="5624"/>
                    <a:pt x="6990" y="8409"/>
                  </a:cubicBezTo>
                  <a:cubicBezTo>
                    <a:pt x="6654" y="11195"/>
                    <a:pt x="6462" y="14322"/>
                    <a:pt x="6366" y="16131"/>
                  </a:cubicBezTo>
                  <a:cubicBezTo>
                    <a:pt x="6270" y="17939"/>
                    <a:pt x="6270" y="18427"/>
                    <a:pt x="6174" y="19063"/>
                  </a:cubicBezTo>
                  <a:cubicBezTo>
                    <a:pt x="6078" y="19698"/>
                    <a:pt x="5886" y="20480"/>
                    <a:pt x="5982" y="20675"/>
                  </a:cubicBezTo>
                  <a:cubicBezTo>
                    <a:pt x="6078" y="20871"/>
                    <a:pt x="6462" y="20480"/>
                    <a:pt x="7326" y="18965"/>
                  </a:cubicBezTo>
                  <a:cubicBezTo>
                    <a:pt x="8190" y="17450"/>
                    <a:pt x="9534" y="14811"/>
                    <a:pt x="10398" y="13296"/>
                  </a:cubicBezTo>
                  <a:cubicBezTo>
                    <a:pt x="11262" y="11781"/>
                    <a:pt x="11646" y="11390"/>
                    <a:pt x="12078" y="11097"/>
                  </a:cubicBezTo>
                  <a:cubicBezTo>
                    <a:pt x="12510" y="10804"/>
                    <a:pt x="12990" y="10608"/>
                    <a:pt x="13374" y="10804"/>
                  </a:cubicBezTo>
                  <a:cubicBezTo>
                    <a:pt x="13758" y="10999"/>
                    <a:pt x="14046" y="11586"/>
                    <a:pt x="14046" y="12954"/>
                  </a:cubicBezTo>
                  <a:cubicBezTo>
                    <a:pt x="14046" y="14322"/>
                    <a:pt x="13758" y="16473"/>
                    <a:pt x="13470" y="17743"/>
                  </a:cubicBezTo>
                  <a:cubicBezTo>
                    <a:pt x="13182" y="19014"/>
                    <a:pt x="12894" y="19405"/>
                    <a:pt x="12510" y="19796"/>
                  </a:cubicBezTo>
                  <a:cubicBezTo>
                    <a:pt x="12126" y="20187"/>
                    <a:pt x="11646" y="20578"/>
                    <a:pt x="11406" y="20431"/>
                  </a:cubicBezTo>
                  <a:cubicBezTo>
                    <a:pt x="11166" y="20284"/>
                    <a:pt x="11166" y="19600"/>
                    <a:pt x="11934" y="18525"/>
                  </a:cubicBezTo>
                  <a:cubicBezTo>
                    <a:pt x="12702" y="17450"/>
                    <a:pt x="14238" y="15984"/>
                    <a:pt x="15582" y="14811"/>
                  </a:cubicBezTo>
                  <a:cubicBezTo>
                    <a:pt x="16926" y="13638"/>
                    <a:pt x="18078" y="12759"/>
                    <a:pt x="18942" y="12026"/>
                  </a:cubicBezTo>
                  <a:cubicBezTo>
                    <a:pt x="19806" y="11293"/>
                    <a:pt x="20382" y="10706"/>
                    <a:pt x="20430" y="10462"/>
                  </a:cubicBezTo>
                  <a:cubicBezTo>
                    <a:pt x="20478" y="10217"/>
                    <a:pt x="19998" y="10315"/>
                    <a:pt x="19182" y="11195"/>
                  </a:cubicBezTo>
                  <a:cubicBezTo>
                    <a:pt x="18366" y="12074"/>
                    <a:pt x="17214" y="13736"/>
                    <a:pt x="16878" y="15300"/>
                  </a:cubicBezTo>
                  <a:cubicBezTo>
                    <a:pt x="16542" y="16864"/>
                    <a:pt x="17022" y="18330"/>
                    <a:pt x="17934" y="19209"/>
                  </a:cubicBezTo>
                  <a:cubicBezTo>
                    <a:pt x="18846" y="20089"/>
                    <a:pt x="20190" y="20382"/>
                    <a:pt x="21534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455109" y="1905264"/>
              <a:ext cx="512817" cy="4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73" fill="norm" stroke="1" extrusionOk="0">
                  <a:moveTo>
                    <a:pt x="4632" y="7080"/>
                  </a:moveTo>
                  <a:cubicBezTo>
                    <a:pt x="4233" y="6120"/>
                    <a:pt x="3834" y="5160"/>
                    <a:pt x="3745" y="4440"/>
                  </a:cubicBezTo>
                  <a:cubicBezTo>
                    <a:pt x="3657" y="3720"/>
                    <a:pt x="3878" y="3240"/>
                    <a:pt x="4788" y="2520"/>
                  </a:cubicBezTo>
                  <a:cubicBezTo>
                    <a:pt x="5697" y="1800"/>
                    <a:pt x="7294" y="840"/>
                    <a:pt x="8957" y="360"/>
                  </a:cubicBezTo>
                  <a:cubicBezTo>
                    <a:pt x="10620" y="-120"/>
                    <a:pt x="12350" y="-120"/>
                    <a:pt x="13924" y="360"/>
                  </a:cubicBezTo>
                  <a:cubicBezTo>
                    <a:pt x="15499" y="840"/>
                    <a:pt x="16918" y="1800"/>
                    <a:pt x="18027" y="2520"/>
                  </a:cubicBezTo>
                  <a:cubicBezTo>
                    <a:pt x="19136" y="3240"/>
                    <a:pt x="19934" y="3720"/>
                    <a:pt x="20511" y="4440"/>
                  </a:cubicBezTo>
                  <a:cubicBezTo>
                    <a:pt x="21087" y="5160"/>
                    <a:pt x="21442" y="6120"/>
                    <a:pt x="21487" y="6840"/>
                  </a:cubicBezTo>
                  <a:cubicBezTo>
                    <a:pt x="21531" y="7560"/>
                    <a:pt x="21265" y="8040"/>
                    <a:pt x="20178" y="8280"/>
                  </a:cubicBezTo>
                  <a:cubicBezTo>
                    <a:pt x="19092" y="8520"/>
                    <a:pt x="17184" y="8520"/>
                    <a:pt x="15322" y="8520"/>
                  </a:cubicBezTo>
                  <a:cubicBezTo>
                    <a:pt x="13459" y="8520"/>
                    <a:pt x="11640" y="8520"/>
                    <a:pt x="9955" y="9000"/>
                  </a:cubicBezTo>
                  <a:cubicBezTo>
                    <a:pt x="8269" y="9480"/>
                    <a:pt x="6717" y="10440"/>
                    <a:pt x="5298" y="11400"/>
                  </a:cubicBezTo>
                  <a:cubicBezTo>
                    <a:pt x="3878" y="12360"/>
                    <a:pt x="2592" y="13320"/>
                    <a:pt x="1794" y="14040"/>
                  </a:cubicBezTo>
                  <a:cubicBezTo>
                    <a:pt x="995" y="14760"/>
                    <a:pt x="685" y="15240"/>
                    <a:pt x="419" y="16200"/>
                  </a:cubicBezTo>
                  <a:cubicBezTo>
                    <a:pt x="153" y="17160"/>
                    <a:pt x="-69" y="18600"/>
                    <a:pt x="20" y="19320"/>
                  </a:cubicBezTo>
                  <a:cubicBezTo>
                    <a:pt x="108" y="20040"/>
                    <a:pt x="508" y="20040"/>
                    <a:pt x="1572" y="19560"/>
                  </a:cubicBezTo>
                  <a:cubicBezTo>
                    <a:pt x="2637" y="19080"/>
                    <a:pt x="4366" y="18120"/>
                    <a:pt x="6185" y="17160"/>
                  </a:cubicBezTo>
                  <a:cubicBezTo>
                    <a:pt x="8003" y="16200"/>
                    <a:pt x="9910" y="15240"/>
                    <a:pt x="11729" y="14520"/>
                  </a:cubicBezTo>
                  <a:cubicBezTo>
                    <a:pt x="13547" y="13800"/>
                    <a:pt x="15277" y="13320"/>
                    <a:pt x="16519" y="13080"/>
                  </a:cubicBezTo>
                  <a:cubicBezTo>
                    <a:pt x="17761" y="12840"/>
                    <a:pt x="18515" y="12840"/>
                    <a:pt x="19003" y="12840"/>
                  </a:cubicBezTo>
                  <a:cubicBezTo>
                    <a:pt x="19491" y="12840"/>
                    <a:pt x="19713" y="12840"/>
                    <a:pt x="18848" y="13080"/>
                  </a:cubicBezTo>
                  <a:cubicBezTo>
                    <a:pt x="17983" y="13320"/>
                    <a:pt x="16031" y="13800"/>
                    <a:pt x="14168" y="14520"/>
                  </a:cubicBezTo>
                  <a:cubicBezTo>
                    <a:pt x="12306" y="15240"/>
                    <a:pt x="10531" y="16200"/>
                    <a:pt x="9068" y="17160"/>
                  </a:cubicBezTo>
                  <a:cubicBezTo>
                    <a:pt x="7604" y="18120"/>
                    <a:pt x="6451" y="19080"/>
                    <a:pt x="5608" y="19800"/>
                  </a:cubicBezTo>
                  <a:cubicBezTo>
                    <a:pt x="4765" y="20520"/>
                    <a:pt x="4233" y="21000"/>
                    <a:pt x="4078" y="21240"/>
                  </a:cubicBezTo>
                  <a:cubicBezTo>
                    <a:pt x="3923" y="21480"/>
                    <a:pt x="4145" y="21480"/>
                    <a:pt x="4987" y="20520"/>
                  </a:cubicBezTo>
                  <a:cubicBezTo>
                    <a:pt x="5830" y="19560"/>
                    <a:pt x="7294" y="17640"/>
                    <a:pt x="8979" y="16200"/>
                  </a:cubicBezTo>
                  <a:cubicBezTo>
                    <a:pt x="10664" y="14760"/>
                    <a:pt x="12572" y="13800"/>
                    <a:pt x="14279" y="13560"/>
                  </a:cubicBezTo>
                  <a:cubicBezTo>
                    <a:pt x="15987" y="13320"/>
                    <a:pt x="17495" y="13800"/>
                    <a:pt x="19003" y="14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756150" y="2073275"/>
              <a:ext cx="15086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900" y="0"/>
                  </a:moveTo>
                  <a:cubicBezTo>
                    <a:pt x="3300" y="1137"/>
                    <a:pt x="5700" y="2274"/>
                    <a:pt x="8250" y="3221"/>
                  </a:cubicBezTo>
                  <a:cubicBezTo>
                    <a:pt x="10800" y="4168"/>
                    <a:pt x="13500" y="4926"/>
                    <a:pt x="15300" y="5400"/>
                  </a:cubicBezTo>
                  <a:cubicBezTo>
                    <a:pt x="17100" y="5874"/>
                    <a:pt x="18000" y="6063"/>
                    <a:pt x="18975" y="6632"/>
                  </a:cubicBezTo>
                  <a:cubicBezTo>
                    <a:pt x="19950" y="7200"/>
                    <a:pt x="21000" y="8147"/>
                    <a:pt x="21300" y="9000"/>
                  </a:cubicBezTo>
                  <a:cubicBezTo>
                    <a:pt x="21600" y="9853"/>
                    <a:pt x="21150" y="10611"/>
                    <a:pt x="18900" y="12126"/>
                  </a:cubicBezTo>
                  <a:cubicBezTo>
                    <a:pt x="16650" y="13642"/>
                    <a:pt x="12600" y="15916"/>
                    <a:pt x="9150" y="17621"/>
                  </a:cubicBezTo>
                  <a:cubicBezTo>
                    <a:pt x="5700" y="19326"/>
                    <a:pt x="285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794250" y="2218422"/>
              <a:ext cx="104775" cy="2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21600" y="636"/>
                  </a:moveTo>
                  <a:cubicBezTo>
                    <a:pt x="17455" y="-109"/>
                    <a:pt x="13309" y="-854"/>
                    <a:pt x="9709" y="2498"/>
                  </a:cubicBezTo>
                  <a:cubicBezTo>
                    <a:pt x="6109" y="5849"/>
                    <a:pt x="3055" y="13298"/>
                    <a:pt x="0" y="207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035973" y="2152404"/>
              <a:ext cx="115994" cy="12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778" fill="norm" stroke="1" extrusionOk="0">
                  <a:moveTo>
                    <a:pt x="17858" y="1648"/>
                  </a:moveTo>
                  <a:cubicBezTo>
                    <a:pt x="16894" y="934"/>
                    <a:pt x="15930" y="220"/>
                    <a:pt x="14387" y="42"/>
                  </a:cubicBezTo>
                  <a:cubicBezTo>
                    <a:pt x="12844" y="-137"/>
                    <a:pt x="10723" y="220"/>
                    <a:pt x="8119" y="1916"/>
                  </a:cubicBezTo>
                  <a:cubicBezTo>
                    <a:pt x="5516" y="3612"/>
                    <a:pt x="2430" y="6646"/>
                    <a:pt x="983" y="9770"/>
                  </a:cubicBezTo>
                  <a:cubicBezTo>
                    <a:pt x="-463" y="12894"/>
                    <a:pt x="-270" y="16108"/>
                    <a:pt x="1273" y="18250"/>
                  </a:cubicBezTo>
                  <a:cubicBezTo>
                    <a:pt x="2816" y="20392"/>
                    <a:pt x="5708" y="21463"/>
                    <a:pt x="9180" y="20303"/>
                  </a:cubicBezTo>
                  <a:cubicBezTo>
                    <a:pt x="12651" y="19142"/>
                    <a:pt x="16701" y="15751"/>
                    <a:pt x="18823" y="13073"/>
                  </a:cubicBezTo>
                  <a:cubicBezTo>
                    <a:pt x="20944" y="10395"/>
                    <a:pt x="21137" y="8432"/>
                    <a:pt x="21137" y="7003"/>
                  </a:cubicBezTo>
                  <a:cubicBezTo>
                    <a:pt x="21137" y="5575"/>
                    <a:pt x="20944" y="4683"/>
                    <a:pt x="20366" y="4237"/>
                  </a:cubicBezTo>
                  <a:cubicBezTo>
                    <a:pt x="19787" y="3790"/>
                    <a:pt x="18823" y="3790"/>
                    <a:pt x="17569" y="4058"/>
                  </a:cubicBezTo>
                  <a:cubicBezTo>
                    <a:pt x="16316" y="4326"/>
                    <a:pt x="14773" y="4861"/>
                    <a:pt x="13230" y="5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611535" y="1905181"/>
              <a:ext cx="566766" cy="4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58" fill="norm" stroke="1" extrusionOk="0">
                  <a:moveTo>
                    <a:pt x="303" y="17198"/>
                  </a:moveTo>
                  <a:cubicBezTo>
                    <a:pt x="1351" y="13838"/>
                    <a:pt x="2399" y="10478"/>
                    <a:pt x="3648" y="7838"/>
                  </a:cubicBezTo>
                  <a:cubicBezTo>
                    <a:pt x="4897" y="5198"/>
                    <a:pt x="6348" y="3278"/>
                    <a:pt x="7880" y="2078"/>
                  </a:cubicBezTo>
                  <a:cubicBezTo>
                    <a:pt x="9411" y="878"/>
                    <a:pt x="11023" y="398"/>
                    <a:pt x="12594" y="158"/>
                  </a:cubicBezTo>
                  <a:cubicBezTo>
                    <a:pt x="14166" y="-82"/>
                    <a:pt x="15697" y="-82"/>
                    <a:pt x="16806" y="398"/>
                  </a:cubicBezTo>
                  <a:cubicBezTo>
                    <a:pt x="17914" y="878"/>
                    <a:pt x="18599" y="1838"/>
                    <a:pt x="19042" y="2558"/>
                  </a:cubicBezTo>
                  <a:cubicBezTo>
                    <a:pt x="19485" y="3278"/>
                    <a:pt x="19687" y="3758"/>
                    <a:pt x="19465" y="3998"/>
                  </a:cubicBezTo>
                  <a:cubicBezTo>
                    <a:pt x="19244" y="4238"/>
                    <a:pt x="18599" y="4238"/>
                    <a:pt x="17652" y="4718"/>
                  </a:cubicBezTo>
                  <a:cubicBezTo>
                    <a:pt x="16705" y="5198"/>
                    <a:pt x="15456" y="6158"/>
                    <a:pt x="14146" y="7358"/>
                  </a:cubicBezTo>
                  <a:cubicBezTo>
                    <a:pt x="12836" y="8558"/>
                    <a:pt x="11466" y="9998"/>
                    <a:pt x="10035" y="11198"/>
                  </a:cubicBezTo>
                  <a:cubicBezTo>
                    <a:pt x="8605" y="12398"/>
                    <a:pt x="7114" y="13358"/>
                    <a:pt x="5683" y="14798"/>
                  </a:cubicBezTo>
                  <a:cubicBezTo>
                    <a:pt x="4253" y="16238"/>
                    <a:pt x="2882" y="18158"/>
                    <a:pt x="2036" y="19358"/>
                  </a:cubicBezTo>
                  <a:cubicBezTo>
                    <a:pt x="1190" y="20558"/>
                    <a:pt x="868" y="21038"/>
                    <a:pt x="565" y="21278"/>
                  </a:cubicBezTo>
                  <a:cubicBezTo>
                    <a:pt x="263" y="21518"/>
                    <a:pt x="-19" y="21518"/>
                    <a:pt x="1" y="21278"/>
                  </a:cubicBezTo>
                  <a:cubicBezTo>
                    <a:pt x="21" y="21038"/>
                    <a:pt x="344" y="20558"/>
                    <a:pt x="1150" y="19598"/>
                  </a:cubicBezTo>
                  <a:cubicBezTo>
                    <a:pt x="1956" y="18638"/>
                    <a:pt x="3245" y="17198"/>
                    <a:pt x="4857" y="15518"/>
                  </a:cubicBezTo>
                  <a:cubicBezTo>
                    <a:pt x="6469" y="13838"/>
                    <a:pt x="8403" y="11918"/>
                    <a:pt x="10398" y="10718"/>
                  </a:cubicBezTo>
                  <a:cubicBezTo>
                    <a:pt x="12393" y="9518"/>
                    <a:pt x="14448" y="9038"/>
                    <a:pt x="16322" y="9278"/>
                  </a:cubicBezTo>
                  <a:cubicBezTo>
                    <a:pt x="18196" y="9518"/>
                    <a:pt x="19888" y="10478"/>
                    <a:pt x="21581" y="1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816350" y="2083048"/>
              <a:ext cx="182946" cy="13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5" fill="norm" stroke="1" extrusionOk="0">
                  <a:moveTo>
                    <a:pt x="7821" y="5444"/>
                  </a:moveTo>
                  <a:cubicBezTo>
                    <a:pt x="7448" y="4613"/>
                    <a:pt x="7076" y="3783"/>
                    <a:pt x="6828" y="2703"/>
                  </a:cubicBezTo>
                  <a:cubicBezTo>
                    <a:pt x="6579" y="1623"/>
                    <a:pt x="6455" y="293"/>
                    <a:pt x="6641" y="44"/>
                  </a:cubicBezTo>
                  <a:cubicBezTo>
                    <a:pt x="6828" y="-205"/>
                    <a:pt x="7324" y="626"/>
                    <a:pt x="9186" y="1955"/>
                  </a:cubicBezTo>
                  <a:cubicBezTo>
                    <a:pt x="11048" y="3284"/>
                    <a:pt x="14276" y="5112"/>
                    <a:pt x="16262" y="6192"/>
                  </a:cubicBezTo>
                  <a:cubicBezTo>
                    <a:pt x="18248" y="7272"/>
                    <a:pt x="18993" y="7604"/>
                    <a:pt x="19738" y="7937"/>
                  </a:cubicBezTo>
                  <a:cubicBezTo>
                    <a:pt x="20483" y="8269"/>
                    <a:pt x="21228" y="8601"/>
                    <a:pt x="21414" y="9100"/>
                  </a:cubicBezTo>
                  <a:cubicBezTo>
                    <a:pt x="21600" y="9598"/>
                    <a:pt x="21228" y="10263"/>
                    <a:pt x="19924" y="11260"/>
                  </a:cubicBezTo>
                  <a:cubicBezTo>
                    <a:pt x="18621" y="12257"/>
                    <a:pt x="16386" y="13586"/>
                    <a:pt x="13097" y="14915"/>
                  </a:cubicBezTo>
                  <a:cubicBezTo>
                    <a:pt x="9807" y="16244"/>
                    <a:pt x="5462" y="17573"/>
                    <a:pt x="3103" y="18653"/>
                  </a:cubicBezTo>
                  <a:cubicBezTo>
                    <a:pt x="745" y="19733"/>
                    <a:pt x="372" y="20564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854450" y="2232496"/>
              <a:ext cx="123825" cy="4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2666"/>
                  </a:moveTo>
                  <a:cubicBezTo>
                    <a:pt x="20862" y="1226"/>
                    <a:pt x="20123" y="-214"/>
                    <a:pt x="18646" y="26"/>
                  </a:cubicBezTo>
                  <a:cubicBezTo>
                    <a:pt x="17169" y="266"/>
                    <a:pt x="14954" y="2186"/>
                    <a:pt x="11723" y="6026"/>
                  </a:cubicBezTo>
                  <a:cubicBezTo>
                    <a:pt x="8492" y="9866"/>
                    <a:pt x="4246" y="15626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009061" y="2185654"/>
              <a:ext cx="142563" cy="10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22" fill="norm" stroke="1" extrusionOk="0">
                  <a:moveTo>
                    <a:pt x="16225" y="5413"/>
                  </a:moveTo>
                  <a:cubicBezTo>
                    <a:pt x="16540" y="3526"/>
                    <a:pt x="16856" y="1638"/>
                    <a:pt x="16540" y="695"/>
                  </a:cubicBezTo>
                  <a:cubicBezTo>
                    <a:pt x="16225" y="-249"/>
                    <a:pt x="15279" y="-249"/>
                    <a:pt x="13466" y="800"/>
                  </a:cubicBezTo>
                  <a:cubicBezTo>
                    <a:pt x="11653" y="1848"/>
                    <a:pt x="8973" y="3945"/>
                    <a:pt x="6608" y="6671"/>
                  </a:cubicBezTo>
                  <a:cubicBezTo>
                    <a:pt x="4243" y="9398"/>
                    <a:pt x="2193" y="12753"/>
                    <a:pt x="1089" y="15165"/>
                  </a:cubicBezTo>
                  <a:cubicBezTo>
                    <a:pt x="-14" y="17576"/>
                    <a:pt x="-172" y="19044"/>
                    <a:pt x="143" y="19988"/>
                  </a:cubicBezTo>
                  <a:cubicBezTo>
                    <a:pt x="459" y="20932"/>
                    <a:pt x="1247" y="21351"/>
                    <a:pt x="3454" y="20722"/>
                  </a:cubicBezTo>
                  <a:cubicBezTo>
                    <a:pt x="5662" y="20093"/>
                    <a:pt x="9288" y="18415"/>
                    <a:pt x="12520" y="16003"/>
                  </a:cubicBezTo>
                  <a:cubicBezTo>
                    <a:pt x="15752" y="13592"/>
                    <a:pt x="18590" y="10446"/>
                    <a:pt x="20009" y="8139"/>
                  </a:cubicBezTo>
                  <a:cubicBezTo>
                    <a:pt x="21428" y="5833"/>
                    <a:pt x="21428" y="4365"/>
                    <a:pt x="20955" y="3421"/>
                  </a:cubicBezTo>
                  <a:cubicBezTo>
                    <a:pt x="20482" y="2477"/>
                    <a:pt x="19536" y="2058"/>
                    <a:pt x="18590" y="1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016250" y="1905529"/>
              <a:ext cx="266700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171" y="13500"/>
                    <a:pt x="6343" y="6300"/>
                    <a:pt x="9514" y="2700"/>
                  </a:cubicBezTo>
                  <a:cubicBezTo>
                    <a:pt x="12686" y="-900"/>
                    <a:pt x="15857" y="-900"/>
                    <a:pt x="17871" y="2700"/>
                  </a:cubicBezTo>
                  <a:cubicBezTo>
                    <a:pt x="19886" y="6300"/>
                    <a:pt x="20743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038338" y="1938586"/>
              <a:ext cx="209687" cy="2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06" fill="norm" stroke="1" extrusionOk="0">
                  <a:moveTo>
                    <a:pt x="990" y="20806"/>
                  </a:moveTo>
                  <a:cubicBezTo>
                    <a:pt x="448" y="19726"/>
                    <a:pt x="-95" y="18646"/>
                    <a:pt x="14" y="17026"/>
                  </a:cubicBezTo>
                  <a:cubicBezTo>
                    <a:pt x="122" y="15406"/>
                    <a:pt x="882" y="13246"/>
                    <a:pt x="3161" y="10006"/>
                  </a:cubicBezTo>
                  <a:cubicBezTo>
                    <a:pt x="5441" y="6766"/>
                    <a:pt x="9240" y="2446"/>
                    <a:pt x="12550" y="826"/>
                  </a:cubicBezTo>
                  <a:cubicBezTo>
                    <a:pt x="15861" y="-794"/>
                    <a:pt x="18683" y="286"/>
                    <a:pt x="21505" y="1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181350" y="2006070"/>
              <a:ext cx="85253" cy="12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28" fill="norm" stroke="1" extrusionOk="0">
                  <a:moveTo>
                    <a:pt x="0" y="5536"/>
                  </a:moveTo>
                  <a:cubicBezTo>
                    <a:pt x="3733" y="3540"/>
                    <a:pt x="7467" y="1543"/>
                    <a:pt x="10800" y="636"/>
                  </a:cubicBezTo>
                  <a:cubicBezTo>
                    <a:pt x="14133" y="-272"/>
                    <a:pt x="17067" y="-90"/>
                    <a:pt x="18933" y="454"/>
                  </a:cubicBezTo>
                  <a:cubicBezTo>
                    <a:pt x="20800" y="999"/>
                    <a:pt x="21600" y="1906"/>
                    <a:pt x="21467" y="3267"/>
                  </a:cubicBezTo>
                  <a:cubicBezTo>
                    <a:pt x="21333" y="4629"/>
                    <a:pt x="20267" y="6444"/>
                    <a:pt x="18667" y="8078"/>
                  </a:cubicBezTo>
                  <a:cubicBezTo>
                    <a:pt x="17067" y="9711"/>
                    <a:pt x="14933" y="11163"/>
                    <a:pt x="13867" y="13341"/>
                  </a:cubicBezTo>
                  <a:cubicBezTo>
                    <a:pt x="12800" y="15520"/>
                    <a:pt x="12800" y="18424"/>
                    <a:pt x="12800" y="213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206750" y="2197100"/>
              <a:ext cx="285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790700" y="33718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733549" y="34988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9200"/>
                    <a:pt x="10473" y="16800"/>
                    <a:pt x="14073" y="13200"/>
                  </a:cubicBezTo>
                  <a:cubicBezTo>
                    <a:pt x="17673" y="9600"/>
                    <a:pt x="196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487083" y="3310083"/>
              <a:ext cx="160868" cy="56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3089"/>
                  </a:moveTo>
                  <a:cubicBezTo>
                    <a:pt x="21600" y="2361"/>
                    <a:pt x="21600" y="1633"/>
                    <a:pt x="21316" y="1067"/>
                  </a:cubicBezTo>
                  <a:cubicBezTo>
                    <a:pt x="21032" y="500"/>
                    <a:pt x="20463" y="96"/>
                    <a:pt x="18758" y="15"/>
                  </a:cubicBezTo>
                  <a:cubicBezTo>
                    <a:pt x="17053" y="-66"/>
                    <a:pt x="14211" y="177"/>
                    <a:pt x="11226" y="1026"/>
                  </a:cubicBezTo>
                  <a:cubicBezTo>
                    <a:pt x="8242" y="1876"/>
                    <a:pt x="5116" y="3332"/>
                    <a:pt x="4121" y="5273"/>
                  </a:cubicBezTo>
                  <a:cubicBezTo>
                    <a:pt x="3126" y="7215"/>
                    <a:pt x="4263" y="9642"/>
                    <a:pt x="6963" y="11745"/>
                  </a:cubicBezTo>
                  <a:cubicBezTo>
                    <a:pt x="9663" y="13849"/>
                    <a:pt x="13926" y="15628"/>
                    <a:pt x="16200" y="16721"/>
                  </a:cubicBezTo>
                  <a:cubicBezTo>
                    <a:pt x="18474" y="17813"/>
                    <a:pt x="18758" y="18217"/>
                    <a:pt x="18900" y="18622"/>
                  </a:cubicBezTo>
                  <a:cubicBezTo>
                    <a:pt x="19042" y="19026"/>
                    <a:pt x="19042" y="19431"/>
                    <a:pt x="18474" y="19795"/>
                  </a:cubicBezTo>
                  <a:cubicBezTo>
                    <a:pt x="17905" y="20159"/>
                    <a:pt x="16768" y="20482"/>
                    <a:pt x="14068" y="20806"/>
                  </a:cubicBezTo>
                  <a:cubicBezTo>
                    <a:pt x="11368" y="21130"/>
                    <a:pt x="7105" y="21453"/>
                    <a:pt x="4263" y="21494"/>
                  </a:cubicBezTo>
                  <a:cubicBezTo>
                    <a:pt x="1421" y="21534"/>
                    <a:pt x="0" y="21291"/>
                    <a:pt x="0" y="21130"/>
                  </a:cubicBezTo>
                  <a:cubicBezTo>
                    <a:pt x="0" y="20968"/>
                    <a:pt x="1421" y="20887"/>
                    <a:pt x="2842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349500" y="40766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00"/>
                    <a:pt x="8229" y="9600"/>
                    <a:pt x="11829" y="13200"/>
                  </a:cubicBezTo>
                  <a:cubicBezTo>
                    <a:pt x="15429" y="16800"/>
                    <a:pt x="1851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522669" y="4007794"/>
              <a:ext cx="197501" cy="12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782" fill="norm" stroke="1" extrusionOk="0">
                  <a:moveTo>
                    <a:pt x="11411" y="4091"/>
                  </a:moveTo>
                  <a:cubicBezTo>
                    <a:pt x="9592" y="7278"/>
                    <a:pt x="7773" y="10465"/>
                    <a:pt x="6295" y="12235"/>
                  </a:cubicBezTo>
                  <a:cubicBezTo>
                    <a:pt x="4817" y="14006"/>
                    <a:pt x="3680" y="14360"/>
                    <a:pt x="2543" y="14183"/>
                  </a:cubicBezTo>
                  <a:cubicBezTo>
                    <a:pt x="1407" y="14006"/>
                    <a:pt x="270" y="13298"/>
                    <a:pt x="42" y="11173"/>
                  </a:cubicBezTo>
                  <a:cubicBezTo>
                    <a:pt x="-185" y="9049"/>
                    <a:pt x="497" y="5508"/>
                    <a:pt x="2089" y="3206"/>
                  </a:cubicBezTo>
                  <a:cubicBezTo>
                    <a:pt x="3680" y="904"/>
                    <a:pt x="6181" y="-158"/>
                    <a:pt x="7773" y="19"/>
                  </a:cubicBezTo>
                  <a:cubicBezTo>
                    <a:pt x="9364" y="196"/>
                    <a:pt x="10047" y="1612"/>
                    <a:pt x="10842" y="4445"/>
                  </a:cubicBezTo>
                  <a:cubicBezTo>
                    <a:pt x="11638" y="7278"/>
                    <a:pt x="12548" y="11527"/>
                    <a:pt x="13343" y="14360"/>
                  </a:cubicBezTo>
                  <a:cubicBezTo>
                    <a:pt x="14139" y="17193"/>
                    <a:pt x="14821" y="18609"/>
                    <a:pt x="15731" y="19672"/>
                  </a:cubicBezTo>
                  <a:cubicBezTo>
                    <a:pt x="16640" y="20734"/>
                    <a:pt x="17777" y="21442"/>
                    <a:pt x="18800" y="19849"/>
                  </a:cubicBezTo>
                  <a:cubicBezTo>
                    <a:pt x="19823" y="18255"/>
                    <a:pt x="20733" y="14360"/>
                    <a:pt x="21074" y="10996"/>
                  </a:cubicBezTo>
                  <a:cubicBezTo>
                    <a:pt x="21415" y="7632"/>
                    <a:pt x="21188" y="4799"/>
                    <a:pt x="19823" y="3029"/>
                  </a:cubicBezTo>
                  <a:cubicBezTo>
                    <a:pt x="18459" y="1258"/>
                    <a:pt x="15958" y="550"/>
                    <a:pt x="14367" y="1435"/>
                  </a:cubicBezTo>
                  <a:cubicBezTo>
                    <a:pt x="12775" y="2321"/>
                    <a:pt x="12093" y="4799"/>
                    <a:pt x="11411" y="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497931" y="2983053"/>
              <a:ext cx="130606" cy="17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989" fill="norm" stroke="1" extrusionOk="0">
                  <a:moveTo>
                    <a:pt x="16574" y="7890"/>
                  </a:moveTo>
                  <a:cubicBezTo>
                    <a:pt x="16241" y="6604"/>
                    <a:pt x="15909" y="5318"/>
                    <a:pt x="15411" y="3904"/>
                  </a:cubicBezTo>
                  <a:cubicBezTo>
                    <a:pt x="14912" y="2490"/>
                    <a:pt x="14248" y="947"/>
                    <a:pt x="13084" y="304"/>
                  </a:cubicBezTo>
                  <a:cubicBezTo>
                    <a:pt x="11921" y="-339"/>
                    <a:pt x="10260" y="-82"/>
                    <a:pt x="7934" y="2232"/>
                  </a:cubicBezTo>
                  <a:cubicBezTo>
                    <a:pt x="5608" y="4547"/>
                    <a:pt x="2617" y="8918"/>
                    <a:pt x="1121" y="11875"/>
                  </a:cubicBezTo>
                  <a:cubicBezTo>
                    <a:pt x="-374" y="14832"/>
                    <a:pt x="-374" y="16375"/>
                    <a:pt x="1121" y="17790"/>
                  </a:cubicBezTo>
                  <a:cubicBezTo>
                    <a:pt x="2617" y="19204"/>
                    <a:pt x="5608" y="20490"/>
                    <a:pt x="9097" y="20875"/>
                  </a:cubicBezTo>
                  <a:cubicBezTo>
                    <a:pt x="12586" y="21261"/>
                    <a:pt x="16574" y="20747"/>
                    <a:pt x="18734" y="18047"/>
                  </a:cubicBezTo>
                  <a:cubicBezTo>
                    <a:pt x="20894" y="15347"/>
                    <a:pt x="21226" y="10461"/>
                    <a:pt x="18900" y="7375"/>
                  </a:cubicBezTo>
                  <a:cubicBezTo>
                    <a:pt x="16574" y="4290"/>
                    <a:pt x="11589" y="3004"/>
                    <a:pt x="8266" y="2875"/>
                  </a:cubicBezTo>
                  <a:cubicBezTo>
                    <a:pt x="4943" y="2747"/>
                    <a:pt x="3281" y="3775"/>
                    <a:pt x="1620" y="4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781300" y="3498850"/>
              <a:ext cx="215900" cy="22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2118" y="198"/>
                    <a:pt x="4235" y="396"/>
                    <a:pt x="6141" y="2081"/>
                  </a:cubicBezTo>
                  <a:cubicBezTo>
                    <a:pt x="8047" y="3765"/>
                    <a:pt x="9741" y="6936"/>
                    <a:pt x="9318" y="10305"/>
                  </a:cubicBezTo>
                  <a:cubicBezTo>
                    <a:pt x="8894" y="13673"/>
                    <a:pt x="6353" y="17240"/>
                    <a:pt x="4553" y="19222"/>
                  </a:cubicBezTo>
                  <a:cubicBezTo>
                    <a:pt x="2753" y="21204"/>
                    <a:pt x="1694" y="21600"/>
                    <a:pt x="1059" y="21303"/>
                  </a:cubicBezTo>
                  <a:cubicBezTo>
                    <a:pt x="424" y="21006"/>
                    <a:pt x="212" y="20015"/>
                    <a:pt x="1588" y="17736"/>
                  </a:cubicBezTo>
                  <a:cubicBezTo>
                    <a:pt x="2965" y="15457"/>
                    <a:pt x="5929" y="11890"/>
                    <a:pt x="8365" y="9314"/>
                  </a:cubicBezTo>
                  <a:cubicBezTo>
                    <a:pt x="10800" y="6738"/>
                    <a:pt x="12706" y="5152"/>
                    <a:pt x="14294" y="3765"/>
                  </a:cubicBezTo>
                  <a:cubicBezTo>
                    <a:pt x="15882" y="2378"/>
                    <a:pt x="17153" y="1189"/>
                    <a:pt x="17153" y="793"/>
                  </a:cubicBezTo>
                  <a:cubicBezTo>
                    <a:pt x="17153" y="396"/>
                    <a:pt x="15882" y="793"/>
                    <a:pt x="14612" y="2081"/>
                  </a:cubicBezTo>
                  <a:cubicBezTo>
                    <a:pt x="13341" y="3369"/>
                    <a:pt x="12071" y="5549"/>
                    <a:pt x="11541" y="7927"/>
                  </a:cubicBezTo>
                  <a:cubicBezTo>
                    <a:pt x="11012" y="10305"/>
                    <a:pt x="11224" y="12881"/>
                    <a:pt x="13024" y="14862"/>
                  </a:cubicBezTo>
                  <a:cubicBezTo>
                    <a:pt x="14824" y="16844"/>
                    <a:pt x="18212" y="18231"/>
                    <a:pt x="2160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117850" y="36830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314700" y="3298423"/>
              <a:ext cx="190500" cy="43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2965"/>
                  </a:moveTo>
                  <a:cubicBezTo>
                    <a:pt x="19200" y="1932"/>
                    <a:pt x="16800" y="898"/>
                    <a:pt x="15000" y="382"/>
                  </a:cubicBezTo>
                  <a:cubicBezTo>
                    <a:pt x="13200" y="-135"/>
                    <a:pt x="12000" y="-135"/>
                    <a:pt x="10560" y="433"/>
                  </a:cubicBezTo>
                  <a:cubicBezTo>
                    <a:pt x="9120" y="1002"/>
                    <a:pt x="7440" y="2139"/>
                    <a:pt x="6000" y="4309"/>
                  </a:cubicBezTo>
                  <a:cubicBezTo>
                    <a:pt x="4560" y="6479"/>
                    <a:pt x="3360" y="9683"/>
                    <a:pt x="2760" y="12474"/>
                  </a:cubicBezTo>
                  <a:cubicBezTo>
                    <a:pt x="2160" y="15264"/>
                    <a:pt x="2160" y="17641"/>
                    <a:pt x="2160" y="19140"/>
                  </a:cubicBezTo>
                  <a:cubicBezTo>
                    <a:pt x="2160" y="20638"/>
                    <a:pt x="2160" y="21258"/>
                    <a:pt x="1800" y="21362"/>
                  </a:cubicBezTo>
                  <a:cubicBezTo>
                    <a:pt x="1440" y="21465"/>
                    <a:pt x="720" y="21052"/>
                    <a:pt x="0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268509" y="3568700"/>
              <a:ext cx="17954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1713" y="21600"/>
                  </a:moveTo>
                  <a:cubicBezTo>
                    <a:pt x="709" y="17169"/>
                    <a:pt x="-296" y="12738"/>
                    <a:pt x="81" y="9692"/>
                  </a:cubicBezTo>
                  <a:cubicBezTo>
                    <a:pt x="457" y="6646"/>
                    <a:pt x="2216" y="4985"/>
                    <a:pt x="5983" y="3600"/>
                  </a:cubicBezTo>
                  <a:cubicBezTo>
                    <a:pt x="9751" y="2215"/>
                    <a:pt x="15527" y="1108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557325" y="3352799"/>
              <a:ext cx="144726" cy="34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4" fill="norm" stroke="1" extrusionOk="0">
                  <a:moveTo>
                    <a:pt x="21404" y="0"/>
                  </a:moveTo>
                  <a:cubicBezTo>
                    <a:pt x="17334" y="260"/>
                    <a:pt x="13265" y="520"/>
                    <a:pt x="9665" y="2147"/>
                  </a:cubicBezTo>
                  <a:cubicBezTo>
                    <a:pt x="6065" y="3773"/>
                    <a:pt x="2934" y="6766"/>
                    <a:pt x="1369" y="10019"/>
                  </a:cubicBezTo>
                  <a:cubicBezTo>
                    <a:pt x="-196" y="13272"/>
                    <a:pt x="-196" y="16786"/>
                    <a:pt x="274" y="18802"/>
                  </a:cubicBezTo>
                  <a:cubicBezTo>
                    <a:pt x="743" y="20819"/>
                    <a:pt x="1682" y="21340"/>
                    <a:pt x="3717" y="21470"/>
                  </a:cubicBezTo>
                  <a:cubicBezTo>
                    <a:pt x="5752" y="21600"/>
                    <a:pt x="8882" y="21340"/>
                    <a:pt x="1201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685862" y="3506937"/>
              <a:ext cx="213039" cy="14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70" fill="norm" stroke="1" extrusionOk="0">
                  <a:moveTo>
                    <a:pt x="985" y="4504"/>
                  </a:moveTo>
                  <a:cubicBezTo>
                    <a:pt x="349" y="2915"/>
                    <a:pt x="-286" y="1327"/>
                    <a:pt x="138" y="533"/>
                  </a:cubicBezTo>
                  <a:cubicBezTo>
                    <a:pt x="561" y="-261"/>
                    <a:pt x="2043" y="-261"/>
                    <a:pt x="3632" y="1168"/>
                  </a:cubicBezTo>
                  <a:cubicBezTo>
                    <a:pt x="5220" y="2598"/>
                    <a:pt x="6914" y="5457"/>
                    <a:pt x="7655" y="8633"/>
                  </a:cubicBezTo>
                  <a:cubicBezTo>
                    <a:pt x="8396" y="11810"/>
                    <a:pt x="8185" y="15304"/>
                    <a:pt x="7761" y="17686"/>
                  </a:cubicBezTo>
                  <a:cubicBezTo>
                    <a:pt x="7338" y="20068"/>
                    <a:pt x="6702" y="21339"/>
                    <a:pt x="6279" y="21021"/>
                  </a:cubicBezTo>
                  <a:cubicBezTo>
                    <a:pt x="5855" y="20704"/>
                    <a:pt x="5643" y="18798"/>
                    <a:pt x="6279" y="16098"/>
                  </a:cubicBezTo>
                  <a:cubicBezTo>
                    <a:pt x="6914" y="13398"/>
                    <a:pt x="8396" y="9904"/>
                    <a:pt x="9773" y="7204"/>
                  </a:cubicBezTo>
                  <a:cubicBezTo>
                    <a:pt x="11149" y="4504"/>
                    <a:pt x="12420" y="2598"/>
                    <a:pt x="12632" y="2915"/>
                  </a:cubicBezTo>
                  <a:cubicBezTo>
                    <a:pt x="12843" y="3233"/>
                    <a:pt x="11996" y="5774"/>
                    <a:pt x="11573" y="8315"/>
                  </a:cubicBezTo>
                  <a:cubicBezTo>
                    <a:pt x="11149" y="10857"/>
                    <a:pt x="11149" y="13398"/>
                    <a:pt x="12314" y="15780"/>
                  </a:cubicBezTo>
                  <a:cubicBezTo>
                    <a:pt x="13479" y="18163"/>
                    <a:pt x="15808" y="20386"/>
                    <a:pt x="17502" y="20704"/>
                  </a:cubicBezTo>
                  <a:cubicBezTo>
                    <a:pt x="19196" y="21021"/>
                    <a:pt x="20255" y="19433"/>
                    <a:pt x="21314" y="1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930650" y="3403599"/>
              <a:ext cx="8022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4860" y="0"/>
                  </a:moveTo>
                  <a:cubicBezTo>
                    <a:pt x="10800" y="2541"/>
                    <a:pt x="16740" y="5082"/>
                    <a:pt x="19170" y="7835"/>
                  </a:cubicBezTo>
                  <a:cubicBezTo>
                    <a:pt x="21600" y="10588"/>
                    <a:pt x="20520" y="13553"/>
                    <a:pt x="16740" y="15882"/>
                  </a:cubicBezTo>
                  <a:cubicBezTo>
                    <a:pt x="12960" y="18212"/>
                    <a:pt x="648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216399" y="3613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364566" y="3270412"/>
              <a:ext cx="493184" cy="45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6582" y="13963"/>
                  </a:moveTo>
                  <a:cubicBezTo>
                    <a:pt x="6489" y="13368"/>
                    <a:pt x="6397" y="12774"/>
                    <a:pt x="6258" y="12229"/>
                  </a:cubicBezTo>
                  <a:cubicBezTo>
                    <a:pt x="6118" y="11684"/>
                    <a:pt x="5933" y="11188"/>
                    <a:pt x="5377" y="11040"/>
                  </a:cubicBezTo>
                  <a:cubicBezTo>
                    <a:pt x="4821" y="10891"/>
                    <a:pt x="3894" y="11089"/>
                    <a:pt x="2967" y="12229"/>
                  </a:cubicBezTo>
                  <a:cubicBezTo>
                    <a:pt x="2039" y="13368"/>
                    <a:pt x="1112" y="15449"/>
                    <a:pt x="603" y="16935"/>
                  </a:cubicBezTo>
                  <a:cubicBezTo>
                    <a:pt x="93" y="18421"/>
                    <a:pt x="0" y="19313"/>
                    <a:pt x="0" y="20007"/>
                  </a:cubicBezTo>
                  <a:cubicBezTo>
                    <a:pt x="0" y="20700"/>
                    <a:pt x="93" y="21196"/>
                    <a:pt x="417" y="21344"/>
                  </a:cubicBezTo>
                  <a:cubicBezTo>
                    <a:pt x="742" y="21493"/>
                    <a:pt x="1298" y="21295"/>
                    <a:pt x="2410" y="19957"/>
                  </a:cubicBezTo>
                  <a:cubicBezTo>
                    <a:pt x="3523" y="18620"/>
                    <a:pt x="5191" y="16143"/>
                    <a:pt x="6350" y="13121"/>
                  </a:cubicBezTo>
                  <a:cubicBezTo>
                    <a:pt x="7509" y="10099"/>
                    <a:pt x="8158" y="6532"/>
                    <a:pt x="8482" y="4451"/>
                  </a:cubicBezTo>
                  <a:cubicBezTo>
                    <a:pt x="8807" y="2370"/>
                    <a:pt x="8807" y="1776"/>
                    <a:pt x="8668" y="1231"/>
                  </a:cubicBezTo>
                  <a:cubicBezTo>
                    <a:pt x="8529" y="686"/>
                    <a:pt x="8251" y="190"/>
                    <a:pt x="7880" y="42"/>
                  </a:cubicBezTo>
                  <a:cubicBezTo>
                    <a:pt x="7509" y="-107"/>
                    <a:pt x="7045" y="91"/>
                    <a:pt x="6582" y="1429"/>
                  </a:cubicBezTo>
                  <a:cubicBezTo>
                    <a:pt x="6118" y="2766"/>
                    <a:pt x="5655" y="5243"/>
                    <a:pt x="5377" y="8117"/>
                  </a:cubicBezTo>
                  <a:cubicBezTo>
                    <a:pt x="5099" y="10990"/>
                    <a:pt x="5006" y="14260"/>
                    <a:pt x="5145" y="16242"/>
                  </a:cubicBezTo>
                  <a:cubicBezTo>
                    <a:pt x="5284" y="18223"/>
                    <a:pt x="5655" y="18917"/>
                    <a:pt x="6072" y="19165"/>
                  </a:cubicBezTo>
                  <a:cubicBezTo>
                    <a:pt x="6489" y="19412"/>
                    <a:pt x="6953" y="19214"/>
                    <a:pt x="7694" y="17827"/>
                  </a:cubicBezTo>
                  <a:cubicBezTo>
                    <a:pt x="8436" y="16440"/>
                    <a:pt x="9456" y="13864"/>
                    <a:pt x="10197" y="12229"/>
                  </a:cubicBezTo>
                  <a:cubicBezTo>
                    <a:pt x="10939" y="10594"/>
                    <a:pt x="11403" y="9900"/>
                    <a:pt x="11866" y="9554"/>
                  </a:cubicBezTo>
                  <a:cubicBezTo>
                    <a:pt x="12330" y="9207"/>
                    <a:pt x="12793" y="9207"/>
                    <a:pt x="13118" y="9504"/>
                  </a:cubicBezTo>
                  <a:cubicBezTo>
                    <a:pt x="13442" y="9801"/>
                    <a:pt x="13627" y="10396"/>
                    <a:pt x="13720" y="11684"/>
                  </a:cubicBezTo>
                  <a:cubicBezTo>
                    <a:pt x="13813" y="12972"/>
                    <a:pt x="13813" y="14954"/>
                    <a:pt x="13720" y="16192"/>
                  </a:cubicBezTo>
                  <a:cubicBezTo>
                    <a:pt x="13627" y="17431"/>
                    <a:pt x="13442" y="17926"/>
                    <a:pt x="13118" y="18372"/>
                  </a:cubicBezTo>
                  <a:cubicBezTo>
                    <a:pt x="12793" y="18818"/>
                    <a:pt x="12330" y="19214"/>
                    <a:pt x="12052" y="19065"/>
                  </a:cubicBezTo>
                  <a:cubicBezTo>
                    <a:pt x="11773" y="18917"/>
                    <a:pt x="11681" y="18223"/>
                    <a:pt x="12330" y="16985"/>
                  </a:cubicBezTo>
                  <a:cubicBezTo>
                    <a:pt x="12979" y="15746"/>
                    <a:pt x="14369" y="13963"/>
                    <a:pt x="15435" y="12774"/>
                  </a:cubicBezTo>
                  <a:cubicBezTo>
                    <a:pt x="16501" y="11585"/>
                    <a:pt x="17243" y="10990"/>
                    <a:pt x="18031" y="10396"/>
                  </a:cubicBezTo>
                  <a:cubicBezTo>
                    <a:pt x="18819" y="9801"/>
                    <a:pt x="19653" y="9207"/>
                    <a:pt x="19839" y="8959"/>
                  </a:cubicBezTo>
                  <a:cubicBezTo>
                    <a:pt x="20024" y="8711"/>
                    <a:pt x="19561" y="8810"/>
                    <a:pt x="18912" y="9554"/>
                  </a:cubicBezTo>
                  <a:cubicBezTo>
                    <a:pt x="18263" y="10297"/>
                    <a:pt x="17428" y="11684"/>
                    <a:pt x="16918" y="12724"/>
                  </a:cubicBezTo>
                  <a:cubicBezTo>
                    <a:pt x="16409" y="13765"/>
                    <a:pt x="16223" y="14458"/>
                    <a:pt x="16130" y="15152"/>
                  </a:cubicBezTo>
                  <a:cubicBezTo>
                    <a:pt x="16038" y="15845"/>
                    <a:pt x="16038" y="16539"/>
                    <a:pt x="16965" y="16935"/>
                  </a:cubicBezTo>
                  <a:cubicBezTo>
                    <a:pt x="17892" y="17332"/>
                    <a:pt x="19746" y="17431"/>
                    <a:pt x="21600" y="1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448300" y="3486150"/>
              <a:ext cx="292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8514"/>
                    <a:pt x="8139" y="15429"/>
                    <a:pt x="11739" y="11829"/>
                  </a:cubicBezTo>
                  <a:cubicBezTo>
                    <a:pt x="15339" y="8229"/>
                    <a:pt x="1847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616781" y="3384550"/>
              <a:ext cx="1566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1760"/>
                    <a:pt x="3787" y="3520"/>
                    <a:pt x="1087" y="6720"/>
                  </a:cubicBezTo>
                  <a:cubicBezTo>
                    <a:pt x="-1613" y="9920"/>
                    <a:pt x="1087" y="14560"/>
                    <a:pt x="5137" y="17280"/>
                  </a:cubicBezTo>
                  <a:cubicBezTo>
                    <a:pt x="9187" y="20000"/>
                    <a:pt x="14587" y="20800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071886" y="3072515"/>
              <a:ext cx="163814" cy="60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43" fill="norm" stroke="1" extrusionOk="0">
                  <a:moveTo>
                    <a:pt x="20896" y="4547"/>
                  </a:moveTo>
                  <a:cubicBezTo>
                    <a:pt x="19816" y="3343"/>
                    <a:pt x="18736" y="2139"/>
                    <a:pt x="17656" y="1386"/>
                  </a:cubicBezTo>
                  <a:cubicBezTo>
                    <a:pt x="16576" y="634"/>
                    <a:pt x="15496" y="333"/>
                    <a:pt x="14281" y="144"/>
                  </a:cubicBezTo>
                  <a:cubicBezTo>
                    <a:pt x="13066" y="-44"/>
                    <a:pt x="11716" y="-119"/>
                    <a:pt x="9556" y="370"/>
                  </a:cubicBezTo>
                  <a:cubicBezTo>
                    <a:pt x="7396" y="859"/>
                    <a:pt x="4426" y="1913"/>
                    <a:pt x="2401" y="3494"/>
                  </a:cubicBezTo>
                  <a:cubicBezTo>
                    <a:pt x="376" y="5074"/>
                    <a:pt x="-704" y="7181"/>
                    <a:pt x="511" y="9326"/>
                  </a:cubicBezTo>
                  <a:cubicBezTo>
                    <a:pt x="1726" y="11471"/>
                    <a:pt x="5236" y="13654"/>
                    <a:pt x="8341" y="15347"/>
                  </a:cubicBezTo>
                  <a:cubicBezTo>
                    <a:pt x="11446" y="17041"/>
                    <a:pt x="14146" y="18245"/>
                    <a:pt x="15631" y="19035"/>
                  </a:cubicBezTo>
                  <a:cubicBezTo>
                    <a:pt x="17116" y="19825"/>
                    <a:pt x="17386" y="20202"/>
                    <a:pt x="17116" y="20540"/>
                  </a:cubicBezTo>
                  <a:cubicBezTo>
                    <a:pt x="16846" y="20879"/>
                    <a:pt x="16036" y="21180"/>
                    <a:pt x="13606" y="21330"/>
                  </a:cubicBezTo>
                  <a:cubicBezTo>
                    <a:pt x="11176" y="21481"/>
                    <a:pt x="7126" y="21481"/>
                    <a:pt x="4561" y="21330"/>
                  </a:cubicBezTo>
                  <a:cubicBezTo>
                    <a:pt x="1996" y="21180"/>
                    <a:pt x="916" y="20879"/>
                    <a:pt x="916" y="20578"/>
                  </a:cubicBezTo>
                  <a:cubicBezTo>
                    <a:pt x="916" y="20277"/>
                    <a:pt x="1996" y="19976"/>
                    <a:pt x="3076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988049" y="3867149"/>
              <a:ext cx="141995" cy="18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93" fill="norm" stroke="1" extrusionOk="0">
                  <a:moveTo>
                    <a:pt x="16663" y="1424"/>
                  </a:moveTo>
                  <a:cubicBezTo>
                    <a:pt x="15120" y="949"/>
                    <a:pt x="13577" y="475"/>
                    <a:pt x="11109" y="1662"/>
                  </a:cubicBezTo>
                  <a:cubicBezTo>
                    <a:pt x="8640" y="2848"/>
                    <a:pt x="5246" y="5697"/>
                    <a:pt x="3086" y="8901"/>
                  </a:cubicBezTo>
                  <a:cubicBezTo>
                    <a:pt x="926" y="12105"/>
                    <a:pt x="0" y="15666"/>
                    <a:pt x="0" y="18040"/>
                  </a:cubicBezTo>
                  <a:cubicBezTo>
                    <a:pt x="0" y="20413"/>
                    <a:pt x="926" y="21600"/>
                    <a:pt x="4474" y="20888"/>
                  </a:cubicBezTo>
                  <a:cubicBezTo>
                    <a:pt x="8023" y="20176"/>
                    <a:pt x="14194" y="17565"/>
                    <a:pt x="17589" y="15073"/>
                  </a:cubicBezTo>
                  <a:cubicBezTo>
                    <a:pt x="20983" y="12580"/>
                    <a:pt x="21600" y="10207"/>
                    <a:pt x="19440" y="7714"/>
                  </a:cubicBezTo>
                  <a:cubicBezTo>
                    <a:pt x="17280" y="5222"/>
                    <a:pt x="12343" y="2611"/>
                    <a:pt x="7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964174" y="2814936"/>
              <a:ext cx="194382" cy="13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28" fill="norm" stroke="1" extrusionOk="0">
                  <a:moveTo>
                    <a:pt x="17252" y="6388"/>
                  </a:moveTo>
                  <a:cubicBezTo>
                    <a:pt x="16091" y="7023"/>
                    <a:pt x="14930" y="7658"/>
                    <a:pt x="13072" y="10041"/>
                  </a:cubicBezTo>
                  <a:cubicBezTo>
                    <a:pt x="11214" y="12423"/>
                    <a:pt x="8659" y="16552"/>
                    <a:pt x="6801" y="18776"/>
                  </a:cubicBezTo>
                  <a:cubicBezTo>
                    <a:pt x="4943" y="20999"/>
                    <a:pt x="3781" y="21317"/>
                    <a:pt x="2736" y="20205"/>
                  </a:cubicBezTo>
                  <a:cubicBezTo>
                    <a:pt x="1691" y="19093"/>
                    <a:pt x="762" y="16552"/>
                    <a:pt x="298" y="14488"/>
                  </a:cubicBezTo>
                  <a:cubicBezTo>
                    <a:pt x="-167" y="12423"/>
                    <a:pt x="-167" y="10835"/>
                    <a:pt x="878" y="9405"/>
                  </a:cubicBezTo>
                  <a:cubicBezTo>
                    <a:pt x="1923" y="7976"/>
                    <a:pt x="4014" y="6705"/>
                    <a:pt x="6685" y="7658"/>
                  </a:cubicBezTo>
                  <a:cubicBezTo>
                    <a:pt x="9356" y="8611"/>
                    <a:pt x="12607" y="11788"/>
                    <a:pt x="14814" y="13693"/>
                  </a:cubicBezTo>
                  <a:cubicBezTo>
                    <a:pt x="17020" y="15599"/>
                    <a:pt x="18181" y="16235"/>
                    <a:pt x="19227" y="16076"/>
                  </a:cubicBezTo>
                  <a:cubicBezTo>
                    <a:pt x="20272" y="15917"/>
                    <a:pt x="21201" y="14964"/>
                    <a:pt x="21317" y="12741"/>
                  </a:cubicBezTo>
                  <a:cubicBezTo>
                    <a:pt x="21433" y="10517"/>
                    <a:pt x="20736" y="7023"/>
                    <a:pt x="19459" y="4323"/>
                  </a:cubicBezTo>
                  <a:cubicBezTo>
                    <a:pt x="18181" y="1623"/>
                    <a:pt x="16323" y="-283"/>
                    <a:pt x="14117" y="35"/>
                  </a:cubicBezTo>
                  <a:cubicBezTo>
                    <a:pt x="11910" y="352"/>
                    <a:pt x="9356" y="2893"/>
                    <a:pt x="8078" y="4958"/>
                  </a:cubicBezTo>
                  <a:cubicBezTo>
                    <a:pt x="6801" y="7023"/>
                    <a:pt x="6801" y="8611"/>
                    <a:pt x="6801" y="1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365082" y="3218790"/>
              <a:ext cx="200818" cy="24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73" fill="norm" stroke="1" extrusionOk="0">
                  <a:moveTo>
                    <a:pt x="1097" y="4450"/>
                  </a:moveTo>
                  <a:cubicBezTo>
                    <a:pt x="1322" y="2803"/>
                    <a:pt x="1547" y="1155"/>
                    <a:pt x="2222" y="423"/>
                  </a:cubicBezTo>
                  <a:cubicBezTo>
                    <a:pt x="2897" y="-309"/>
                    <a:pt x="4022" y="-126"/>
                    <a:pt x="5822" y="1247"/>
                  </a:cubicBezTo>
                  <a:cubicBezTo>
                    <a:pt x="7622" y="2620"/>
                    <a:pt x="10097" y="5183"/>
                    <a:pt x="10660" y="8203"/>
                  </a:cubicBezTo>
                  <a:cubicBezTo>
                    <a:pt x="11222" y="11223"/>
                    <a:pt x="9872" y="14701"/>
                    <a:pt x="8410" y="16898"/>
                  </a:cubicBezTo>
                  <a:cubicBezTo>
                    <a:pt x="6947" y="19094"/>
                    <a:pt x="5372" y="20010"/>
                    <a:pt x="3910" y="20559"/>
                  </a:cubicBezTo>
                  <a:cubicBezTo>
                    <a:pt x="2447" y="21108"/>
                    <a:pt x="1097" y="21291"/>
                    <a:pt x="422" y="20742"/>
                  </a:cubicBezTo>
                  <a:cubicBezTo>
                    <a:pt x="-253" y="20193"/>
                    <a:pt x="-253" y="18911"/>
                    <a:pt x="1435" y="16166"/>
                  </a:cubicBezTo>
                  <a:cubicBezTo>
                    <a:pt x="3122" y="13420"/>
                    <a:pt x="6497" y="9210"/>
                    <a:pt x="8747" y="6830"/>
                  </a:cubicBezTo>
                  <a:cubicBezTo>
                    <a:pt x="10997" y="4450"/>
                    <a:pt x="12122" y="3901"/>
                    <a:pt x="13472" y="3260"/>
                  </a:cubicBezTo>
                  <a:cubicBezTo>
                    <a:pt x="14822" y="2620"/>
                    <a:pt x="16397" y="1888"/>
                    <a:pt x="16847" y="1888"/>
                  </a:cubicBezTo>
                  <a:cubicBezTo>
                    <a:pt x="17297" y="1888"/>
                    <a:pt x="16622" y="2620"/>
                    <a:pt x="15609" y="4176"/>
                  </a:cubicBezTo>
                  <a:cubicBezTo>
                    <a:pt x="14597" y="5732"/>
                    <a:pt x="13247" y="8111"/>
                    <a:pt x="12909" y="10674"/>
                  </a:cubicBezTo>
                  <a:cubicBezTo>
                    <a:pt x="12572" y="13237"/>
                    <a:pt x="13247" y="15983"/>
                    <a:pt x="14822" y="17447"/>
                  </a:cubicBezTo>
                  <a:cubicBezTo>
                    <a:pt x="16397" y="18911"/>
                    <a:pt x="18872" y="19094"/>
                    <a:pt x="21347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692900" y="33909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812919" y="3074458"/>
              <a:ext cx="235582" cy="46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07" fill="norm" stroke="1" extrusionOk="0">
                  <a:moveTo>
                    <a:pt x="21275" y="4389"/>
                  </a:moveTo>
                  <a:cubicBezTo>
                    <a:pt x="20319" y="3304"/>
                    <a:pt x="19363" y="2219"/>
                    <a:pt x="18503" y="1480"/>
                  </a:cubicBezTo>
                  <a:cubicBezTo>
                    <a:pt x="17643" y="740"/>
                    <a:pt x="16879" y="346"/>
                    <a:pt x="16018" y="148"/>
                  </a:cubicBezTo>
                  <a:cubicBezTo>
                    <a:pt x="15158" y="-49"/>
                    <a:pt x="14202" y="-49"/>
                    <a:pt x="13438" y="148"/>
                  </a:cubicBezTo>
                  <a:cubicBezTo>
                    <a:pt x="12673" y="346"/>
                    <a:pt x="12100" y="740"/>
                    <a:pt x="11526" y="2663"/>
                  </a:cubicBezTo>
                  <a:cubicBezTo>
                    <a:pt x="10953" y="4587"/>
                    <a:pt x="10379" y="8039"/>
                    <a:pt x="9902" y="11293"/>
                  </a:cubicBezTo>
                  <a:cubicBezTo>
                    <a:pt x="9424" y="14548"/>
                    <a:pt x="9041" y="17606"/>
                    <a:pt x="8468" y="19332"/>
                  </a:cubicBezTo>
                  <a:cubicBezTo>
                    <a:pt x="7894" y="21058"/>
                    <a:pt x="7130" y="21452"/>
                    <a:pt x="6365" y="21502"/>
                  </a:cubicBezTo>
                  <a:cubicBezTo>
                    <a:pt x="5601" y="21551"/>
                    <a:pt x="4836" y="21255"/>
                    <a:pt x="3689" y="20318"/>
                  </a:cubicBezTo>
                  <a:cubicBezTo>
                    <a:pt x="2542" y="19381"/>
                    <a:pt x="1013" y="17803"/>
                    <a:pt x="344" y="16767"/>
                  </a:cubicBezTo>
                  <a:cubicBezTo>
                    <a:pt x="-325" y="15732"/>
                    <a:pt x="-134" y="15239"/>
                    <a:pt x="1969" y="14844"/>
                  </a:cubicBezTo>
                  <a:cubicBezTo>
                    <a:pt x="4071" y="14450"/>
                    <a:pt x="8086" y="14154"/>
                    <a:pt x="11144" y="13956"/>
                  </a:cubicBezTo>
                  <a:cubicBezTo>
                    <a:pt x="14202" y="13759"/>
                    <a:pt x="16305" y="13661"/>
                    <a:pt x="18408" y="13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083652" y="3186617"/>
              <a:ext cx="358548" cy="32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88" fill="norm" stroke="1" extrusionOk="0">
                  <a:moveTo>
                    <a:pt x="5895" y="4670"/>
                  </a:moveTo>
                  <a:cubicBezTo>
                    <a:pt x="6022" y="3974"/>
                    <a:pt x="6149" y="3277"/>
                    <a:pt x="6212" y="2510"/>
                  </a:cubicBezTo>
                  <a:cubicBezTo>
                    <a:pt x="6276" y="1744"/>
                    <a:pt x="6276" y="908"/>
                    <a:pt x="5895" y="420"/>
                  </a:cubicBezTo>
                  <a:cubicBezTo>
                    <a:pt x="5514" y="-68"/>
                    <a:pt x="4751" y="-207"/>
                    <a:pt x="3862" y="420"/>
                  </a:cubicBezTo>
                  <a:cubicBezTo>
                    <a:pt x="2972" y="1047"/>
                    <a:pt x="1956" y="2441"/>
                    <a:pt x="1257" y="5019"/>
                  </a:cubicBezTo>
                  <a:cubicBezTo>
                    <a:pt x="558" y="7597"/>
                    <a:pt x="177" y="11359"/>
                    <a:pt x="50" y="14007"/>
                  </a:cubicBezTo>
                  <a:cubicBezTo>
                    <a:pt x="-77" y="16655"/>
                    <a:pt x="50" y="18188"/>
                    <a:pt x="304" y="19233"/>
                  </a:cubicBezTo>
                  <a:cubicBezTo>
                    <a:pt x="558" y="20278"/>
                    <a:pt x="939" y="20836"/>
                    <a:pt x="1448" y="21114"/>
                  </a:cubicBezTo>
                  <a:cubicBezTo>
                    <a:pt x="1956" y="21393"/>
                    <a:pt x="2591" y="21393"/>
                    <a:pt x="3290" y="20696"/>
                  </a:cubicBezTo>
                  <a:cubicBezTo>
                    <a:pt x="3989" y="19999"/>
                    <a:pt x="4751" y="18606"/>
                    <a:pt x="5259" y="16725"/>
                  </a:cubicBezTo>
                  <a:cubicBezTo>
                    <a:pt x="5768" y="14843"/>
                    <a:pt x="6022" y="12474"/>
                    <a:pt x="6149" y="10941"/>
                  </a:cubicBezTo>
                  <a:cubicBezTo>
                    <a:pt x="6276" y="9408"/>
                    <a:pt x="6276" y="8712"/>
                    <a:pt x="6594" y="8433"/>
                  </a:cubicBezTo>
                  <a:cubicBezTo>
                    <a:pt x="6911" y="8154"/>
                    <a:pt x="7547" y="8294"/>
                    <a:pt x="8499" y="9339"/>
                  </a:cubicBezTo>
                  <a:cubicBezTo>
                    <a:pt x="9452" y="10384"/>
                    <a:pt x="10723" y="12335"/>
                    <a:pt x="11104" y="14147"/>
                  </a:cubicBezTo>
                  <a:cubicBezTo>
                    <a:pt x="11485" y="15958"/>
                    <a:pt x="10977" y="17630"/>
                    <a:pt x="10342" y="18676"/>
                  </a:cubicBezTo>
                  <a:cubicBezTo>
                    <a:pt x="9707" y="19721"/>
                    <a:pt x="8944" y="20139"/>
                    <a:pt x="8563" y="19930"/>
                  </a:cubicBezTo>
                  <a:cubicBezTo>
                    <a:pt x="8182" y="19721"/>
                    <a:pt x="8182" y="18885"/>
                    <a:pt x="8627" y="17491"/>
                  </a:cubicBezTo>
                  <a:cubicBezTo>
                    <a:pt x="9071" y="16098"/>
                    <a:pt x="9961" y="14147"/>
                    <a:pt x="10850" y="12892"/>
                  </a:cubicBezTo>
                  <a:cubicBezTo>
                    <a:pt x="11739" y="11638"/>
                    <a:pt x="12629" y="11081"/>
                    <a:pt x="12883" y="11220"/>
                  </a:cubicBezTo>
                  <a:cubicBezTo>
                    <a:pt x="13137" y="11359"/>
                    <a:pt x="12756" y="12196"/>
                    <a:pt x="12565" y="13241"/>
                  </a:cubicBezTo>
                  <a:cubicBezTo>
                    <a:pt x="12375" y="14286"/>
                    <a:pt x="12375" y="15540"/>
                    <a:pt x="13391" y="16585"/>
                  </a:cubicBezTo>
                  <a:cubicBezTo>
                    <a:pt x="14408" y="17630"/>
                    <a:pt x="16441" y="18467"/>
                    <a:pt x="17965" y="18397"/>
                  </a:cubicBezTo>
                  <a:cubicBezTo>
                    <a:pt x="19490" y="18327"/>
                    <a:pt x="20507" y="17352"/>
                    <a:pt x="21523" y="1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416800" y="3192062"/>
              <a:ext cx="130472" cy="36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925" fill="norm" stroke="1" extrusionOk="0">
                  <a:moveTo>
                    <a:pt x="13162" y="480"/>
                  </a:moveTo>
                  <a:cubicBezTo>
                    <a:pt x="12150" y="-8"/>
                    <a:pt x="11137" y="-496"/>
                    <a:pt x="12994" y="1029"/>
                  </a:cubicBezTo>
                  <a:cubicBezTo>
                    <a:pt x="14850" y="2555"/>
                    <a:pt x="19575" y="6094"/>
                    <a:pt x="20588" y="9328"/>
                  </a:cubicBezTo>
                  <a:cubicBezTo>
                    <a:pt x="21600" y="12562"/>
                    <a:pt x="18900" y="15490"/>
                    <a:pt x="15694" y="17443"/>
                  </a:cubicBezTo>
                  <a:cubicBezTo>
                    <a:pt x="12487" y="19396"/>
                    <a:pt x="8775" y="20372"/>
                    <a:pt x="6075" y="20738"/>
                  </a:cubicBezTo>
                  <a:cubicBezTo>
                    <a:pt x="3375" y="21104"/>
                    <a:pt x="1687" y="20860"/>
                    <a:pt x="0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639050" y="34163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822660" y="3017471"/>
              <a:ext cx="424994" cy="50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9" fill="norm" stroke="1" extrusionOk="0">
                  <a:moveTo>
                    <a:pt x="6764" y="15275"/>
                  </a:moveTo>
                  <a:cubicBezTo>
                    <a:pt x="6657" y="14558"/>
                    <a:pt x="6550" y="13841"/>
                    <a:pt x="6336" y="13258"/>
                  </a:cubicBezTo>
                  <a:cubicBezTo>
                    <a:pt x="6122" y="12676"/>
                    <a:pt x="5801" y="12227"/>
                    <a:pt x="4892" y="12452"/>
                  </a:cubicBezTo>
                  <a:cubicBezTo>
                    <a:pt x="3983" y="12676"/>
                    <a:pt x="2486" y="13572"/>
                    <a:pt x="1524" y="14782"/>
                  </a:cubicBezTo>
                  <a:cubicBezTo>
                    <a:pt x="562" y="15992"/>
                    <a:pt x="134" y="17515"/>
                    <a:pt x="27" y="18501"/>
                  </a:cubicBezTo>
                  <a:cubicBezTo>
                    <a:pt x="-80" y="19487"/>
                    <a:pt x="134" y="19935"/>
                    <a:pt x="562" y="20159"/>
                  </a:cubicBezTo>
                  <a:cubicBezTo>
                    <a:pt x="989" y="20383"/>
                    <a:pt x="1631" y="20383"/>
                    <a:pt x="2754" y="19666"/>
                  </a:cubicBezTo>
                  <a:cubicBezTo>
                    <a:pt x="3876" y="18949"/>
                    <a:pt x="5480" y="17515"/>
                    <a:pt x="6977" y="15275"/>
                  </a:cubicBezTo>
                  <a:cubicBezTo>
                    <a:pt x="8474" y="13034"/>
                    <a:pt x="9865" y="9987"/>
                    <a:pt x="10773" y="7432"/>
                  </a:cubicBezTo>
                  <a:cubicBezTo>
                    <a:pt x="11682" y="4878"/>
                    <a:pt x="12110" y="2817"/>
                    <a:pt x="12217" y="1562"/>
                  </a:cubicBezTo>
                  <a:cubicBezTo>
                    <a:pt x="12324" y="307"/>
                    <a:pt x="12110" y="-141"/>
                    <a:pt x="11629" y="38"/>
                  </a:cubicBezTo>
                  <a:cubicBezTo>
                    <a:pt x="11148" y="218"/>
                    <a:pt x="10399" y="1024"/>
                    <a:pt x="9597" y="3086"/>
                  </a:cubicBezTo>
                  <a:cubicBezTo>
                    <a:pt x="8795" y="5147"/>
                    <a:pt x="7940" y="8463"/>
                    <a:pt x="7245" y="11421"/>
                  </a:cubicBezTo>
                  <a:cubicBezTo>
                    <a:pt x="6550" y="14379"/>
                    <a:pt x="6015" y="16978"/>
                    <a:pt x="5748" y="18501"/>
                  </a:cubicBezTo>
                  <a:cubicBezTo>
                    <a:pt x="5480" y="20025"/>
                    <a:pt x="5480" y="20473"/>
                    <a:pt x="5748" y="20563"/>
                  </a:cubicBezTo>
                  <a:cubicBezTo>
                    <a:pt x="6015" y="20652"/>
                    <a:pt x="6550" y="20383"/>
                    <a:pt x="7566" y="19218"/>
                  </a:cubicBezTo>
                  <a:cubicBezTo>
                    <a:pt x="8581" y="18053"/>
                    <a:pt x="10078" y="15992"/>
                    <a:pt x="10934" y="14737"/>
                  </a:cubicBezTo>
                  <a:cubicBezTo>
                    <a:pt x="11789" y="13482"/>
                    <a:pt x="12003" y="13034"/>
                    <a:pt x="12484" y="12586"/>
                  </a:cubicBezTo>
                  <a:cubicBezTo>
                    <a:pt x="12966" y="12138"/>
                    <a:pt x="13714" y="11690"/>
                    <a:pt x="14195" y="11690"/>
                  </a:cubicBezTo>
                  <a:cubicBezTo>
                    <a:pt x="14676" y="11690"/>
                    <a:pt x="14890" y="12138"/>
                    <a:pt x="14944" y="13079"/>
                  </a:cubicBezTo>
                  <a:cubicBezTo>
                    <a:pt x="14997" y="14020"/>
                    <a:pt x="14890" y="15454"/>
                    <a:pt x="14409" y="16709"/>
                  </a:cubicBezTo>
                  <a:cubicBezTo>
                    <a:pt x="13928" y="17964"/>
                    <a:pt x="13072" y="19039"/>
                    <a:pt x="12377" y="19711"/>
                  </a:cubicBezTo>
                  <a:cubicBezTo>
                    <a:pt x="11682" y="20383"/>
                    <a:pt x="11148" y="20652"/>
                    <a:pt x="10934" y="20563"/>
                  </a:cubicBezTo>
                  <a:cubicBezTo>
                    <a:pt x="10720" y="20473"/>
                    <a:pt x="10827" y="20025"/>
                    <a:pt x="11843" y="18949"/>
                  </a:cubicBezTo>
                  <a:cubicBezTo>
                    <a:pt x="12859" y="17874"/>
                    <a:pt x="14783" y="16171"/>
                    <a:pt x="16280" y="15051"/>
                  </a:cubicBezTo>
                  <a:cubicBezTo>
                    <a:pt x="17777" y="13930"/>
                    <a:pt x="18847" y="13393"/>
                    <a:pt x="19756" y="12989"/>
                  </a:cubicBezTo>
                  <a:cubicBezTo>
                    <a:pt x="20665" y="12586"/>
                    <a:pt x="21413" y="12317"/>
                    <a:pt x="21467" y="12317"/>
                  </a:cubicBezTo>
                  <a:cubicBezTo>
                    <a:pt x="21520" y="12317"/>
                    <a:pt x="20878" y="12586"/>
                    <a:pt x="19916" y="13482"/>
                  </a:cubicBezTo>
                  <a:cubicBezTo>
                    <a:pt x="18954" y="14379"/>
                    <a:pt x="17670" y="15902"/>
                    <a:pt x="17189" y="17157"/>
                  </a:cubicBezTo>
                  <a:cubicBezTo>
                    <a:pt x="16708" y="18412"/>
                    <a:pt x="17029" y="19398"/>
                    <a:pt x="17831" y="20070"/>
                  </a:cubicBezTo>
                  <a:cubicBezTo>
                    <a:pt x="18633" y="20742"/>
                    <a:pt x="19916" y="21100"/>
                    <a:pt x="2119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80100" y="4045676"/>
              <a:ext cx="2475975" cy="259624"/>
            </a:xfrm>
            <a:prstGeom prst="rect">
              <a:avLst/>
            </a:prstGeom>
            <a:effectLst/>
          </p:spPr>
        </p:pic>
        <p:pic>
          <p:nvPicPr>
            <p:cNvPr id="20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69150" y="4330700"/>
              <a:ext cx="491301" cy="304800"/>
            </a:xfrm>
            <a:prstGeom prst="rect">
              <a:avLst/>
            </a:prstGeom>
            <a:effectLst/>
          </p:spPr>
        </p:pic>
        <p:pic>
          <p:nvPicPr>
            <p:cNvPr id="20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89800" y="4654549"/>
              <a:ext cx="342900" cy="127001"/>
            </a:xfrm>
            <a:prstGeom prst="rect">
              <a:avLst/>
            </a:prstGeom>
            <a:effectLst/>
          </p:spPr>
        </p:pic>
        <p:pic>
          <p:nvPicPr>
            <p:cNvPr id="20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704932" y="4570649"/>
              <a:ext cx="304184" cy="265686"/>
            </a:xfrm>
            <a:prstGeom prst="rect">
              <a:avLst/>
            </a:prstGeom>
            <a:effectLst/>
          </p:spPr>
        </p:pic>
        <p:pic>
          <p:nvPicPr>
            <p:cNvPr id="21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87600" y="4073255"/>
              <a:ext cx="2308314" cy="397146"/>
            </a:xfrm>
            <a:prstGeom prst="rect">
              <a:avLst/>
            </a:prstGeom>
            <a:effectLst/>
          </p:spPr>
        </p:pic>
        <p:pic>
          <p:nvPicPr>
            <p:cNvPr id="21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56855" y="4438649"/>
              <a:ext cx="402346" cy="247651"/>
            </a:xfrm>
            <a:prstGeom prst="rect">
              <a:avLst/>
            </a:prstGeom>
            <a:effectLst/>
          </p:spPr>
        </p:pic>
        <p:pic>
          <p:nvPicPr>
            <p:cNvPr id="21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365500" y="4730750"/>
              <a:ext cx="292100" cy="57150"/>
            </a:xfrm>
            <a:prstGeom prst="rect">
              <a:avLst/>
            </a:prstGeom>
            <a:effectLst/>
          </p:spPr>
        </p:pic>
        <p:pic>
          <p:nvPicPr>
            <p:cNvPr id="21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13027" y="4449338"/>
              <a:ext cx="216918" cy="282900"/>
            </a:xfrm>
            <a:prstGeom prst="rect">
              <a:avLst/>
            </a:prstGeom>
            <a:effectLst/>
          </p:spPr>
        </p:pic>
        <p:sp>
          <p:nvSpPr>
            <p:cNvPr id="218" name="Line"/>
            <p:cNvSpPr/>
            <p:nvPr/>
          </p:nvSpPr>
          <p:spPr>
            <a:xfrm>
              <a:off x="2190728" y="5171016"/>
              <a:ext cx="426602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0112" y="1115"/>
                  </a:moveTo>
                  <a:cubicBezTo>
                    <a:pt x="20750" y="557"/>
                    <a:pt x="21389" y="0"/>
                    <a:pt x="21442" y="0"/>
                  </a:cubicBezTo>
                  <a:cubicBezTo>
                    <a:pt x="21495" y="0"/>
                    <a:pt x="20963" y="557"/>
                    <a:pt x="19101" y="1533"/>
                  </a:cubicBezTo>
                  <a:cubicBezTo>
                    <a:pt x="17239" y="2508"/>
                    <a:pt x="14047" y="3902"/>
                    <a:pt x="10908" y="5435"/>
                  </a:cubicBezTo>
                  <a:cubicBezTo>
                    <a:pt x="7769" y="6968"/>
                    <a:pt x="4683" y="8640"/>
                    <a:pt x="2928" y="9685"/>
                  </a:cubicBezTo>
                  <a:cubicBezTo>
                    <a:pt x="1172" y="10730"/>
                    <a:pt x="746" y="11148"/>
                    <a:pt x="427" y="11706"/>
                  </a:cubicBezTo>
                  <a:cubicBezTo>
                    <a:pt x="108" y="12263"/>
                    <a:pt x="-105" y="12960"/>
                    <a:pt x="55" y="13517"/>
                  </a:cubicBezTo>
                  <a:cubicBezTo>
                    <a:pt x="214" y="14075"/>
                    <a:pt x="746" y="14493"/>
                    <a:pt x="2662" y="15120"/>
                  </a:cubicBezTo>
                  <a:cubicBezTo>
                    <a:pt x="4577" y="15747"/>
                    <a:pt x="7875" y="16583"/>
                    <a:pt x="10376" y="17698"/>
                  </a:cubicBezTo>
                  <a:cubicBezTo>
                    <a:pt x="12876" y="18813"/>
                    <a:pt x="14579" y="20206"/>
                    <a:pt x="16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146299" y="5505450"/>
              <a:ext cx="311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950"/>
                    <a:pt x="6171" y="9900"/>
                    <a:pt x="9331" y="12825"/>
                  </a:cubicBezTo>
                  <a:cubicBezTo>
                    <a:pt x="12490" y="15750"/>
                    <a:pt x="15722" y="16650"/>
                    <a:pt x="17780" y="17775"/>
                  </a:cubicBezTo>
                  <a:cubicBezTo>
                    <a:pt x="19837" y="18900"/>
                    <a:pt x="20718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0" y="2209800"/>
              <a:ext cx="1212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2" y="14400"/>
                    <a:pt x="2563" y="7200"/>
                    <a:pt x="4015" y="3600"/>
                  </a:cubicBezTo>
                  <a:cubicBezTo>
                    <a:pt x="5466" y="0"/>
                    <a:pt x="7087" y="0"/>
                    <a:pt x="8614" y="0"/>
                  </a:cubicBezTo>
                  <a:cubicBezTo>
                    <a:pt x="10140" y="0"/>
                    <a:pt x="11573" y="0"/>
                    <a:pt x="13269" y="0"/>
                  </a:cubicBezTo>
                  <a:cubicBezTo>
                    <a:pt x="14965" y="0"/>
                    <a:pt x="16926" y="0"/>
                    <a:pt x="18358" y="0"/>
                  </a:cubicBezTo>
                  <a:cubicBezTo>
                    <a:pt x="19791" y="0"/>
                    <a:pt x="206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2700" y="2352405"/>
              <a:ext cx="762000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2040" y="14977"/>
                    <a:pt x="4080" y="9086"/>
                    <a:pt x="6330" y="5159"/>
                  </a:cubicBezTo>
                  <a:cubicBezTo>
                    <a:pt x="8580" y="1232"/>
                    <a:pt x="11040" y="-732"/>
                    <a:pt x="13620" y="250"/>
                  </a:cubicBezTo>
                  <a:cubicBezTo>
                    <a:pt x="16200" y="1232"/>
                    <a:pt x="18900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384550" y="5242612"/>
              <a:ext cx="107645" cy="61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39" fill="norm" stroke="1" extrusionOk="0">
                  <a:moveTo>
                    <a:pt x="19938" y="2546"/>
                  </a:moveTo>
                  <a:cubicBezTo>
                    <a:pt x="19938" y="2173"/>
                    <a:pt x="19938" y="1801"/>
                    <a:pt x="20354" y="1391"/>
                  </a:cubicBezTo>
                  <a:cubicBezTo>
                    <a:pt x="20769" y="982"/>
                    <a:pt x="21600" y="535"/>
                    <a:pt x="20769" y="274"/>
                  </a:cubicBezTo>
                  <a:cubicBezTo>
                    <a:pt x="19938" y="13"/>
                    <a:pt x="17446" y="-61"/>
                    <a:pt x="15577" y="51"/>
                  </a:cubicBezTo>
                  <a:cubicBezTo>
                    <a:pt x="13708" y="162"/>
                    <a:pt x="12462" y="460"/>
                    <a:pt x="9762" y="1764"/>
                  </a:cubicBezTo>
                  <a:cubicBezTo>
                    <a:pt x="7062" y="3067"/>
                    <a:pt x="2908" y="5376"/>
                    <a:pt x="1869" y="7387"/>
                  </a:cubicBezTo>
                  <a:cubicBezTo>
                    <a:pt x="831" y="9398"/>
                    <a:pt x="2908" y="11111"/>
                    <a:pt x="6438" y="12899"/>
                  </a:cubicBezTo>
                  <a:cubicBezTo>
                    <a:pt x="9969" y="14687"/>
                    <a:pt x="14954" y="16549"/>
                    <a:pt x="17654" y="17666"/>
                  </a:cubicBezTo>
                  <a:cubicBezTo>
                    <a:pt x="20354" y="18783"/>
                    <a:pt x="20769" y="19156"/>
                    <a:pt x="20769" y="19528"/>
                  </a:cubicBezTo>
                  <a:cubicBezTo>
                    <a:pt x="20769" y="19900"/>
                    <a:pt x="20354" y="20273"/>
                    <a:pt x="19108" y="20533"/>
                  </a:cubicBezTo>
                  <a:cubicBezTo>
                    <a:pt x="17862" y="20794"/>
                    <a:pt x="15785" y="20943"/>
                    <a:pt x="12462" y="21092"/>
                  </a:cubicBezTo>
                  <a:cubicBezTo>
                    <a:pt x="9138" y="21241"/>
                    <a:pt x="4569" y="21390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449723" y="5962650"/>
              <a:ext cx="8578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600" fill="norm" stroke="1" extrusionOk="0">
                  <a:moveTo>
                    <a:pt x="16179" y="0"/>
                  </a:moveTo>
                  <a:cubicBezTo>
                    <a:pt x="13667" y="0"/>
                    <a:pt x="11156" y="0"/>
                    <a:pt x="8644" y="300"/>
                  </a:cubicBezTo>
                  <a:cubicBezTo>
                    <a:pt x="6133" y="600"/>
                    <a:pt x="3621" y="1200"/>
                    <a:pt x="1863" y="4200"/>
                  </a:cubicBezTo>
                  <a:cubicBezTo>
                    <a:pt x="105" y="7200"/>
                    <a:pt x="-900" y="12600"/>
                    <a:pt x="1109" y="16200"/>
                  </a:cubicBezTo>
                  <a:cubicBezTo>
                    <a:pt x="3119" y="19800"/>
                    <a:pt x="8142" y="21600"/>
                    <a:pt x="11909" y="21600"/>
                  </a:cubicBezTo>
                  <a:cubicBezTo>
                    <a:pt x="15677" y="21600"/>
                    <a:pt x="18188" y="19800"/>
                    <a:pt x="19444" y="17100"/>
                  </a:cubicBezTo>
                  <a:cubicBezTo>
                    <a:pt x="20700" y="14400"/>
                    <a:pt x="20700" y="10800"/>
                    <a:pt x="19193" y="7800"/>
                  </a:cubicBezTo>
                  <a:cubicBezTo>
                    <a:pt x="17686" y="4800"/>
                    <a:pt x="14672" y="2400"/>
                    <a:pt x="116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302942" y="5096183"/>
              <a:ext cx="249972" cy="9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98" fill="norm" stroke="1" extrusionOk="0">
                  <a:moveTo>
                    <a:pt x="14622" y="6137"/>
                  </a:moveTo>
                  <a:cubicBezTo>
                    <a:pt x="11899" y="8435"/>
                    <a:pt x="9176" y="10733"/>
                    <a:pt x="7361" y="12571"/>
                  </a:cubicBezTo>
                  <a:cubicBezTo>
                    <a:pt x="5546" y="14409"/>
                    <a:pt x="4638" y="15788"/>
                    <a:pt x="3731" y="16937"/>
                  </a:cubicBezTo>
                  <a:cubicBezTo>
                    <a:pt x="2823" y="18086"/>
                    <a:pt x="1916" y="19005"/>
                    <a:pt x="1190" y="18546"/>
                  </a:cubicBezTo>
                  <a:cubicBezTo>
                    <a:pt x="464" y="18086"/>
                    <a:pt x="-81" y="16248"/>
                    <a:pt x="10" y="14409"/>
                  </a:cubicBezTo>
                  <a:cubicBezTo>
                    <a:pt x="101" y="12571"/>
                    <a:pt x="827" y="10733"/>
                    <a:pt x="1643" y="9354"/>
                  </a:cubicBezTo>
                  <a:cubicBezTo>
                    <a:pt x="2460" y="7975"/>
                    <a:pt x="3368" y="7056"/>
                    <a:pt x="5183" y="8435"/>
                  </a:cubicBezTo>
                  <a:cubicBezTo>
                    <a:pt x="6998" y="9814"/>
                    <a:pt x="9721" y="13490"/>
                    <a:pt x="11445" y="16248"/>
                  </a:cubicBezTo>
                  <a:cubicBezTo>
                    <a:pt x="13169" y="19005"/>
                    <a:pt x="13895" y="20843"/>
                    <a:pt x="15075" y="21073"/>
                  </a:cubicBezTo>
                  <a:cubicBezTo>
                    <a:pt x="16255" y="21303"/>
                    <a:pt x="17889" y="19924"/>
                    <a:pt x="19159" y="16707"/>
                  </a:cubicBezTo>
                  <a:cubicBezTo>
                    <a:pt x="20430" y="13490"/>
                    <a:pt x="21337" y="8435"/>
                    <a:pt x="21428" y="5218"/>
                  </a:cubicBezTo>
                  <a:cubicBezTo>
                    <a:pt x="21519" y="2001"/>
                    <a:pt x="20793" y="622"/>
                    <a:pt x="19341" y="163"/>
                  </a:cubicBezTo>
                  <a:cubicBezTo>
                    <a:pt x="17889" y="-297"/>
                    <a:pt x="15711" y="163"/>
                    <a:pt x="13986" y="2231"/>
                  </a:cubicBezTo>
                  <a:cubicBezTo>
                    <a:pt x="12262" y="4299"/>
                    <a:pt x="10991" y="7975"/>
                    <a:pt x="9721" y="11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652881" y="5469708"/>
              <a:ext cx="210036" cy="20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98" fill="norm" stroke="1" extrusionOk="0">
                  <a:moveTo>
                    <a:pt x="4968" y="407"/>
                  </a:moveTo>
                  <a:cubicBezTo>
                    <a:pt x="6037" y="-25"/>
                    <a:pt x="7106" y="-457"/>
                    <a:pt x="8389" y="1055"/>
                  </a:cubicBezTo>
                  <a:cubicBezTo>
                    <a:pt x="9672" y="2567"/>
                    <a:pt x="11170" y="6023"/>
                    <a:pt x="10528" y="9479"/>
                  </a:cubicBezTo>
                  <a:cubicBezTo>
                    <a:pt x="9886" y="12935"/>
                    <a:pt x="7106" y="16391"/>
                    <a:pt x="4861" y="18443"/>
                  </a:cubicBezTo>
                  <a:cubicBezTo>
                    <a:pt x="2615" y="20495"/>
                    <a:pt x="904" y="21143"/>
                    <a:pt x="263" y="20819"/>
                  </a:cubicBezTo>
                  <a:cubicBezTo>
                    <a:pt x="-379" y="20495"/>
                    <a:pt x="49" y="19199"/>
                    <a:pt x="2722" y="16607"/>
                  </a:cubicBezTo>
                  <a:cubicBezTo>
                    <a:pt x="5395" y="14015"/>
                    <a:pt x="10314" y="10127"/>
                    <a:pt x="13415" y="7751"/>
                  </a:cubicBezTo>
                  <a:cubicBezTo>
                    <a:pt x="16516" y="5375"/>
                    <a:pt x="17799" y="4511"/>
                    <a:pt x="18975" y="3539"/>
                  </a:cubicBezTo>
                  <a:cubicBezTo>
                    <a:pt x="20152" y="2567"/>
                    <a:pt x="21221" y="1487"/>
                    <a:pt x="21221" y="1379"/>
                  </a:cubicBezTo>
                  <a:cubicBezTo>
                    <a:pt x="21221" y="1271"/>
                    <a:pt x="20152" y="2135"/>
                    <a:pt x="18975" y="4187"/>
                  </a:cubicBezTo>
                  <a:cubicBezTo>
                    <a:pt x="17799" y="6239"/>
                    <a:pt x="16516" y="9479"/>
                    <a:pt x="16730" y="12179"/>
                  </a:cubicBezTo>
                  <a:cubicBezTo>
                    <a:pt x="16944" y="14879"/>
                    <a:pt x="18655" y="17039"/>
                    <a:pt x="20366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000500" y="55943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235450" y="5226117"/>
              <a:ext cx="177800" cy="47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3691"/>
                  </a:moveTo>
                  <a:cubicBezTo>
                    <a:pt x="19543" y="2555"/>
                    <a:pt x="17486" y="1418"/>
                    <a:pt x="15814" y="755"/>
                  </a:cubicBezTo>
                  <a:cubicBezTo>
                    <a:pt x="14143" y="91"/>
                    <a:pt x="12857" y="-98"/>
                    <a:pt x="11700" y="44"/>
                  </a:cubicBezTo>
                  <a:cubicBezTo>
                    <a:pt x="10543" y="186"/>
                    <a:pt x="9514" y="660"/>
                    <a:pt x="8100" y="2081"/>
                  </a:cubicBezTo>
                  <a:cubicBezTo>
                    <a:pt x="6686" y="3502"/>
                    <a:pt x="4886" y="5870"/>
                    <a:pt x="4114" y="8807"/>
                  </a:cubicBezTo>
                  <a:cubicBezTo>
                    <a:pt x="3343" y="11744"/>
                    <a:pt x="3600" y="15249"/>
                    <a:pt x="3729" y="17239"/>
                  </a:cubicBezTo>
                  <a:cubicBezTo>
                    <a:pt x="3857" y="19228"/>
                    <a:pt x="3857" y="19702"/>
                    <a:pt x="3857" y="20176"/>
                  </a:cubicBezTo>
                  <a:cubicBezTo>
                    <a:pt x="3857" y="20649"/>
                    <a:pt x="3857" y="21123"/>
                    <a:pt x="3214" y="21313"/>
                  </a:cubicBezTo>
                  <a:cubicBezTo>
                    <a:pt x="2571" y="21502"/>
                    <a:pt x="1286" y="21407"/>
                    <a:pt x="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207605" y="5547783"/>
              <a:ext cx="129446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403" y="21600"/>
                  </a:moveTo>
                  <a:cubicBezTo>
                    <a:pt x="54" y="15552"/>
                    <a:pt x="-294" y="9504"/>
                    <a:pt x="403" y="5616"/>
                  </a:cubicBezTo>
                  <a:cubicBezTo>
                    <a:pt x="1100" y="1728"/>
                    <a:pt x="2841" y="0"/>
                    <a:pt x="6500" y="0"/>
                  </a:cubicBezTo>
                  <a:cubicBezTo>
                    <a:pt x="10158" y="0"/>
                    <a:pt x="15732" y="1728"/>
                    <a:pt x="21306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459347" y="5347835"/>
              <a:ext cx="398404" cy="37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16" fill="norm" stroke="1" extrusionOk="0">
                  <a:moveTo>
                    <a:pt x="10197" y="2120"/>
                  </a:moveTo>
                  <a:cubicBezTo>
                    <a:pt x="9968" y="1513"/>
                    <a:pt x="9740" y="906"/>
                    <a:pt x="9282" y="481"/>
                  </a:cubicBezTo>
                  <a:cubicBezTo>
                    <a:pt x="8825" y="57"/>
                    <a:pt x="8140" y="-186"/>
                    <a:pt x="7168" y="178"/>
                  </a:cubicBezTo>
                  <a:cubicBezTo>
                    <a:pt x="6197" y="542"/>
                    <a:pt x="4940" y="1513"/>
                    <a:pt x="3682" y="3576"/>
                  </a:cubicBezTo>
                  <a:cubicBezTo>
                    <a:pt x="2425" y="5639"/>
                    <a:pt x="1168" y="8794"/>
                    <a:pt x="540" y="11706"/>
                  </a:cubicBezTo>
                  <a:cubicBezTo>
                    <a:pt x="-89" y="14618"/>
                    <a:pt x="-89" y="17288"/>
                    <a:pt x="140" y="18866"/>
                  </a:cubicBezTo>
                  <a:cubicBezTo>
                    <a:pt x="368" y="20443"/>
                    <a:pt x="825" y="20929"/>
                    <a:pt x="1340" y="21171"/>
                  </a:cubicBezTo>
                  <a:cubicBezTo>
                    <a:pt x="1854" y="21414"/>
                    <a:pt x="2425" y="21414"/>
                    <a:pt x="3111" y="20686"/>
                  </a:cubicBezTo>
                  <a:cubicBezTo>
                    <a:pt x="3797" y="19958"/>
                    <a:pt x="4597" y="18502"/>
                    <a:pt x="5168" y="16560"/>
                  </a:cubicBezTo>
                  <a:cubicBezTo>
                    <a:pt x="5740" y="14618"/>
                    <a:pt x="6082" y="12192"/>
                    <a:pt x="6311" y="10675"/>
                  </a:cubicBezTo>
                  <a:cubicBezTo>
                    <a:pt x="6540" y="9158"/>
                    <a:pt x="6654" y="8551"/>
                    <a:pt x="6997" y="8308"/>
                  </a:cubicBezTo>
                  <a:cubicBezTo>
                    <a:pt x="7340" y="8066"/>
                    <a:pt x="7911" y="8187"/>
                    <a:pt x="8540" y="8854"/>
                  </a:cubicBezTo>
                  <a:cubicBezTo>
                    <a:pt x="9168" y="9522"/>
                    <a:pt x="9854" y="10735"/>
                    <a:pt x="10254" y="12252"/>
                  </a:cubicBezTo>
                  <a:cubicBezTo>
                    <a:pt x="10654" y="13769"/>
                    <a:pt x="10768" y="15589"/>
                    <a:pt x="10540" y="16742"/>
                  </a:cubicBezTo>
                  <a:cubicBezTo>
                    <a:pt x="10311" y="17895"/>
                    <a:pt x="9740" y="18380"/>
                    <a:pt x="9454" y="18198"/>
                  </a:cubicBezTo>
                  <a:cubicBezTo>
                    <a:pt x="9168" y="18016"/>
                    <a:pt x="9168" y="17167"/>
                    <a:pt x="9854" y="15832"/>
                  </a:cubicBezTo>
                  <a:cubicBezTo>
                    <a:pt x="10540" y="14497"/>
                    <a:pt x="11911" y="12677"/>
                    <a:pt x="12825" y="11585"/>
                  </a:cubicBezTo>
                  <a:cubicBezTo>
                    <a:pt x="13740" y="10493"/>
                    <a:pt x="14197" y="10129"/>
                    <a:pt x="14654" y="9765"/>
                  </a:cubicBezTo>
                  <a:cubicBezTo>
                    <a:pt x="15111" y="9401"/>
                    <a:pt x="15568" y="9036"/>
                    <a:pt x="15682" y="9401"/>
                  </a:cubicBezTo>
                  <a:cubicBezTo>
                    <a:pt x="15797" y="9765"/>
                    <a:pt x="15568" y="10857"/>
                    <a:pt x="15454" y="12010"/>
                  </a:cubicBezTo>
                  <a:cubicBezTo>
                    <a:pt x="15340" y="13162"/>
                    <a:pt x="15340" y="14376"/>
                    <a:pt x="16368" y="15468"/>
                  </a:cubicBezTo>
                  <a:cubicBezTo>
                    <a:pt x="17397" y="16560"/>
                    <a:pt x="19454" y="17531"/>
                    <a:pt x="21511" y="1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902200" y="5372100"/>
              <a:ext cx="115899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2274" y="0"/>
                  </a:moveTo>
                  <a:cubicBezTo>
                    <a:pt x="8716" y="2880"/>
                    <a:pt x="15158" y="5760"/>
                    <a:pt x="18379" y="8064"/>
                  </a:cubicBezTo>
                  <a:cubicBezTo>
                    <a:pt x="21600" y="10368"/>
                    <a:pt x="21600" y="12096"/>
                    <a:pt x="18000" y="14256"/>
                  </a:cubicBezTo>
                  <a:cubicBezTo>
                    <a:pt x="14400" y="16416"/>
                    <a:pt x="72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080000" y="561974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249673" y="5272895"/>
              <a:ext cx="524191" cy="45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78" fill="norm" stroke="1" extrusionOk="0">
                  <a:moveTo>
                    <a:pt x="7590" y="13087"/>
                  </a:moveTo>
                  <a:cubicBezTo>
                    <a:pt x="7503" y="12387"/>
                    <a:pt x="7417" y="11687"/>
                    <a:pt x="7071" y="11287"/>
                  </a:cubicBezTo>
                  <a:cubicBezTo>
                    <a:pt x="6726" y="10887"/>
                    <a:pt x="6121" y="10787"/>
                    <a:pt x="5257" y="11437"/>
                  </a:cubicBezTo>
                  <a:cubicBezTo>
                    <a:pt x="4393" y="12087"/>
                    <a:pt x="3270" y="13487"/>
                    <a:pt x="2362" y="15037"/>
                  </a:cubicBezTo>
                  <a:cubicBezTo>
                    <a:pt x="1455" y="16587"/>
                    <a:pt x="764" y="18287"/>
                    <a:pt x="375" y="19387"/>
                  </a:cubicBezTo>
                  <a:cubicBezTo>
                    <a:pt x="-14" y="20487"/>
                    <a:pt x="-100" y="20987"/>
                    <a:pt x="116" y="21237"/>
                  </a:cubicBezTo>
                  <a:cubicBezTo>
                    <a:pt x="332" y="21487"/>
                    <a:pt x="850" y="21487"/>
                    <a:pt x="1974" y="20537"/>
                  </a:cubicBezTo>
                  <a:cubicBezTo>
                    <a:pt x="3097" y="19587"/>
                    <a:pt x="4825" y="17687"/>
                    <a:pt x="6294" y="14937"/>
                  </a:cubicBezTo>
                  <a:cubicBezTo>
                    <a:pt x="7762" y="12187"/>
                    <a:pt x="8972" y="8587"/>
                    <a:pt x="9663" y="6037"/>
                  </a:cubicBezTo>
                  <a:cubicBezTo>
                    <a:pt x="10354" y="3487"/>
                    <a:pt x="10527" y="1987"/>
                    <a:pt x="10441" y="1087"/>
                  </a:cubicBezTo>
                  <a:cubicBezTo>
                    <a:pt x="10354" y="187"/>
                    <a:pt x="10009" y="-113"/>
                    <a:pt x="9706" y="37"/>
                  </a:cubicBezTo>
                  <a:cubicBezTo>
                    <a:pt x="9404" y="187"/>
                    <a:pt x="9145" y="787"/>
                    <a:pt x="8626" y="2537"/>
                  </a:cubicBezTo>
                  <a:cubicBezTo>
                    <a:pt x="8108" y="4287"/>
                    <a:pt x="7330" y="7187"/>
                    <a:pt x="6812" y="10137"/>
                  </a:cubicBezTo>
                  <a:cubicBezTo>
                    <a:pt x="6294" y="13087"/>
                    <a:pt x="6034" y="16087"/>
                    <a:pt x="5862" y="17987"/>
                  </a:cubicBezTo>
                  <a:cubicBezTo>
                    <a:pt x="5689" y="19887"/>
                    <a:pt x="5602" y="20687"/>
                    <a:pt x="5689" y="20787"/>
                  </a:cubicBezTo>
                  <a:cubicBezTo>
                    <a:pt x="5775" y="20887"/>
                    <a:pt x="6034" y="20287"/>
                    <a:pt x="6812" y="18937"/>
                  </a:cubicBezTo>
                  <a:cubicBezTo>
                    <a:pt x="7590" y="17587"/>
                    <a:pt x="8886" y="15487"/>
                    <a:pt x="9706" y="14237"/>
                  </a:cubicBezTo>
                  <a:cubicBezTo>
                    <a:pt x="10527" y="12987"/>
                    <a:pt x="10873" y="12587"/>
                    <a:pt x="11305" y="12237"/>
                  </a:cubicBezTo>
                  <a:cubicBezTo>
                    <a:pt x="11737" y="11887"/>
                    <a:pt x="12255" y="11587"/>
                    <a:pt x="12730" y="11587"/>
                  </a:cubicBezTo>
                  <a:cubicBezTo>
                    <a:pt x="13206" y="11587"/>
                    <a:pt x="13638" y="11887"/>
                    <a:pt x="13854" y="12637"/>
                  </a:cubicBezTo>
                  <a:cubicBezTo>
                    <a:pt x="14070" y="13387"/>
                    <a:pt x="14070" y="14587"/>
                    <a:pt x="13638" y="15887"/>
                  </a:cubicBezTo>
                  <a:cubicBezTo>
                    <a:pt x="13206" y="17187"/>
                    <a:pt x="12342" y="18587"/>
                    <a:pt x="11694" y="19387"/>
                  </a:cubicBezTo>
                  <a:cubicBezTo>
                    <a:pt x="11046" y="20187"/>
                    <a:pt x="10614" y="20387"/>
                    <a:pt x="10398" y="20187"/>
                  </a:cubicBezTo>
                  <a:cubicBezTo>
                    <a:pt x="10182" y="19987"/>
                    <a:pt x="10182" y="19387"/>
                    <a:pt x="10916" y="18337"/>
                  </a:cubicBezTo>
                  <a:cubicBezTo>
                    <a:pt x="11650" y="17287"/>
                    <a:pt x="13119" y="15787"/>
                    <a:pt x="14545" y="14487"/>
                  </a:cubicBezTo>
                  <a:cubicBezTo>
                    <a:pt x="15970" y="13187"/>
                    <a:pt x="17353" y="12087"/>
                    <a:pt x="18260" y="11387"/>
                  </a:cubicBezTo>
                  <a:cubicBezTo>
                    <a:pt x="19167" y="10687"/>
                    <a:pt x="19599" y="10387"/>
                    <a:pt x="20118" y="10087"/>
                  </a:cubicBezTo>
                  <a:cubicBezTo>
                    <a:pt x="20636" y="9787"/>
                    <a:pt x="21241" y="9487"/>
                    <a:pt x="21370" y="9487"/>
                  </a:cubicBezTo>
                  <a:cubicBezTo>
                    <a:pt x="21500" y="9487"/>
                    <a:pt x="21154" y="9787"/>
                    <a:pt x="20420" y="10887"/>
                  </a:cubicBezTo>
                  <a:cubicBezTo>
                    <a:pt x="19686" y="11987"/>
                    <a:pt x="18562" y="13887"/>
                    <a:pt x="18130" y="15437"/>
                  </a:cubicBezTo>
                  <a:cubicBezTo>
                    <a:pt x="17698" y="16987"/>
                    <a:pt x="17958" y="18187"/>
                    <a:pt x="18390" y="18937"/>
                  </a:cubicBezTo>
                  <a:cubicBezTo>
                    <a:pt x="18822" y="19687"/>
                    <a:pt x="19426" y="19987"/>
                    <a:pt x="20031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1" name="Drawing"/>
          <p:cNvGrpSpPr/>
          <p:nvPr/>
        </p:nvGrpSpPr>
        <p:grpSpPr>
          <a:xfrm>
            <a:off x="135246" y="1379904"/>
            <a:ext cx="11523355" cy="8094297"/>
            <a:chOff x="0" y="0"/>
            <a:chExt cx="11523353" cy="8094295"/>
          </a:xfrm>
        </p:grpSpPr>
        <p:sp>
          <p:nvSpPr>
            <p:cNvPr id="1773" name="Line"/>
            <p:cNvSpPr/>
            <p:nvPr/>
          </p:nvSpPr>
          <p:spPr>
            <a:xfrm>
              <a:off x="1575020" y="627694"/>
              <a:ext cx="67734" cy="43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1350" y="1538"/>
                  </a:moveTo>
                  <a:cubicBezTo>
                    <a:pt x="675" y="797"/>
                    <a:pt x="0" y="56"/>
                    <a:pt x="0" y="3"/>
                  </a:cubicBezTo>
                  <a:cubicBezTo>
                    <a:pt x="0" y="-50"/>
                    <a:pt x="675" y="585"/>
                    <a:pt x="3037" y="2968"/>
                  </a:cubicBezTo>
                  <a:cubicBezTo>
                    <a:pt x="5400" y="5350"/>
                    <a:pt x="9450" y="9479"/>
                    <a:pt x="12825" y="12868"/>
                  </a:cubicBezTo>
                  <a:cubicBezTo>
                    <a:pt x="16200" y="16256"/>
                    <a:pt x="18900" y="18903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571220" y="428980"/>
              <a:ext cx="251056" cy="26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52" fill="norm" stroke="1" extrusionOk="0">
                  <a:moveTo>
                    <a:pt x="2820" y="19307"/>
                  </a:moveTo>
                  <a:cubicBezTo>
                    <a:pt x="1570" y="16944"/>
                    <a:pt x="321" y="14582"/>
                    <a:pt x="53" y="12304"/>
                  </a:cubicBezTo>
                  <a:cubicBezTo>
                    <a:pt x="-215" y="10025"/>
                    <a:pt x="499" y="7832"/>
                    <a:pt x="3087" y="5638"/>
                  </a:cubicBezTo>
                  <a:cubicBezTo>
                    <a:pt x="5676" y="3444"/>
                    <a:pt x="10139" y="1250"/>
                    <a:pt x="13263" y="407"/>
                  </a:cubicBezTo>
                  <a:cubicBezTo>
                    <a:pt x="16387" y="-437"/>
                    <a:pt x="18172" y="69"/>
                    <a:pt x="19421" y="1588"/>
                  </a:cubicBezTo>
                  <a:cubicBezTo>
                    <a:pt x="20671" y="3107"/>
                    <a:pt x="21385" y="5638"/>
                    <a:pt x="21117" y="8169"/>
                  </a:cubicBezTo>
                  <a:cubicBezTo>
                    <a:pt x="20849" y="10700"/>
                    <a:pt x="19600" y="13232"/>
                    <a:pt x="17190" y="15341"/>
                  </a:cubicBezTo>
                  <a:cubicBezTo>
                    <a:pt x="14780" y="17450"/>
                    <a:pt x="11210" y="19138"/>
                    <a:pt x="8443" y="20066"/>
                  </a:cubicBezTo>
                  <a:cubicBezTo>
                    <a:pt x="5676" y="20994"/>
                    <a:pt x="3712" y="21163"/>
                    <a:pt x="3087" y="20994"/>
                  </a:cubicBezTo>
                  <a:cubicBezTo>
                    <a:pt x="2463" y="20825"/>
                    <a:pt x="3177" y="20319"/>
                    <a:pt x="3891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979303" y="785445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017403" y="969595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990236" y="413126"/>
              <a:ext cx="424168" cy="105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8" fill="norm" stroke="1" extrusionOk="0">
                  <a:moveTo>
                    <a:pt x="21535" y="212"/>
                  </a:moveTo>
                  <a:cubicBezTo>
                    <a:pt x="18096" y="82"/>
                    <a:pt x="14657" y="-48"/>
                    <a:pt x="11863" y="17"/>
                  </a:cubicBezTo>
                  <a:cubicBezTo>
                    <a:pt x="9069" y="82"/>
                    <a:pt x="6920" y="342"/>
                    <a:pt x="5631" y="796"/>
                  </a:cubicBezTo>
                  <a:cubicBezTo>
                    <a:pt x="4341" y="1251"/>
                    <a:pt x="3911" y="1900"/>
                    <a:pt x="3965" y="3090"/>
                  </a:cubicBezTo>
                  <a:cubicBezTo>
                    <a:pt x="4019" y="4281"/>
                    <a:pt x="4556" y="6012"/>
                    <a:pt x="4610" y="7700"/>
                  </a:cubicBezTo>
                  <a:cubicBezTo>
                    <a:pt x="4663" y="9388"/>
                    <a:pt x="4234" y="11033"/>
                    <a:pt x="3589" y="12613"/>
                  </a:cubicBezTo>
                  <a:cubicBezTo>
                    <a:pt x="2944" y="14193"/>
                    <a:pt x="2084" y="15708"/>
                    <a:pt x="1439" y="17093"/>
                  </a:cubicBezTo>
                  <a:cubicBezTo>
                    <a:pt x="795" y="18479"/>
                    <a:pt x="365" y="19734"/>
                    <a:pt x="150" y="20470"/>
                  </a:cubicBezTo>
                  <a:cubicBezTo>
                    <a:pt x="-65" y="21206"/>
                    <a:pt x="-65" y="21422"/>
                    <a:pt x="257" y="21487"/>
                  </a:cubicBezTo>
                  <a:cubicBezTo>
                    <a:pt x="580" y="21552"/>
                    <a:pt x="1225" y="21465"/>
                    <a:pt x="3213" y="21249"/>
                  </a:cubicBezTo>
                  <a:cubicBezTo>
                    <a:pt x="5201" y="21033"/>
                    <a:pt x="8532" y="20686"/>
                    <a:pt x="11219" y="20448"/>
                  </a:cubicBezTo>
                  <a:cubicBezTo>
                    <a:pt x="13905" y="20210"/>
                    <a:pt x="15947" y="20080"/>
                    <a:pt x="17989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456912" y="542453"/>
              <a:ext cx="89864" cy="18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953" fill="norm" stroke="1" extrusionOk="0">
                  <a:moveTo>
                    <a:pt x="18123" y="3878"/>
                  </a:moveTo>
                  <a:cubicBezTo>
                    <a:pt x="16159" y="2160"/>
                    <a:pt x="14195" y="441"/>
                    <a:pt x="12477" y="73"/>
                  </a:cubicBezTo>
                  <a:cubicBezTo>
                    <a:pt x="10759" y="-295"/>
                    <a:pt x="9286" y="687"/>
                    <a:pt x="7077" y="3755"/>
                  </a:cubicBezTo>
                  <a:cubicBezTo>
                    <a:pt x="4868" y="6823"/>
                    <a:pt x="1923" y="11978"/>
                    <a:pt x="695" y="15169"/>
                  </a:cubicBezTo>
                  <a:cubicBezTo>
                    <a:pt x="-532" y="18360"/>
                    <a:pt x="-41" y="19587"/>
                    <a:pt x="1432" y="20323"/>
                  </a:cubicBezTo>
                  <a:cubicBezTo>
                    <a:pt x="2904" y="21060"/>
                    <a:pt x="5359" y="21305"/>
                    <a:pt x="8795" y="20200"/>
                  </a:cubicBezTo>
                  <a:cubicBezTo>
                    <a:pt x="12232" y="19096"/>
                    <a:pt x="16650" y="16641"/>
                    <a:pt x="18859" y="14064"/>
                  </a:cubicBezTo>
                  <a:cubicBezTo>
                    <a:pt x="21068" y="11487"/>
                    <a:pt x="21068" y="8787"/>
                    <a:pt x="20577" y="6700"/>
                  </a:cubicBezTo>
                  <a:cubicBezTo>
                    <a:pt x="20086" y="4614"/>
                    <a:pt x="19104" y="3141"/>
                    <a:pt x="17386" y="2528"/>
                  </a:cubicBezTo>
                  <a:cubicBezTo>
                    <a:pt x="15668" y="1914"/>
                    <a:pt x="13213" y="2160"/>
                    <a:pt x="11741" y="2405"/>
                  </a:cubicBezTo>
                  <a:cubicBezTo>
                    <a:pt x="10268" y="2650"/>
                    <a:pt x="9777" y="2896"/>
                    <a:pt x="9286" y="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681103" y="61399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731358" y="468893"/>
              <a:ext cx="114846" cy="3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8" fill="norm" stroke="1" extrusionOk="0">
                  <a:moveTo>
                    <a:pt x="14239" y="4923"/>
                  </a:moveTo>
                  <a:cubicBezTo>
                    <a:pt x="12668" y="3676"/>
                    <a:pt x="11097" y="2430"/>
                    <a:pt x="9330" y="1530"/>
                  </a:cubicBezTo>
                  <a:cubicBezTo>
                    <a:pt x="7563" y="630"/>
                    <a:pt x="5599" y="76"/>
                    <a:pt x="3832" y="7"/>
                  </a:cubicBezTo>
                  <a:cubicBezTo>
                    <a:pt x="2064" y="-62"/>
                    <a:pt x="493" y="353"/>
                    <a:pt x="101" y="1738"/>
                  </a:cubicBezTo>
                  <a:cubicBezTo>
                    <a:pt x="-292" y="3123"/>
                    <a:pt x="493" y="5476"/>
                    <a:pt x="1868" y="6792"/>
                  </a:cubicBezTo>
                  <a:cubicBezTo>
                    <a:pt x="3243" y="8107"/>
                    <a:pt x="5206" y="8384"/>
                    <a:pt x="6973" y="8315"/>
                  </a:cubicBezTo>
                  <a:cubicBezTo>
                    <a:pt x="8741" y="8246"/>
                    <a:pt x="10312" y="7830"/>
                    <a:pt x="11883" y="7138"/>
                  </a:cubicBezTo>
                  <a:cubicBezTo>
                    <a:pt x="13453" y="6446"/>
                    <a:pt x="15024" y="5476"/>
                    <a:pt x="16006" y="5338"/>
                  </a:cubicBezTo>
                  <a:cubicBezTo>
                    <a:pt x="16988" y="5200"/>
                    <a:pt x="17381" y="5892"/>
                    <a:pt x="17773" y="8038"/>
                  </a:cubicBezTo>
                  <a:cubicBezTo>
                    <a:pt x="18166" y="10184"/>
                    <a:pt x="18559" y="13784"/>
                    <a:pt x="19148" y="16276"/>
                  </a:cubicBezTo>
                  <a:cubicBezTo>
                    <a:pt x="19737" y="18769"/>
                    <a:pt x="20523" y="20153"/>
                    <a:pt x="2130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668773" y="543299"/>
              <a:ext cx="142631" cy="20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59" fill="norm" stroke="1" extrusionOk="0">
                  <a:moveTo>
                    <a:pt x="10764" y="5270"/>
                  </a:moveTo>
                  <a:cubicBezTo>
                    <a:pt x="12016" y="3326"/>
                    <a:pt x="13268" y="1382"/>
                    <a:pt x="13111" y="518"/>
                  </a:cubicBezTo>
                  <a:cubicBezTo>
                    <a:pt x="12955" y="-346"/>
                    <a:pt x="11390" y="-130"/>
                    <a:pt x="9198" y="1166"/>
                  </a:cubicBezTo>
                  <a:cubicBezTo>
                    <a:pt x="7007" y="2462"/>
                    <a:pt x="4190" y="4838"/>
                    <a:pt x="2311" y="7862"/>
                  </a:cubicBezTo>
                  <a:cubicBezTo>
                    <a:pt x="433" y="10886"/>
                    <a:pt x="-506" y="14558"/>
                    <a:pt x="277" y="17150"/>
                  </a:cubicBezTo>
                  <a:cubicBezTo>
                    <a:pt x="1059" y="19742"/>
                    <a:pt x="3564" y="21254"/>
                    <a:pt x="7007" y="21038"/>
                  </a:cubicBezTo>
                  <a:cubicBezTo>
                    <a:pt x="10451" y="20822"/>
                    <a:pt x="14833" y="18878"/>
                    <a:pt x="17494" y="15854"/>
                  </a:cubicBezTo>
                  <a:cubicBezTo>
                    <a:pt x="20155" y="12830"/>
                    <a:pt x="21094" y="8726"/>
                    <a:pt x="21094" y="6242"/>
                  </a:cubicBezTo>
                  <a:cubicBezTo>
                    <a:pt x="21094" y="3758"/>
                    <a:pt x="20155" y="2894"/>
                    <a:pt x="17807" y="2786"/>
                  </a:cubicBezTo>
                  <a:cubicBezTo>
                    <a:pt x="15459" y="2678"/>
                    <a:pt x="11703" y="3326"/>
                    <a:pt x="9981" y="4190"/>
                  </a:cubicBezTo>
                  <a:cubicBezTo>
                    <a:pt x="8259" y="5054"/>
                    <a:pt x="8572" y="6134"/>
                    <a:pt x="8885" y="7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849503" y="65209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020953" y="537795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00"/>
                    <a:pt x="21600" y="9600"/>
                    <a:pt x="19440" y="13200"/>
                  </a:cubicBezTo>
                  <a:cubicBezTo>
                    <a:pt x="17280" y="16800"/>
                    <a:pt x="86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506810" y="1218876"/>
              <a:ext cx="124310" cy="20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00" fill="norm" stroke="1" extrusionOk="0">
                  <a:moveTo>
                    <a:pt x="16410" y="4414"/>
                  </a:moveTo>
                  <a:cubicBezTo>
                    <a:pt x="16410" y="2669"/>
                    <a:pt x="16410" y="923"/>
                    <a:pt x="15524" y="269"/>
                  </a:cubicBezTo>
                  <a:cubicBezTo>
                    <a:pt x="14639" y="-386"/>
                    <a:pt x="12869" y="50"/>
                    <a:pt x="10213" y="2778"/>
                  </a:cubicBezTo>
                  <a:cubicBezTo>
                    <a:pt x="7557" y="5505"/>
                    <a:pt x="4016" y="10523"/>
                    <a:pt x="2069" y="13578"/>
                  </a:cubicBezTo>
                  <a:cubicBezTo>
                    <a:pt x="121" y="16632"/>
                    <a:pt x="-233" y="17723"/>
                    <a:pt x="121" y="18705"/>
                  </a:cubicBezTo>
                  <a:cubicBezTo>
                    <a:pt x="475" y="19687"/>
                    <a:pt x="1537" y="20559"/>
                    <a:pt x="2954" y="20887"/>
                  </a:cubicBezTo>
                  <a:cubicBezTo>
                    <a:pt x="4370" y="21214"/>
                    <a:pt x="6141" y="20996"/>
                    <a:pt x="9328" y="18050"/>
                  </a:cubicBezTo>
                  <a:cubicBezTo>
                    <a:pt x="12515" y="15105"/>
                    <a:pt x="17118" y="9432"/>
                    <a:pt x="19242" y="6050"/>
                  </a:cubicBezTo>
                  <a:cubicBezTo>
                    <a:pt x="21367" y="2669"/>
                    <a:pt x="21013" y="1578"/>
                    <a:pt x="19951" y="923"/>
                  </a:cubicBezTo>
                  <a:cubicBezTo>
                    <a:pt x="18888" y="269"/>
                    <a:pt x="17118" y="50"/>
                    <a:pt x="15347" y="159"/>
                  </a:cubicBezTo>
                  <a:cubicBezTo>
                    <a:pt x="13577" y="269"/>
                    <a:pt x="11806" y="705"/>
                    <a:pt x="10744" y="1796"/>
                  </a:cubicBezTo>
                  <a:cubicBezTo>
                    <a:pt x="9682" y="2887"/>
                    <a:pt x="9328" y="4632"/>
                    <a:pt x="8974" y="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731903" y="133789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776353" y="1223574"/>
              <a:ext cx="107004" cy="22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10" fill="norm" stroke="1" extrusionOk="0">
                  <a:moveTo>
                    <a:pt x="19938" y="3030"/>
                  </a:moveTo>
                  <a:cubicBezTo>
                    <a:pt x="18277" y="2222"/>
                    <a:pt x="16615" y="1415"/>
                    <a:pt x="14123" y="809"/>
                  </a:cubicBezTo>
                  <a:cubicBezTo>
                    <a:pt x="11631" y="204"/>
                    <a:pt x="8308" y="-200"/>
                    <a:pt x="6438" y="103"/>
                  </a:cubicBezTo>
                  <a:cubicBezTo>
                    <a:pt x="4569" y="406"/>
                    <a:pt x="4154" y="1415"/>
                    <a:pt x="4569" y="3030"/>
                  </a:cubicBezTo>
                  <a:cubicBezTo>
                    <a:pt x="4985" y="4645"/>
                    <a:pt x="6231" y="6865"/>
                    <a:pt x="8931" y="9288"/>
                  </a:cubicBezTo>
                  <a:cubicBezTo>
                    <a:pt x="11631" y="11710"/>
                    <a:pt x="15785" y="14335"/>
                    <a:pt x="18277" y="16252"/>
                  </a:cubicBezTo>
                  <a:cubicBezTo>
                    <a:pt x="20769" y="18170"/>
                    <a:pt x="21600" y="19381"/>
                    <a:pt x="20562" y="20189"/>
                  </a:cubicBezTo>
                  <a:cubicBezTo>
                    <a:pt x="19523" y="20996"/>
                    <a:pt x="16615" y="21400"/>
                    <a:pt x="12877" y="20492"/>
                  </a:cubicBezTo>
                  <a:cubicBezTo>
                    <a:pt x="9138" y="19583"/>
                    <a:pt x="4569" y="17363"/>
                    <a:pt x="0" y="15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839853" y="1172795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7280"/>
                    <a:pt x="4050" y="12960"/>
                    <a:pt x="7650" y="9360"/>
                  </a:cubicBezTo>
                  <a:cubicBezTo>
                    <a:pt x="11250" y="5760"/>
                    <a:pt x="1642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612120" y="1218115"/>
              <a:ext cx="130788" cy="19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786" fill="norm" stroke="1" extrusionOk="0">
                  <a:moveTo>
                    <a:pt x="11348" y="5421"/>
                  </a:moveTo>
                  <a:cubicBezTo>
                    <a:pt x="11680" y="3353"/>
                    <a:pt x="12013" y="1285"/>
                    <a:pt x="11348" y="710"/>
                  </a:cubicBezTo>
                  <a:cubicBezTo>
                    <a:pt x="10683" y="136"/>
                    <a:pt x="9022" y="1055"/>
                    <a:pt x="6696" y="3697"/>
                  </a:cubicBezTo>
                  <a:cubicBezTo>
                    <a:pt x="4370" y="6340"/>
                    <a:pt x="1379" y="10706"/>
                    <a:pt x="382" y="14038"/>
                  </a:cubicBezTo>
                  <a:cubicBezTo>
                    <a:pt x="-615" y="17370"/>
                    <a:pt x="382" y="19667"/>
                    <a:pt x="2874" y="20472"/>
                  </a:cubicBezTo>
                  <a:cubicBezTo>
                    <a:pt x="5367" y="21276"/>
                    <a:pt x="9354" y="20587"/>
                    <a:pt x="12677" y="17829"/>
                  </a:cubicBezTo>
                  <a:cubicBezTo>
                    <a:pt x="16000" y="15072"/>
                    <a:pt x="18659" y="10246"/>
                    <a:pt x="19822" y="7029"/>
                  </a:cubicBezTo>
                  <a:cubicBezTo>
                    <a:pt x="20985" y="3812"/>
                    <a:pt x="20653" y="2204"/>
                    <a:pt x="19323" y="1170"/>
                  </a:cubicBezTo>
                  <a:cubicBezTo>
                    <a:pt x="17994" y="136"/>
                    <a:pt x="15668" y="-324"/>
                    <a:pt x="14173" y="250"/>
                  </a:cubicBezTo>
                  <a:cubicBezTo>
                    <a:pt x="12677" y="825"/>
                    <a:pt x="12013" y="2433"/>
                    <a:pt x="11348" y="4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862203" y="131884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908477" y="1183008"/>
              <a:ext cx="110505" cy="22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330" fill="norm" stroke="1" extrusionOk="0">
                  <a:moveTo>
                    <a:pt x="17335" y="1998"/>
                  </a:moveTo>
                  <a:cubicBezTo>
                    <a:pt x="13800" y="1213"/>
                    <a:pt x="10266" y="427"/>
                    <a:pt x="7320" y="133"/>
                  </a:cubicBezTo>
                  <a:cubicBezTo>
                    <a:pt x="4375" y="-162"/>
                    <a:pt x="2018" y="34"/>
                    <a:pt x="840" y="722"/>
                  </a:cubicBezTo>
                  <a:cubicBezTo>
                    <a:pt x="-338" y="1409"/>
                    <a:pt x="-338" y="2587"/>
                    <a:pt x="1233" y="3962"/>
                  </a:cubicBezTo>
                  <a:cubicBezTo>
                    <a:pt x="2804" y="5336"/>
                    <a:pt x="5946" y="6907"/>
                    <a:pt x="9677" y="8576"/>
                  </a:cubicBezTo>
                  <a:cubicBezTo>
                    <a:pt x="13407" y="10245"/>
                    <a:pt x="17727" y="12013"/>
                    <a:pt x="19495" y="13878"/>
                  </a:cubicBezTo>
                  <a:cubicBezTo>
                    <a:pt x="21262" y="15743"/>
                    <a:pt x="20477" y="17707"/>
                    <a:pt x="18906" y="18983"/>
                  </a:cubicBezTo>
                  <a:cubicBezTo>
                    <a:pt x="17335" y="20260"/>
                    <a:pt x="14978" y="20849"/>
                    <a:pt x="12818" y="21143"/>
                  </a:cubicBezTo>
                  <a:cubicBezTo>
                    <a:pt x="10658" y="21438"/>
                    <a:pt x="8695" y="21438"/>
                    <a:pt x="7124" y="20751"/>
                  </a:cubicBezTo>
                  <a:cubicBezTo>
                    <a:pt x="5553" y="20063"/>
                    <a:pt x="4375" y="18689"/>
                    <a:pt x="3197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957453" y="1121995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120"/>
                    <a:pt x="7200" y="8640"/>
                    <a:pt x="10800" y="5040"/>
                  </a:cubicBezTo>
                  <a:cubicBezTo>
                    <a:pt x="14400" y="1440"/>
                    <a:pt x="18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198753" y="335878"/>
              <a:ext cx="390320" cy="122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70" fill="norm" stroke="1" extrusionOk="0">
                  <a:moveTo>
                    <a:pt x="3853" y="1432"/>
                  </a:moveTo>
                  <a:cubicBezTo>
                    <a:pt x="5137" y="1171"/>
                    <a:pt x="6422" y="910"/>
                    <a:pt x="8932" y="667"/>
                  </a:cubicBezTo>
                  <a:cubicBezTo>
                    <a:pt x="11442" y="425"/>
                    <a:pt x="15178" y="201"/>
                    <a:pt x="17338" y="89"/>
                  </a:cubicBezTo>
                  <a:cubicBezTo>
                    <a:pt x="19498" y="-23"/>
                    <a:pt x="20082" y="-23"/>
                    <a:pt x="20549" y="52"/>
                  </a:cubicBezTo>
                  <a:cubicBezTo>
                    <a:pt x="21016" y="126"/>
                    <a:pt x="21366" y="275"/>
                    <a:pt x="21483" y="872"/>
                  </a:cubicBezTo>
                  <a:cubicBezTo>
                    <a:pt x="21600" y="1469"/>
                    <a:pt x="21483" y="2514"/>
                    <a:pt x="21308" y="3652"/>
                  </a:cubicBezTo>
                  <a:cubicBezTo>
                    <a:pt x="21133" y="4789"/>
                    <a:pt x="20899" y="6021"/>
                    <a:pt x="20549" y="7326"/>
                  </a:cubicBezTo>
                  <a:cubicBezTo>
                    <a:pt x="20199" y="8632"/>
                    <a:pt x="19732" y="10012"/>
                    <a:pt x="19090" y="11374"/>
                  </a:cubicBezTo>
                  <a:cubicBezTo>
                    <a:pt x="18448" y="12736"/>
                    <a:pt x="17630" y="14079"/>
                    <a:pt x="16930" y="15384"/>
                  </a:cubicBezTo>
                  <a:cubicBezTo>
                    <a:pt x="16229" y="16690"/>
                    <a:pt x="15645" y="17958"/>
                    <a:pt x="15295" y="18835"/>
                  </a:cubicBezTo>
                  <a:cubicBezTo>
                    <a:pt x="14945" y="19712"/>
                    <a:pt x="14828" y="20197"/>
                    <a:pt x="14770" y="20532"/>
                  </a:cubicBezTo>
                  <a:cubicBezTo>
                    <a:pt x="14711" y="20868"/>
                    <a:pt x="14711" y="21055"/>
                    <a:pt x="14478" y="21204"/>
                  </a:cubicBezTo>
                  <a:cubicBezTo>
                    <a:pt x="14244" y="21353"/>
                    <a:pt x="13777" y="21465"/>
                    <a:pt x="11676" y="21521"/>
                  </a:cubicBezTo>
                  <a:cubicBezTo>
                    <a:pt x="9574" y="21577"/>
                    <a:pt x="5838" y="21577"/>
                    <a:pt x="3619" y="21558"/>
                  </a:cubicBezTo>
                  <a:cubicBezTo>
                    <a:pt x="1401" y="21540"/>
                    <a:pt x="701" y="21502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428263" y="24390"/>
              <a:ext cx="71136" cy="32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368" fill="norm" stroke="1" extrusionOk="0">
                  <a:moveTo>
                    <a:pt x="10771" y="9845"/>
                  </a:moveTo>
                  <a:cubicBezTo>
                    <a:pt x="9536" y="10533"/>
                    <a:pt x="8302" y="11221"/>
                    <a:pt x="8919" y="12940"/>
                  </a:cubicBezTo>
                  <a:cubicBezTo>
                    <a:pt x="9536" y="14660"/>
                    <a:pt x="12005" y="17412"/>
                    <a:pt x="13239" y="19131"/>
                  </a:cubicBezTo>
                  <a:cubicBezTo>
                    <a:pt x="14473" y="20851"/>
                    <a:pt x="14473" y="21539"/>
                    <a:pt x="14165" y="21333"/>
                  </a:cubicBezTo>
                  <a:cubicBezTo>
                    <a:pt x="13856" y="21126"/>
                    <a:pt x="13239" y="20026"/>
                    <a:pt x="10771" y="16930"/>
                  </a:cubicBezTo>
                  <a:cubicBezTo>
                    <a:pt x="8302" y="13835"/>
                    <a:pt x="3982" y="8744"/>
                    <a:pt x="1822" y="5786"/>
                  </a:cubicBezTo>
                  <a:cubicBezTo>
                    <a:pt x="-338" y="2828"/>
                    <a:pt x="-338" y="2003"/>
                    <a:pt x="588" y="1315"/>
                  </a:cubicBezTo>
                  <a:cubicBezTo>
                    <a:pt x="1513" y="627"/>
                    <a:pt x="3365" y="77"/>
                    <a:pt x="5525" y="8"/>
                  </a:cubicBezTo>
                  <a:cubicBezTo>
                    <a:pt x="7685" y="-61"/>
                    <a:pt x="10153" y="352"/>
                    <a:pt x="13239" y="1177"/>
                  </a:cubicBezTo>
                  <a:cubicBezTo>
                    <a:pt x="16325" y="2003"/>
                    <a:pt x="20028" y="3241"/>
                    <a:pt x="20645" y="4754"/>
                  </a:cubicBezTo>
                  <a:cubicBezTo>
                    <a:pt x="21262" y="6268"/>
                    <a:pt x="18793" y="8056"/>
                    <a:pt x="16016" y="8882"/>
                  </a:cubicBezTo>
                  <a:cubicBezTo>
                    <a:pt x="13239" y="9707"/>
                    <a:pt x="10153" y="9570"/>
                    <a:pt x="7068" y="9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524370" y="213945"/>
              <a:ext cx="156734" cy="13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061" fill="norm" stroke="1" extrusionOk="0">
                  <a:moveTo>
                    <a:pt x="12686" y="0"/>
                  </a:moveTo>
                  <a:cubicBezTo>
                    <a:pt x="11246" y="0"/>
                    <a:pt x="9806" y="0"/>
                    <a:pt x="7646" y="2579"/>
                  </a:cubicBezTo>
                  <a:cubicBezTo>
                    <a:pt x="5486" y="5158"/>
                    <a:pt x="2606" y="10316"/>
                    <a:pt x="1166" y="13701"/>
                  </a:cubicBezTo>
                  <a:cubicBezTo>
                    <a:pt x="-274" y="17087"/>
                    <a:pt x="-274" y="18699"/>
                    <a:pt x="590" y="19827"/>
                  </a:cubicBezTo>
                  <a:cubicBezTo>
                    <a:pt x="1454" y="20955"/>
                    <a:pt x="3182" y="21600"/>
                    <a:pt x="6782" y="20472"/>
                  </a:cubicBezTo>
                  <a:cubicBezTo>
                    <a:pt x="10382" y="19343"/>
                    <a:pt x="15854" y="16442"/>
                    <a:pt x="21326" y="13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707156" y="176790"/>
              <a:ext cx="126348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60" fill="norm" stroke="1" extrusionOk="0">
                  <a:moveTo>
                    <a:pt x="13701" y="2677"/>
                  </a:moveTo>
                  <a:cubicBezTo>
                    <a:pt x="12639" y="1425"/>
                    <a:pt x="11576" y="173"/>
                    <a:pt x="10160" y="17"/>
                  </a:cubicBezTo>
                  <a:cubicBezTo>
                    <a:pt x="8744" y="-140"/>
                    <a:pt x="6973" y="799"/>
                    <a:pt x="5026" y="2834"/>
                  </a:cubicBezTo>
                  <a:cubicBezTo>
                    <a:pt x="3078" y="4869"/>
                    <a:pt x="953" y="7999"/>
                    <a:pt x="245" y="11130"/>
                  </a:cubicBezTo>
                  <a:cubicBezTo>
                    <a:pt x="-463" y="14260"/>
                    <a:pt x="245" y="17390"/>
                    <a:pt x="3963" y="19112"/>
                  </a:cubicBezTo>
                  <a:cubicBezTo>
                    <a:pt x="7681" y="20834"/>
                    <a:pt x="14409" y="21147"/>
                    <a:pt x="21137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684403" y="-1"/>
              <a:ext cx="114826" cy="37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81" fill="norm" stroke="1" extrusionOk="0">
                  <a:moveTo>
                    <a:pt x="4547" y="9353"/>
                  </a:moveTo>
                  <a:cubicBezTo>
                    <a:pt x="6063" y="12751"/>
                    <a:pt x="7579" y="16149"/>
                    <a:pt x="8337" y="18272"/>
                  </a:cubicBezTo>
                  <a:cubicBezTo>
                    <a:pt x="9095" y="20396"/>
                    <a:pt x="9095" y="21245"/>
                    <a:pt x="8716" y="21367"/>
                  </a:cubicBezTo>
                  <a:cubicBezTo>
                    <a:pt x="8337" y="21488"/>
                    <a:pt x="7579" y="20881"/>
                    <a:pt x="6253" y="18576"/>
                  </a:cubicBezTo>
                  <a:cubicBezTo>
                    <a:pt x="4926" y="16270"/>
                    <a:pt x="3032" y="12266"/>
                    <a:pt x="2084" y="9171"/>
                  </a:cubicBezTo>
                  <a:cubicBezTo>
                    <a:pt x="1137" y="6077"/>
                    <a:pt x="1137" y="3892"/>
                    <a:pt x="1326" y="2497"/>
                  </a:cubicBezTo>
                  <a:cubicBezTo>
                    <a:pt x="1516" y="1101"/>
                    <a:pt x="1895" y="495"/>
                    <a:pt x="3032" y="191"/>
                  </a:cubicBezTo>
                  <a:cubicBezTo>
                    <a:pt x="4168" y="-112"/>
                    <a:pt x="6063" y="-112"/>
                    <a:pt x="9663" y="616"/>
                  </a:cubicBezTo>
                  <a:cubicBezTo>
                    <a:pt x="13263" y="1344"/>
                    <a:pt x="18568" y="2800"/>
                    <a:pt x="20084" y="4439"/>
                  </a:cubicBezTo>
                  <a:cubicBezTo>
                    <a:pt x="21600" y="6077"/>
                    <a:pt x="19326" y="7897"/>
                    <a:pt x="15347" y="9292"/>
                  </a:cubicBezTo>
                  <a:cubicBezTo>
                    <a:pt x="11368" y="10688"/>
                    <a:pt x="5684" y="11659"/>
                    <a:pt x="0" y="12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798189" y="213382"/>
              <a:ext cx="102115" cy="11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034" fill="norm" stroke="1" extrusionOk="0">
                  <a:moveTo>
                    <a:pt x="19545" y="1260"/>
                  </a:moveTo>
                  <a:cubicBezTo>
                    <a:pt x="17385" y="488"/>
                    <a:pt x="15225" y="-283"/>
                    <a:pt x="11985" y="103"/>
                  </a:cubicBezTo>
                  <a:cubicBezTo>
                    <a:pt x="8745" y="488"/>
                    <a:pt x="4425" y="2031"/>
                    <a:pt x="2049" y="5117"/>
                  </a:cubicBezTo>
                  <a:cubicBezTo>
                    <a:pt x="-327" y="8203"/>
                    <a:pt x="-759" y="12831"/>
                    <a:pt x="1401" y="15917"/>
                  </a:cubicBezTo>
                  <a:cubicBezTo>
                    <a:pt x="3561" y="19003"/>
                    <a:pt x="8313" y="20546"/>
                    <a:pt x="11985" y="20931"/>
                  </a:cubicBezTo>
                  <a:cubicBezTo>
                    <a:pt x="15657" y="21317"/>
                    <a:pt x="18249" y="20546"/>
                    <a:pt x="20841" y="19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950045" y="141938"/>
              <a:ext cx="91912" cy="17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354" fill="norm" stroke="1" extrusionOk="0">
                  <a:moveTo>
                    <a:pt x="18548" y="3270"/>
                  </a:moveTo>
                  <a:cubicBezTo>
                    <a:pt x="17139" y="2014"/>
                    <a:pt x="15731" y="759"/>
                    <a:pt x="13853" y="256"/>
                  </a:cubicBezTo>
                  <a:cubicBezTo>
                    <a:pt x="11974" y="-246"/>
                    <a:pt x="9626" y="5"/>
                    <a:pt x="7279" y="884"/>
                  </a:cubicBezTo>
                  <a:cubicBezTo>
                    <a:pt x="4931" y="1763"/>
                    <a:pt x="2583" y="3270"/>
                    <a:pt x="1174" y="4777"/>
                  </a:cubicBezTo>
                  <a:cubicBezTo>
                    <a:pt x="-234" y="6284"/>
                    <a:pt x="-704" y="7791"/>
                    <a:pt x="1644" y="9298"/>
                  </a:cubicBezTo>
                  <a:cubicBezTo>
                    <a:pt x="3992" y="10805"/>
                    <a:pt x="9157" y="12312"/>
                    <a:pt x="12913" y="13694"/>
                  </a:cubicBezTo>
                  <a:cubicBezTo>
                    <a:pt x="16670" y="15075"/>
                    <a:pt x="19018" y="16331"/>
                    <a:pt x="19957" y="17587"/>
                  </a:cubicBezTo>
                  <a:cubicBezTo>
                    <a:pt x="20896" y="18842"/>
                    <a:pt x="20426" y="20098"/>
                    <a:pt x="17374" y="20726"/>
                  </a:cubicBezTo>
                  <a:cubicBezTo>
                    <a:pt x="14322" y="21354"/>
                    <a:pt x="8687" y="21354"/>
                    <a:pt x="3053" y="21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522353" y="1589506"/>
              <a:ext cx="125909" cy="31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48" fill="norm" stroke="1" extrusionOk="0">
                  <a:moveTo>
                    <a:pt x="5311" y="5347"/>
                  </a:moveTo>
                  <a:cubicBezTo>
                    <a:pt x="6374" y="10243"/>
                    <a:pt x="7436" y="15139"/>
                    <a:pt x="7967" y="17947"/>
                  </a:cubicBezTo>
                  <a:cubicBezTo>
                    <a:pt x="8498" y="20755"/>
                    <a:pt x="8498" y="21475"/>
                    <a:pt x="7967" y="21331"/>
                  </a:cubicBezTo>
                  <a:cubicBezTo>
                    <a:pt x="7436" y="21187"/>
                    <a:pt x="6374" y="20179"/>
                    <a:pt x="5489" y="17227"/>
                  </a:cubicBezTo>
                  <a:cubicBezTo>
                    <a:pt x="4603" y="14275"/>
                    <a:pt x="3895" y="9379"/>
                    <a:pt x="4426" y="6211"/>
                  </a:cubicBezTo>
                  <a:cubicBezTo>
                    <a:pt x="4957" y="3043"/>
                    <a:pt x="6728" y="1603"/>
                    <a:pt x="8852" y="811"/>
                  </a:cubicBezTo>
                  <a:cubicBezTo>
                    <a:pt x="10977" y="19"/>
                    <a:pt x="13456" y="-125"/>
                    <a:pt x="15403" y="91"/>
                  </a:cubicBezTo>
                  <a:cubicBezTo>
                    <a:pt x="17351" y="307"/>
                    <a:pt x="18767" y="883"/>
                    <a:pt x="19830" y="1963"/>
                  </a:cubicBezTo>
                  <a:cubicBezTo>
                    <a:pt x="20892" y="3043"/>
                    <a:pt x="21600" y="4627"/>
                    <a:pt x="20538" y="5995"/>
                  </a:cubicBezTo>
                  <a:cubicBezTo>
                    <a:pt x="19475" y="7363"/>
                    <a:pt x="16643" y="8515"/>
                    <a:pt x="12925" y="9163"/>
                  </a:cubicBezTo>
                  <a:cubicBezTo>
                    <a:pt x="9207" y="9811"/>
                    <a:pt x="4603" y="9955"/>
                    <a:pt x="0" y="10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631245" y="1801445"/>
              <a:ext cx="119709" cy="23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1" fill="norm" stroke="1" extrusionOk="0">
                  <a:moveTo>
                    <a:pt x="21431" y="1178"/>
                  </a:moveTo>
                  <a:cubicBezTo>
                    <a:pt x="19915" y="589"/>
                    <a:pt x="18399" y="0"/>
                    <a:pt x="15936" y="0"/>
                  </a:cubicBezTo>
                  <a:cubicBezTo>
                    <a:pt x="13473" y="0"/>
                    <a:pt x="10063" y="589"/>
                    <a:pt x="7599" y="1964"/>
                  </a:cubicBezTo>
                  <a:cubicBezTo>
                    <a:pt x="5136" y="3338"/>
                    <a:pt x="3620" y="5498"/>
                    <a:pt x="3810" y="6873"/>
                  </a:cubicBezTo>
                  <a:cubicBezTo>
                    <a:pt x="3999" y="8247"/>
                    <a:pt x="5894" y="8836"/>
                    <a:pt x="8357" y="9720"/>
                  </a:cubicBezTo>
                  <a:cubicBezTo>
                    <a:pt x="10820" y="10604"/>
                    <a:pt x="13852" y="11782"/>
                    <a:pt x="15747" y="12862"/>
                  </a:cubicBezTo>
                  <a:cubicBezTo>
                    <a:pt x="17642" y="13942"/>
                    <a:pt x="18399" y="14924"/>
                    <a:pt x="17073" y="16298"/>
                  </a:cubicBezTo>
                  <a:cubicBezTo>
                    <a:pt x="15747" y="17673"/>
                    <a:pt x="12336" y="19440"/>
                    <a:pt x="9684" y="20422"/>
                  </a:cubicBezTo>
                  <a:cubicBezTo>
                    <a:pt x="7031" y="21404"/>
                    <a:pt x="5136" y="21600"/>
                    <a:pt x="3431" y="21305"/>
                  </a:cubicBezTo>
                  <a:cubicBezTo>
                    <a:pt x="1726" y="21011"/>
                    <a:pt x="210" y="20225"/>
                    <a:pt x="20" y="19735"/>
                  </a:cubicBezTo>
                  <a:cubicBezTo>
                    <a:pt x="-169" y="19244"/>
                    <a:pt x="968" y="19047"/>
                    <a:pt x="2105" y="18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770729" y="1824513"/>
              <a:ext cx="158025" cy="18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74" fill="norm" stroke="1" extrusionOk="0">
                  <a:moveTo>
                    <a:pt x="15894" y="2537"/>
                  </a:moveTo>
                  <a:cubicBezTo>
                    <a:pt x="15052" y="1532"/>
                    <a:pt x="14211" y="527"/>
                    <a:pt x="13088" y="151"/>
                  </a:cubicBezTo>
                  <a:cubicBezTo>
                    <a:pt x="11966" y="-226"/>
                    <a:pt x="10564" y="25"/>
                    <a:pt x="8179" y="1783"/>
                  </a:cubicBezTo>
                  <a:cubicBezTo>
                    <a:pt x="5795" y="3541"/>
                    <a:pt x="2429" y="6807"/>
                    <a:pt x="886" y="9821"/>
                  </a:cubicBezTo>
                  <a:cubicBezTo>
                    <a:pt x="-657" y="12834"/>
                    <a:pt x="-376" y="15597"/>
                    <a:pt x="3270" y="17481"/>
                  </a:cubicBezTo>
                  <a:cubicBezTo>
                    <a:pt x="6917" y="19365"/>
                    <a:pt x="13930" y="20369"/>
                    <a:pt x="20943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788903" y="1580142"/>
              <a:ext cx="93430" cy="37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40" fill="norm" stroke="1" extrusionOk="0">
                  <a:moveTo>
                    <a:pt x="7809" y="9411"/>
                  </a:moveTo>
                  <a:cubicBezTo>
                    <a:pt x="6869" y="12445"/>
                    <a:pt x="5930" y="15479"/>
                    <a:pt x="5461" y="17299"/>
                  </a:cubicBezTo>
                  <a:cubicBezTo>
                    <a:pt x="4991" y="19119"/>
                    <a:pt x="4991" y="19726"/>
                    <a:pt x="4756" y="20333"/>
                  </a:cubicBezTo>
                  <a:cubicBezTo>
                    <a:pt x="4522" y="20939"/>
                    <a:pt x="4052" y="21546"/>
                    <a:pt x="3348" y="21425"/>
                  </a:cubicBezTo>
                  <a:cubicBezTo>
                    <a:pt x="2643" y="21303"/>
                    <a:pt x="1704" y="20454"/>
                    <a:pt x="1000" y="17784"/>
                  </a:cubicBezTo>
                  <a:cubicBezTo>
                    <a:pt x="296" y="15115"/>
                    <a:pt x="-174" y="10625"/>
                    <a:pt x="61" y="7530"/>
                  </a:cubicBezTo>
                  <a:cubicBezTo>
                    <a:pt x="296" y="4436"/>
                    <a:pt x="1235" y="2737"/>
                    <a:pt x="2409" y="1645"/>
                  </a:cubicBezTo>
                  <a:cubicBezTo>
                    <a:pt x="3583" y="553"/>
                    <a:pt x="4991" y="67"/>
                    <a:pt x="6635" y="7"/>
                  </a:cubicBezTo>
                  <a:cubicBezTo>
                    <a:pt x="8278" y="-54"/>
                    <a:pt x="10156" y="310"/>
                    <a:pt x="12974" y="1342"/>
                  </a:cubicBezTo>
                  <a:cubicBezTo>
                    <a:pt x="15791" y="2373"/>
                    <a:pt x="19548" y="4072"/>
                    <a:pt x="20487" y="5710"/>
                  </a:cubicBezTo>
                  <a:cubicBezTo>
                    <a:pt x="21426" y="7348"/>
                    <a:pt x="19548" y="8926"/>
                    <a:pt x="15791" y="9897"/>
                  </a:cubicBezTo>
                  <a:cubicBezTo>
                    <a:pt x="12035" y="10867"/>
                    <a:pt x="6400" y="11231"/>
                    <a:pt x="765" y="11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925703" y="1821778"/>
              <a:ext cx="101601" cy="16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4817"/>
                  </a:moveTo>
                  <a:cubicBezTo>
                    <a:pt x="18000" y="3155"/>
                    <a:pt x="14400" y="1494"/>
                    <a:pt x="11250" y="663"/>
                  </a:cubicBezTo>
                  <a:cubicBezTo>
                    <a:pt x="8100" y="-168"/>
                    <a:pt x="5400" y="-168"/>
                    <a:pt x="3375" y="386"/>
                  </a:cubicBezTo>
                  <a:cubicBezTo>
                    <a:pt x="1350" y="940"/>
                    <a:pt x="0" y="2047"/>
                    <a:pt x="0" y="3986"/>
                  </a:cubicBezTo>
                  <a:cubicBezTo>
                    <a:pt x="0" y="5924"/>
                    <a:pt x="1350" y="8694"/>
                    <a:pt x="4275" y="10770"/>
                  </a:cubicBezTo>
                  <a:cubicBezTo>
                    <a:pt x="7200" y="12847"/>
                    <a:pt x="11700" y="14232"/>
                    <a:pt x="14850" y="15340"/>
                  </a:cubicBezTo>
                  <a:cubicBezTo>
                    <a:pt x="18000" y="16447"/>
                    <a:pt x="19800" y="17278"/>
                    <a:pt x="20025" y="18247"/>
                  </a:cubicBezTo>
                  <a:cubicBezTo>
                    <a:pt x="20250" y="19217"/>
                    <a:pt x="18900" y="20324"/>
                    <a:pt x="16875" y="20878"/>
                  </a:cubicBezTo>
                  <a:cubicBezTo>
                    <a:pt x="14850" y="21432"/>
                    <a:pt x="12150" y="21432"/>
                    <a:pt x="9900" y="20601"/>
                  </a:cubicBezTo>
                  <a:cubicBezTo>
                    <a:pt x="7650" y="19770"/>
                    <a:pt x="5850" y="18109"/>
                    <a:pt x="4050" y="16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071314" y="1826845"/>
              <a:ext cx="9715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17283" y="1490"/>
                  </a:moveTo>
                  <a:cubicBezTo>
                    <a:pt x="15520" y="745"/>
                    <a:pt x="13757" y="0"/>
                    <a:pt x="10892" y="0"/>
                  </a:cubicBezTo>
                  <a:cubicBezTo>
                    <a:pt x="8026" y="0"/>
                    <a:pt x="4059" y="745"/>
                    <a:pt x="1855" y="1738"/>
                  </a:cubicBezTo>
                  <a:cubicBezTo>
                    <a:pt x="-349" y="2731"/>
                    <a:pt x="-790" y="3972"/>
                    <a:pt x="1634" y="5710"/>
                  </a:cubicBezTo>
                  <a:cubicBezTo>
                    <a:pt x="4059" y="7448"/>
                    <a:pt x="9349" y="9683"/>
                    <a:pt x="12875" y="11297"/>
                  </a:cubicBezTo>
                  <a:cubicBezTo>
                    <a:pt x="16402" y="12910"/>
                    <a:pt x="18165" y="13903"/>
                    <a:pt x="19267" y="15145"/>
                  </a:cubicBezTo>
                  <a:cubicBezTo>
                    <a:pt x="20369" y="16386"/>
                    <a:pt x="20810" y="17876"/>
                    <a:pt x="19047" y="18993"/>
                  </a:cubicBezTo>
                  <a:cubicBezTo>
                    <a:pt x="17283" y="20110"/>
                    <a:pt x="13316" y="20855"/>
                    <a:pt x="934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22268" y="3268295"/>
              <a:ext cx="18786" cy="58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3" fill="norm" stroke="1" extrusionOk="0">
                  <a:moveTo>
                    <a:pt x="21300" y="0"/>
                  </a:moveTo>
                  <a:cubicBezTo>
                    <a:pt x="21300" y="2400"/>
                    <a:pt x="21300" y="4800"/>
                    <a:pt x="18900" y="7123"/>
                  </a:cubicBezTo>
                  <a:cubicBezTo>
                    <a:pt x="16500" y="9445"/>
                    <a:pt x="11700" y="11690"/>
                    <a:pt x="8100" y="13858"/>
                  </a:cubicBezTo>
                  <a:cubicBezTo>
                    <a:pt x="4500" y="16026"/>
                    <a:pt x="2100" y="18116"/>
                    <a:pt x="900" y="19510"/>
                  </a:cubicBezTo>
                  <a:cubicBezTo>
                    <a:pt x="-300" y="20903"/>
                    <a:pt x="-300" y="21600"/>
                    <a:pt x="900" y="21561"/>
                  </a:cubicBezTo>
                  <a:cubicBezTo>
                    <a:pt x="2100" y="21523"/>
                    <a:pt x="4500" y="20748"/>
                    <a:pt x="6900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08173" y="3128701"/>
              <a:ext cx="341839" cy="42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42" fill="norm" stroke="1" extrusionOk="0">
                  <a:moveTo>
                    <a:pt x="1651" y="8614"/>
                  </a:moveTo>
                  <a:cubicBezTo>
                    <a:pt x="861" y="7656"/>
                    <a:pt x="71" y="6698"/>
                    <a:pt x="5" y="5687"/>
                  </a:cubicBezTo>
                  <a:cubicBezTo>
                    <a:pt x="-61" y="4677"/>
                    <a:pt x="598" y="3613"/>
                    <a:pt x="2112" y="2549"/>
                  </a:cubicBezTo>
                  <a:cubicBezTo>
                    <a:pt x="3627" y="1484"/>
                    <a:pt x="5998" y="420"/>
                    <a:pt x="8763" y="101"/>
                  </a:cubicBezTo>
                  <a:cubicBezTo>
                    <a:pt x="11529" y="-218"/>
                    <a:pt x="14690" y="208"/>
                    <a:pt x="16929" y="1538"/>
                  </a:cubicBezTo>
                  <a:cubicBezTo>
                    <a:pt x="19168" y="2868"/>
                    <a:pt x="20485" y="5102"/>
                    <a:pt x="21012" y="7603"/>
                  </a:cubicBezTo>
                  <a:cubicBezTo>
                    <a:pt x="21539" y="10103"/>
                    <a:pt x="21276" y="12870"/>
                    <a:pt x="20090" y="15104"/>
                  </a:cubicBezTo>
                  <a:cubicBezTo>
                    <a:pt x="18905" y="17339"/>
                    <a:pt x="16798" y="19041"/>
                    <a:pt x="13834" y="19999"/>
                  </a:cubicBezTo>
                  <a:cubicBezTo>
                    <a:pt x="10871" y="20956"/>
                    <a:pt x="7051" y="21169"/>
                    <a:pt x="4812" y="21276"/>
                  </a:cubicBezTo>
                  <a:cubicBezTo>
                    <a:pt x="2573" y="21382"/>
                    <a:pt x="1915" y="21382"/>
                    <a:pt x="1519" y="21116"/>
                  </a:cubicBezTo>
                  <a:cubicBezTo>
                    <a:pt x="1124" y="20850"/>
                    <a:pt x="993" y="20318"/>
                    <a:pt x="861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64903" y="2777038"/>
              <a:ext cx="254001" cy="24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4554"/>
                  </a:moveTo>
                  <a:cubicBezTo>
                    <a:pt x="0" y="3647"/>
                    <a:pt x="0" y="2739"/>
                    <a:pt x="360" y="2013"/>
                  </a:cubicBezTo>
                  <a:cubicBezTo>
                    <a:pt x="720" y="1287"/>
                    <a:pt x="1440" y="743"/>
                    <a:pt x="2880" y="380"/>
                  </a:cubicBezTo>
                  <a:cubicBezTo>
                    <a:pt x="4320" y="17"/>
                    <a:pt x="6480" y="-165"/>
                    <a:pt x="7740" y="198"/>
                  </a:cubicBezTo>
                  <a:cubicBezTo>
                    <a:pt x="9000" y="561"/>
                    <a:pt x="9360" y="1469"/>
                    <a:pt x="9090" y="3828"/>
                  </a:cubicBezTo>
                  <a:cubicBezTo>
                    <a:pt x="8820" y="6188"/>
                    <a:pt x="7920" y="10000"/>
                    <a:pt x="6930" y="12632"/>
                  </a:cubicBezTo>
                  <a:cubicBezTo>
                    <a:pt x="5940" y="15264"/>
                    <a:pt x="4860" y="16716"/>
                    <a:pt x="3780" y="17986"/>
                  </a:cubicBezTo>
                  <a:cubicBezTo>
                    <a:pt x="2700" y="19257"/>
                    <a:pt x="1620" y="20346"/>
                    <a:pt x="1890" y="20890"/>
                  </a:cubicBezTo>
                  <a:cubicBezTo>
                    <a:pt x="2160" y="21435"/>
                    <a:pt x="3780" y="21435"/>
                    <a:pt x="7290" y="21253"/>
                  </a:cubicBezTo>
                  <a:cubicBezTo>
                    <a:pt x="10800" y="21072"/>
                    <a:pt x="16200" y="20709"/>
                    <a:pt x="21600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07753" y="1941145"/>
              <a:ext cx="1051560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28"/>
                  </a:moveTo>
                  <a:cubicBezTo>
                    <a:pt x="83" y="2198"/>
                    <a:pt x="165" y="1667"/>
                    <a:pt x="285" y="1478"/>
                  </a:cubicBezTo>
                  <a:cubicBezTo>
                    <a:pt x="404" y="1288"/>
                    <a:pt x="561" y="1440"/>
                    <a:pt x="720" y="1478"/>
                  </a:cubicBezTo>
                  <a:cubicBezTo>
                    <a:pt x="878" y="1516"/>
                    <a:pt x="1039" y="1440"/>
                    <a:pt x="1207" y="1251"/>
                  </a:cubicBezTo>
                  <a:cubicBezTo>
                    <a:pt x="1374" y="1061"/>
                    <a:pt x="1548" y="758"/>
                    <a:pt x="1709" y="568"/>
                  </a:cubicBezTo>
                  <a:cubicBezTo>
                    <a:pt x="1870" y="379"/>
                    <a:pt x="2017" y="303"/>
                    <a:pt x="2178" y="227"/>
                  </a:cubicBezTo>
                  <a:cubicBezTo>
                    <a:pt x="2339" y="152"/>
                    <a:pt x="2513" y="76"/>
                    <a:pt x="2698" y="38"/>
                  </a:cubicBezTo>
                  <a:cubicBezTo>
                    <a:pt x="2883" y="0"/>
                    <a:pt x="3078" y="0"/>
                    <a:pt x="3254" y="0"/>
                  </a:cubicBezTo>
                  <a:cubicBezTo>
                    <a:pt x="3430" y="0"/>
                    <a:pt x="3587" y="0"/>
                    <a:pt x="3743" y="38"/>
                  </a:cubicBezTo>
                  <a:cubicBezTo>
                    <a:pt x="3900" y="76"/>
                    <a:pt x="4057" y="152"/>
                    <a:pt x="4220" y="227"/>
                  </a:cubicBezTo>
                  <a:cubicBezTo>
                    <a:pt x="4383" y="303"/>
                    <a:pt x="4552" y="379"/>
                    <a:pt x="4728" y="455"/>
                  </a:cubicBezTo>
                  <a:cubicBezTo>
                    <a:pt x="4904" y="531"/>
                    <a:pt x="5087" y="606"/>
                    <a:pt x="5274" y="682"/>
                  </a:cubicBezTo>
                  <a:cubicBezTo>
                    <a:pt x="5461" y="758"/>
                    <a:pt x="5652" y="834"/>
                    <a:pt x="5815" y="872"/>
                  </a:cubicBezTo>
                  <a:cubicBezTo>
                    <a:pt x="5978" y="909"/>
                    <a:pt x="6113" y="909"/>
                    <a:pt x="6254" y="909"/>
                  </a:cubicBezTo>
                  <a:cubicBezTo>
                    <a:pt x="6396" y="909"/>
                    <a:pt x="6543" y="909"/>
                    <a:pt x="6685" y="909"/>
                  </a:cubicBezTo>
                  <a:cubicBezTo>
                    <a:pt x="6826" y="909"/>
                    <a:pt x="6961" y="909"/>
                    <a:pt x="7091" y="909"/>
                  </a:cubicBezTo>
                  <a:cubicBezTo>
                    <a:pt x="7222" y="909"/>
                    <a:pt x="7348" y="909"/>
                    <a:pt x="7480" y="909"/>
                  </a:cubicBezTo>
                  <a:cubicBezTo>
                    <a:pt x="7613" y="909"/>
                    <a:pt x="7752" y="909"/>
                    <a:pt x="7896" y="947"/>
                  </a:cubicBezTo>
                  <a:cubicBezTo>
                    <a:pt x="8039" y="985"/>
                    <a:pt x="8187" y="1061"/>
                    <a:pt x="8328" y="1099"/>
                  </a:cubicBezTo>
                  <a:cubicBezTo>
                    <a:pt x="8470" y="1137"/>
                    <a:pt x="8604" y="1137"/>
                    <a:pt x="8750" y="1175"/>
                  </a:cubicBezTo>
                  <a:cubicBezTo>
                    <a:pt x="8896" y="1213"/>
                    <a:pt x="9052" y="1288"/>
                    <a:pt x="9204" y="1402"/>
                  </a:cubicBezTo>
                  <a:cubicBezTo>
                    <a:pt x="9357" y="1516"/>
                    <a:pt x="9504" y="1667"/>
                    <a:pt x="9652" y="1781"/>
                  </a:cubicBezTo>
                  <a:cubicBezTo>
                    <a:pt x="9800" y="1895"/>
                    <a:pt x="9948" y="1971"/>
                    <a:pt x="10107" y="2122"/>
                  </a:cubicBezTo>
                  <a:cubicBezTo>
                    <a:pt x="10265" y="2274"/>
                    <a:pt x="10435" y="2501"/>
                    <a:pt x="10602" y="2728"/>
                  </a:cubicBezTo>
                  <a:cubicBezTo>
                    <a:pt x="10770" y="2956"/>
                    <a:pt x="10935" y="3183"/>
                    <a:pt x="11102" y="3448"/>
                  </a:cubicBezTo>
                  <a:cubicBezTo>
                    <a:pt x="11270" y="3714"/>
                    <a:pt x="11439" y="4017"/>
                    <a:pt x="11611" y="4320"/>
                  </a:cubicBezTo>
                  <a:cubicBezTo>
                    <a:pt x="11783" y="4623"/>
                    <a:pt x="11957" y="4926"/>
                    <a:pt x="12130" y="5229"/>
                  </a:cubicBezTo>
                  <a:cubicBezTo>
                    <a:pt x="12304" y="5533"/>
                    <a:pt x="12478" y="5836"/>
                    <a:pt x="12654" y="6139"/>
                  </a:cubicBezTo>
                  <a:cubicBezTo>
                    <a:pt x="12830" y="6442"/>
                    <a:pt x="13009" y="6745"/>
                    <a:pt x="13185" y="7011"/>
                  </a:cubicBezTo>
                  <a:cubicBezTo>
                    <a:pt x="13361" y="7276"/>
                    <a:pt x="13535" y="7503"/>
                    <a:pt x="13713" y="7731"/>
                  </a:cubicBezTo>
                  <a:cubicBezTo>
                    <a:pt x="13891" y="7958"/>
                    <a:pt x="14074" y="8185"/>
                    <a:pt x="14254" y="8375"/>
                  </a:cubicBezTo>
                  <a:cubicBezTo>
                    <a:pt x="14435" y="8564"/>
                    <a:pt x="14613" y="8716"/>
                    <a:pt x="14793" y="8905"/>
                  </a:cubicBezTo>
                  <a:cubicBezTo>
                    <a:pt x="14974" y="9095"/>
                    <a:pt x="15157" y="9322"/>
                    <a:pt x="15339" y="9549"/>
                  </a:cubicBezTo>
                  <a:cubicBezTo>
                    <a:pt x="15522" y="9777"/>
                    <a:pt x="15704" y="10004"/>
                    <a:pt x="15887" y="10232"/>
                  </a:cubicBezTo>
                  <a:cubicBezTo>
                    <a:pt x="16070" y="10459"/>
                    <a:pt x="16252" y="10686"/>
                    <a:pt x="16433" y="10952"/>
                  </a:cubicBezTo>
                  <a:cubicBezTo>
                    <a:pt x="16613" y="11217"/>
                    <a:pt x="16791" y="11520"/>
                    <a:pt x="16970" y="11823"/>
                  </a:cubicBezTo>
                  <a:cubicBezTo>
                    <a:pt x="17148" y="12126"/>
                    <a:pt x="17326" y="12429"/>
                    <a:pt x="17500" y="12733"/>
                  </a:cubicBezTo>
                  <a:cubicBezTo>
                    <a:pt x="17674" y="13036"/>
                    <a:pt x="17843" y="13339"/>
                    <a:pt x="18015" y="13642"/>
                  </a:cubicBezTo>
                  <a:cubicBezTo>
                    <a:pt x="18187" y="13945"/>
                    <a:pt x="18361" y="14248"/>
                    <a:pt x="18533" y="14552"/>
                  </a:cubicBezTo>
                  <a:cubicBezTo>
                    <a:pt x="18704" y="14855"/>
                    <a:pt x="18874" y="15158"/>
                    <a:pt x="19037" y="15499"/>
                  </a:cubicBezTo>
                  <a:cubicBezTo>
                    <a:pt x="19200" y="15840"/>
                    <a:pt x="19357" y="16219"/>
                    <a:pt x="19548" y="16636"/>
                  </a:cubicBezTo>
                  <a:cubicBezTo>
                    <a:pt x="19739" y="17053"/>
                    <a:pt x="19965" y="17507"/>
                    <a:pt x="20178" y="18000"/>
                  </a:cubicBezTo>
                  <a:cubicBezTo>
                    <a:pt x="20391" y="18493"/>
                    <a:pt x="20591" y="19023"/>
                    <a:pt x="20774" y="19516"/>
                  </a:cubicBezTo>
                  <a:cubicBezTo>
                    <a:pt x="20957" y="20008"/>
                    <a:pt x="21122" y="20463"/>
                    <a:pt x="21257" y="20804"/>
                  </a:cubicBezTo>
                  <a:cubicBezTo>
                    <a:pt x="21391" y="21145"/>
                    <a:pt x="21496" y="213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718953" y="354769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750703" y="370644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800"/>
                    <a:pt x="1600" y="9600"/>
                    <a:pt x="5200" y="13200"/>
                  </a:cubicBezTo>
                  <a:cubicBezTo>
                    <a:pt x="8800" y="16800"/>
                    <a:pt x="15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428510" y="3177596"/>
              <a:ext cx="458844" cy="109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28" fill="norm" stroke="1" extrusionOk="0">
                  <a:moveTo>
                    <a:pt x="20290" y="534"/>
                  </a:moveTo>
                  <a:cubicBezTo>
                    <a:pt x="19993" y="367"/>
                    <a:pt x="19696" y="201"/>
                    <a:pt x="18952" y="97"/>
                  </a:cubicBezTo>
                  <a:cubicBezTo>
                    <a:pt x="18209" y="-6"/>
                    <a:pt x="17020" y="-48"/>
                    <a:pt x="14940" y="77"/>
                  </a:cubicBezTo>
                  <a:cubicBezTo>
                    <a:pt x="12859" y="201"/>
                    <a:pt x="9886" y="492"/>
                    <a:pt x="7954" y="804"/>
                  </a:cubicBezTo>
                  <a:cubicBezTo>
                    <a:pt x="6022" y="1115"/>
                    <a:pt x="5130" y="1447"/>
                    <a:pt x="4734" y="2050"/>
                  </a:cubicBezTo>
                  <a:cubicBezTo>
                    <a:pt x="4338" y="2652"/>
                    <a:pt x="4437" y="3524"/>
                    <a:pt x="4585" y="4708"/>
                  </a:cubicBezTo>
                  <a:cubicBezTo>
                    <a:pt x="4734" y="5892"/>
                    <a:pt x="4932" y="7387"/>
                    <a:pt x="4883" y="8883"/>
                  </a:cubicBezTo>
                  <a:cubicBezTo>
                    <a:pt x="4833" y="10378"/>
                    <a:pt x="4536" y="11874"/>
                    <a:pt x="3991" y="13390"/>
                  </a:cubicBezTo>
                  <a:cubicBezTo>
                    <a:pt x="3446" y="14906"/>
                    <a:pt x="2653" y="16443"/>
                    <a:pt x="1960" y="17647"/>
                  </a:cubicBezTo>
                  <a:cubicBezTo>
                    <a:pt x="1266" y="18852"/>
                    <a:pt x="672" y="19724"/>
                    <a:pt x="325" y="20264"/>
                  </a:cubicBezTo>
                  <a:cubicBezTo>
                    <a:pt x="-22" y="20804"/>
                    <a:pt x="-121" y="21012"/>
                    <a:pt x="176" y="21178"/>
                  </a:cubicBezTo>
                  <a:cubicBezTo>
                    <a:pt x="473" y="21344"/>
                    <a:pt x="1167" y="21469"/>
                    <a:pt x="2851" y="21510"/>
                  </a:cubicBezTo>
                  <a:cubicBezTo>
                    <a:pt x="4536" y="21552"/>
                    <a:pt x="7211" y="21510"/>
                    <a:pt x="10233" y="21469"/>
                  </a:cubicBezTo>
                  <a:cubicBezTo>
                    <a:pt x="13255" y="21427"/>
                    <a:pt x="16624" y="21386"/>
                    <a:pt x="18556" y="21386"/>
                  </a:cubicBezTo>
                  <a:cubicBezTo>
                    <a:pt x="20488" y="21386"/>
                    <a:pt x="20984" y="21427"/>
                    <a:pt x="2147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878632" y="3111134"/>
              <a:ext cx="136206" cy="45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401" fill="norm" stroke="1" extrusionOk="0">
                  <a:moveTo>
                    <a:pt x="4229" y="7619"/>
                  </a:moveTo>
                  <a:cubicBezTo>
                    <a:pt x="4229" y="11071"/>
                    <a:pt x="4229" y="14523"/>
                    <a:pt x="4229" y="16644"/>
                  </a:cubicBezTo>
                  <a:cubicBezTo>
                    <a:pt x="4229" y="18764"/>
                    <a:pt x="4229" y="19553"/>
                    <a:pt x="3907" y="20244"/>
                  </a:cubicBezTo>
                  <a:cubicBezTo>
                    <a:pt x="3585" y="20934"/>
                    <a:pt x="2940" y="21526"/>
                    <a:pt x="2295" y="21378"/>
                  </a:cubicBezTo>
                  <a:cubicBezTo>
                    <a:pt x="1650" y="21230"/>
                    <a:pt x="1006" y="20342"/>
                    <a:pt x="522" y="18025"/>
                  </a:cubicBezTo>
                  <a:cubicBezTo>
                    <a:pt x="38" y="15707"/>
                    <a:pt x="-284" y="11959"/>
                    <a:pt x="361" y="8901"/>
                  </a:cubicBezTo>
                  <a:cubicBezTo>
                    <a:pt x="1006" y="5844"/>
                    <a:pt x="2617" y="3477"/>
                    <a:pt x="4068" y="2096"/>
                  </a:cubicBezTo>
                  <a:cubicBezTo>
                    <a:pt x="5519" y="715"/>
                    <a:pt x="6809" y="321"/>
                    <a:pt x="8420" y="123"/>
                  </a:cubicBezTo>
                  <a:cubicBezTo>
                    <a:pt x="10032" y="-74"/>
                    <a:pt x="11967" y="-74"/>
                    <a:pt x="14385" y="419"/>
                  </a:cubicBezTo>
                  <a:cubicBezTo>
                    <a:pt x="16803" y="912"/>
                    <a:pt x="19704" y="1899"/>
                    <a:pt x="20510" y="3033"/>
                  </a:cubicBezTo>
                  <a:cubicBezTo>
                    <a:pt x="21316" y="4167"/>
                    <a:pt x="20026" y="5449"/>
                    <a:pt x="16964" y="6337"/>
                  </a:cubicBezTo>
                  <a:cubicBezTo>
                    <a:pt x="13901" y="7225"/>
                    <a:pt x="9065" y="7718"/>
                    <a:pt x="6325" y="7964"/>
                  </a:cubicBezTo>
                  <a:cubicBezTo>
                    <a:pt x="3585" y="8211"/>
                    <a:pt x="2940" y="8211"/>
                    <a:pt x="2295" y="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020352" y="3377957"/>
              <a:ext cx="121002" cy="15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57" fill="norm" stroke="1" extrusionOk="0">
                  <a:moveTo>
                    <a:pt x="20929" y="5157"/>
                  </a:moveTo>
                  <a:cubicBezTo>
                    <a:pt x="20563" y="3357"/>
                    <a:pt x="20197" y="1557"/>
                    <a:pt x="18915" y="657"/>
                  </a:cubicBezTo>
                  <a:cubicBezTo>
                    <a:pt x="17634" y="-243"/>
                    <a:pt x="15437" y="-243"/>
                    <a:pt x="13058" y="807"/>
                  </a:cubicBezTo>
                  <a:cubicBezTo>
                    <a:pt x="10678" y="1857"/>
                    <a:pt x="8115" y="3957"/>
                    <a:pt x="5919" y="6357"/>
                  </a:cubicBezTo>
                  <a:cubicBezTo>
                    <a:pt x="3722" y="8757"/>
                    <a:pt x="1892" y="11457"/>
                    <a:pt x="793" y="13857"/>
                  </a:cubicBezTo>
                  <a:cubicBezTo>
                    <a:pt x="-305" y="16257"/>
                    <a:pt x="-671" y="18357"/>
                    <a:pt x="2441" y="19557"/>
                  </a:cubicBezTo>
                  <a:cubicBezTo>
                    <a:pt x="5553" y="20757"/>
                    <a:pt x="12143" y="21057"/>
                    <a:pt x="18732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179316" y="3418116"/>
              <a:ext cx="152538" cy="11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517" fill="norm" stroke="1" extrusionOk="0">
                  <a:moveTo>
                    <a:pt x="13154" y="7036"/>
                  </a:moveTo>
                  <a:cubicBezTo>
                    <a:pt x="12862" y="5206"/>
                    <a:pt x="12570" y="3375"/>
                    <a:pt x="11549" y="1911"/>
                  </a:cubicBezTo>
                  <a:cubicBezTo>
                    <a:pt x="10527" y="446"/>
                    <a:pt x="8776" y="-652"/>
                    <a:pt x="6732" y="446"/>
                  </a:cubicBezTo>
                  <a:cubicBezTo>
                    <a:pt x="4689" y="1545"/>
                    <a:pt x="2354" y="4840"/>
                    <a:pt x="1040" y="7585"/>
                  </a:cubicBezTo>
                  <a:cubicBezTo>
                    <a:pt x="-273" y="10331"/>
                    <a:pt x="-565" y="12528"/>
                    <a:pt x="1478" y="14907"/>
                  </a:cubicBezTo>
                  <a:cubicBezTo>
                    <a:pt x="3521" y="17287"/>
                    <a:pt x="7900" y="19850"/>
                    <a:pt x="11549" y="20399"/>
                  </a:cubicBezTo>
                  <a:cubicBezTo>
                    <a:pt x="15197" y="20948"/>
                    <a:pt x="18116" y="19484"/>
                    <a:pt x="21035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106553" y="3116844"/>
              <a:ext cx="88244" cy="45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468" fill="norm" stroke="1" extrusionOk="0">
                  <a:moveTo>
                    <a:pt x="8640" y="9511"/>
                  </a:moveTo>
                  <a:cubicBezTo>
                    <a:pt x="7200" y="11402"/>
                    <a:pt x="5760" y="13293"/>
                    <a:pt x="5040" y="15035"/>
                  </a:cubicBezTo>
                  <a:cubicBezTo>
                    <a:pt x="4320" y="16777"/>
                    <a:pt x="4320" y="18370"/>
                    <a:pt x="4320" y="19514"/>
                  </a:cubicBezTo>
                  <a:cubicBezTo>
                    <a:pt x="4320" y="20659"/>
                    <a:pt x="4320" y="21356"/>
                    <a:pt x="4080" y="21455"/>
                  </a:cubicBezTo>
                  <a:cubicBezTo>
                    <a:pt x="3840" y="21555"/>
                    <a:pt x="3360" y="21057"/>
                    <a:pt x="2880" y="18768"/>
                  </a:cubicBezTo>
                  <a:cubicBezTo>
                    <a:pt x="2400" y="16479"/>
                    <a:pt x="1920" y="12397"/>
                    <a:pt x="2400" y="9113"/>
                  </a:cubicBezTo>
                  <a:cubicBezTo>
                    <a:pt x="2880" y="5828"/>
                    <a:pt x="4320" y="3339"/>
                    <a:pt x="5760" y="1896"/>
                  </a:cubicBezTo>
                  <a:cubicBezTo>
                    <a:pt x="7200" y="453"/>
                    <a:pt x="8640" y="55"/>
                    <a:pt x="10320" y="5"/>
                  </a:cubicBezTo>
                  <a:cubicBezTo>
                    <a:pt x="12000" y="-45"/>
                    <a:pt x="13920" y="254"/>
                    <a:pt x="16320" y="1498"/>
                  </a:cubicBezTo>
                  <a:cubicBezTo>
                    <a:pt x="18720" y="2742"/>
                    <a:pt x="21600" y="4932"/>
                    <a:pt x="18960" y="6773"/>
                  </a:cubicBezTo>
                  <a:cubicBezTo>
                    <a:pt x="16320" y="8615"/>
                    <a:pt x="8160" y="10108"/>
                    <a:pt x="0" y="11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193810" y="3432463"/>
              <a:ext cx="122294" cy="13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825" fill="norm" stroke="1" extrusionOk="0">
                  <a:moveTo>
                    <a:pt x="15660" y="4978"/>
                  </a:moveTo>
                  <a:cubicBezTo>
                    <a:pt x="15294" y="3366"/>
                    <a:pt x="14928" y="1754"/>
                    <a:pt x="13464" y="787"/>
                  </a:cubicBezTo>
                  <a:cubicBezTo>
                    <a:pt x="11999" y="-181"/>
                    <a:pt x="9437" y="-503"/>
                    <a:pt x="7057" y="1270"/>
                  </a:cubicBezTo>
                  <a:cubicBezTo>
                    <a:pt x="4677" y="3043"/>
                    <a:pt x="2481" y="6912"/>
                    <a:pt x="1199" y="9813"/>
                  </a:cubicBezTo>
                  <a:cubicBezTo>
                    <a:pt x="-82" y="12715"/>
                    <a:pt x="-448" y="14649"/>
                    <a:pt x="650" y="16584"/>
                  </a:cubicBezTo>
                  <a:cubicBezTo>
                    <a:pt x="1749" y="18518"/>
                    <a:pt x="4311" y="20452"/>
                    <a:pt x="7972" y="20775"/>
                  </a:cubicBezTo>
                  <a:cubicBezTo>
                    <a:pt x="11633" y="21097"/>
                    <a:pt x="16393" y="19807"/>
                    <a:pt x="21152" y="1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328803" y="3415525"/>
              <a:ext cx="120651" cy="17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3804"/>
                  </a:moveTo>
                  <a:cubicBezTo>
                    <a:pt x="20842" y="2487"/>
                    <a:pt x="20084" y="1170"/>
                    <a:pt x="18568" y="512"/>
                  </a:cubicBezTo>
                  <a:cubicBezTo>
                    <a:pt x="17053" y="-147"/>
                    <a:pt x="14779" y="-147"/>
                    <a:pt x="12695" y="380"/>
                  </a:cubicBezTo>
                  <a:cubicBezTo>
                    <a:pt x="10611" y="907"/>
                    <a:pt x="8716" y="1960"/>
                    <a:pt x="7768" y="3146"/>
                  </a:cubicBezTo>
                  <a:cubicBezTo>
                    <a:pt x="6821" y="4331"/>
                    <a:pt x="6821" y="5648"/>
                    <a:pt x="8526" y="7229"/>
                  </a:cubicBezTo>
                  <a:cubicBezTo>
                    <a:pt x="10232" y="8809"/>
                    <a:pt x="13642" y="10653"/>
                    <a:pt x="15916" y="12760"/>
                  </a:cubicBezTo>
                  <a:cubicBezTo>
                    <a:pt x="18189" y="14868"/>
                    <a:pt x="19326" y="17238"/>
                    <a:pt x="18947" y="18819"/>
                  </a:cubicBezTo>
                  <a:cubicBezTo>
                    <a:pt x="18568" y="20399"/>
                    <a:pt x="16674" y="21190"/>
                    <a:pt x="13263" y="21321"/>
                  </a:cubicBezTo>
                  <a:cubicBezTo>
                    <a:pt x="9853" y="21453"/>
                    <a:pt x="4926" y="20926"/>
                    <a:pt x="0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963553" y="3816781"/>
              <a:ext cx="125164" cy="43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87" fill="norm" stroke="1" extrusionOk="0">
                  <a:moveTo>
                    <a:pt x="5311" y="6488"/>
                  </a:moveTo>
                  <a:cubicBezTo>
                    <a:pt x="4957" y="10158"/>
                    <a:pt x="4603" y="13828"/>
                    <a:pt x="4426" y="15977"/>
                  </a:cubicBezTo>
                  <a:cubicBezTo>
                    <a:pt x="4249" y="18127"/>
                    <a:pt x="4249" y="18756"/>
                    <a:pt x="4249" y="19542"/>
                  </a:cubicBezTo>
                  <a:cubicBezTo>
                    <a:pt x="4249" y="20329"/>
                    <a:pt x="4249" y="21272"/>
                    <a:pt x="3895" y="21377"/>
                  </a:cubicBezTo>
                  <a:cubicBezTo>
                    <a:pt x="3541" y="21482"/>
                    <a:pt x="2833" y="20748"/>
                    <a:pt x="2479" y="18389"/>
                  </a:cubicBezTo>
                  <a:cubicBezTo>
                    <a:pt x="2125" y="16030"/>
                    <a:pt x="2125" y="12045"/>
                    <a:pt x="2479" y="8952"/>
                  </a:cubicBezTo>
                  <a:cubicBezTo>
                    <a:pt x="2833" y="5859"/>
                    <a:pt x="3541" y="3657"/>
                    <a:pt x="4426" y="2241"/>
                  </a:cubicBezTo>
                  <a:cubicBezTo>
                    <a:pt x="5311" y="826"/>
                    <a:pt x="6374" y="197"/>
                    <a:pt x="7790" y="39"/>
                  </a:cubicBezTo>
                  <a:cubicBezTo>
                    <a:pt x="9207" y="-118"/>
                    <a:pt x="10977" y="197"/>
                    <a:pt x="13633" y="1035"/>
                  </a:cubicBezTo>
                  <a:cubicBezTo>
                    <a:pt x="16289" y="1874"/>
                    <a:pt x="19830" y="3237"/>
                    <a:pt x="20715" y="4443"/>
                  </a:cubicBezTo>
                  <a:cubicBezTo>
                    <a:pt x="21600" y="5649"/>
                    <a:pt x="19830" y="6698"/>
                    <a:pt x="15934" y="7536"/>
                  </a:cubicBezTo>
                  <a:cubicBezTo>
                    <a:pt x="12039" y="8375"/>
                    <a:pt x="6020" y="9004"/>
                    <a:pt x="0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074249" y="4086326"/>
              <a:ext cx="87694" cy="20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144" fill="norm" stroke="1" extrusionOk="0">
                  <a:moveTo>
                    <a:pt x="19981" y="4650"/>
                  </a:moveTo>
                  <a:cubicBezTo>
                    <a:pt x="19490" y="3570"/>
                    <a:pt x="18999" y="2490"/>
                    <a:pt x="17527" y="1518"/>
                  </a:cubicBezTo>
                  <a:cubicBezTo>
                    <a:pt x="16054" y="546"/>
                    <a:pt x="13599" y="-318"/>
                    <a:pt x="10408" y="114"/>
                  </a:cubicBezTo>
                  <a:cubicBezTo>
                    <a:pt x="7218" y="546"/>
                    <a:pt x="3290" y="2274"/>
                    <a:pt x="1327" y="3678"/>
                  </a:cubicBezTo>
                  <a:cubicBezTo>
                    <a:pt x="-637" y="5082"/>
                    <a:pt x="-637" y="6162"/>
                    <a:pt x="2799" y="7998"/>
                  </a:cubicBezTo>
                  <a:cubicBezTo>
                    <a:pt x="6236" y="9834"/>
                    <a:pt x="13108" y="12426"/>
                    <a:pt x="16790" y="14478"/>
                  </a:cubicBezTo>
                  <a:cubicBezTo>
                    <a:pt x="20472" y="16530"/>
                    <a:pt x="20963" y="18042"/>
                    <a:pt x="19736" y="19122"/>
                  </a:cubicBezTo>
                  <a:cubicBezTo>
                    <a:pt x="18508" y="20202"/>
                    <a:pt x="15563" y="20850"/>
                    <a:pt x="12863" y="21066"/>
                  </a:cubicBezTo>
                  <a:cubicBezTo>
                    <a:pt x="10163" y="21282"/>
                    <a:pt x="7708" y="21066"/>
                    <a:pt x="5990" y="20202"/>
                  </a:cubicBezTo>
                  <a:cubicBezTo>
                    <a:pt x="4272" y="19338"/>
                    <a:pt x="3290" y="17826"/>
                    <a:pt x="2308" y="16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200916" y="4125545"/>
              <a:ext cx="13093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7095" y="0"/>
                  </a:moveTo>
                  <a:cubicBezTo>
                    <a:pt x="12980" y="0"/>
                    <a:pt x="8866" y="0"/>
                    <a:pt x="5780" y="1440"/>
                  </a:cubicBezTo>
                  <a:cubicBezTo>
                    <a:pt x="2695" y="2880"/>
                    <a:pt x="638" y="5760"/>
                    <a:pt x="123" y="8820"/>
                  </a:cubicBezTo>
                  <a:cubicBezTo>
                    <a:pt x="-391" y="11880"/>
                    <a:pt x="638" y="15120"/>
                    <a:pt x="4409" y="17280"/>
                  </a:cubicBezTo>
                  <a:cubicBezTo>
                    <a:pt x="8180" y="19440"/>
                    <a:pt x="14695" y="20520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066190" y="3899062"/>
              <a:ext cx="14522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82" y="7504"/>
                  </a:moveTo>
                  <a:cubicBezTo>
                    <a:pt x="1873" y="9634"/>
                    <a:pt x="1564" y="11763"/>
                    <a:pt x="1410" y="13944"/>
                  </a:cubicBezTo>
                  <a:cubicBezTo>
                    <a:pt x="1256" y="16124"/>
                    <a:pt x="1256" y="18355"/>
                    <a:pt x="1256" y="19724"/>
                  </a:cubicBezTo>
                  <a:cubicBezTo>
                    <a:pt x="1256" y="21093"/>
                    <a:pt x="1256" y="21600"/>
                    <a:pt x="1102" y="21600"/>
                  </a:cubicBezTo>
                  <a:cubicBezTo>
                    <a:pt x="947" y="21600"/>
                    <a:pt x="639" y="21093"/>
                    <a:pt x="330" y="19014"/>
                  </a:cubicBezTo>
                  <a:cubicBezTo>
                    <a:pt x="22" y="16935"/>
                    <a:pt x="-287" y="13285"/>
                    <a:pt x="484" y="10141"/>
                  </a:cubicBezTo>
                  <a:cubicBezTo>
                    <a:pt x="1256" y="6997"/>
                    <a:pt x="3107" y="4361"/>
                    <a:pt x="4650" y="2789"/>
                  </a:cubicBezTo>
                  <a:cubicBezTo>
                    <a:pt x="6193" y="1217"/>
                    <a:pt x="7427" y="710"/>
                    <a:pt x="8816" y="406"/>
                  </a:cubicBezTo>
                  <a:cubicBezTo>
                    <a:pt x="10204" y="101"/>
                    <a:pt x="11747" y="0"/>
                    <a:pt x="13290" y="0"/>
                  </a:cubicBezTo>
                  <a:cubicBezTo>
                    <a:pt x="14833" y="0"/>
                    <a:pt x="16376" y="101"/>
                    <a:pt x="17919" y="608"/>
                  </a:cubicBezTo>
                  <a:cubicBezTo>
                    <a:pt x="19462" y="1115"/>
                    <a:pt x="21004" y="2028"/>
                    <a:pt x="21159" y="3093"/>
                  </a:cubicBezTo>
                  <a:cubicBezTo>
                    <a:pt x="21313" y="4158"/>
                    <a:pt x="20079" y="5375"/>
                    <a:pt x="16376" y="6541"/>
                  </a:cubicBezTo>
                  <a:cubicBezTo>
                    <a:pt x="12673" y="7707"/>
                    <a:pt x="6502" y="8823"/>
                    <a:pt x="330" y="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160102" y="4145518"/>
              <a:ext cx="116171" cy="22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58" fill="norm" stroke="1" extrusionOk="0">
                  <a:moveTo>
                    <a:pt x="17697" y="5858"/>
                  </a:moveTo>
                  <a:cubicBezTo>
                    <a:pt x="16182" y="4075"/>
                    <a:pt x="14666" y="2291"/>
                    <a:pt x="12961" y="1201"/>
                  </a:cubicBezTo>
                  <a:cubicBezTo>
                    <a:pt x="11255" y="111"/>
                    <a:pt x="9361" y="-285"/>
                    <a:pt x="7087" y="210"/>
                  </a:cubicBezTo>
                  <a:cubicBezTo>
                    <a:pt x="4813" y="706"/>
                    <a:pt x="2161" y="2093"/>
                    <a:pt x="834" y="3282"/>
                  </a:cubicBezTo>
                  <a:cubicBezTo>
                    <a:pt x="-492" y="4471"/>
                    <a:pt x="-492" y="5462"/>
                    <a:pt x="2729" y="7245"/>
                  </a:cubicBezTo>
                  <a:cubicBezTo>
                    <a:pt x="5950" y="9029"/>
                    <a:pt x="12392" y="11605"/>
                    <a:pt x="16182" y="13289"/>
                  </a:cubicBezTo>
                  <a:cubicBezTo>
                    <a:pt x="19971" y="14974"/>
                    <a:pt x="21108" y="15766"/>
                    <a:pt x="20729" y="17054"/>
                  </a:cubicBezTo>
                  <a:cubicBezTo>
                    <a:pt x="20350" y="18343"/>
                    <a:pt x="18455" y="20126"/>
                    <a:pt x="15613" y="20721"/>
                  </a:cubicBezTo>
                  <a:cubicBezTo>
                    <a:pt x="12771" y="21315"/>
                    <a:pt x="8982" y="20721"/>
                    <a:pt x="6897" y="19730"/>
                  </a:cubicBezTo>
                  <a:cubicBezTo>
                    <a:pt x="4813" y="18739"/>
                    <a:pt x="4434" y="17352"/>
                    <a:pt x="4055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4314249" y="4154030"/>
              <a:ext cx="11847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89" fill="norm" stroke="1" extrusionOk="0">
                  <a:moveTo>
                    <a:pt x="20436" y="2559"/>
                  </a:moveTo>
                  <a:cubicBezTo>
                    <a:pt x="19691" y="1345"/>
                    <a:pt x="18947" y="132"/>
                    <a:pt x="15595" y="10"/>
                  </a:cubicBezTo>
                  <a:cubicBezTo>
                    <a:pt x="12243" y="-111"/>
                    <a:pt x="6284" y="860"/>
                    <a:pt x="3119" y="1952"/>
                  </a:cubicBezTo>
                  <a:cubicBezTo>
                    <a:pt x="-47" y="3044"/>
                    <a:pt x="-419" y="4258"/>
                    <a:pt x="326" y="5350"/>
                  </a:cubicBezTo>
                  <a:cubicBezTo>
                    <a:pt x="1071" y="6442"/>
                    <a:pt x="2933" y="7413"/>
                    <a:pt x="6471" y="9111"/>
                  </a:cubicBezTo>
                  <a:cubicBezTo>
                    <a:pt x="10009" y="10810"/>
                    <a:pt x="15222" y="13237"/>
                    <a:pt x="18015" y="15179"/>
                  </a:cubicBezTo>
                  <a:cubicBezTo>
                    <a:pt x="20809" y="17120"/>
                    <a:pt x="21181" y="18577"/>
                    <a:pt x="20622" y="19669"/>
                  </a:cubicBezTo>
                  <a:cubicBezTo>
                    <a:pt x="20064" y="20761"/>
                    <a:pt x="18574" y="21489"/>
                    <a:pt x="15781" y="21489"/>
                  </a:cubicBezTo>
                  <a:cubicBezTo>
                    <a:pt x="12988" y="21489"/>
                    <a:pt x="8891" y="20761"/>
                    <a:pt x="4795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601853" y="3124753"/>
              <a:ext cx="279958" cy="122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9" fill="norm" stroke="1" extrusionOk="0">
                  <a:moveTo>
                    <a:pt x="1949" y="1075"/>
                  </a:moveTo>
                  <a:cubicBezTo>
                    <a:pt x="5035" y="702"/>
                    <a:pt x="8120" y="329"/>
                    <a:pt x="10556" y="143"/>
                  </a:cubicBezTo>
                  <a:cubicBezTo>
                    <a:pt x="12992" y="-44"/>
                    <a:pt x="14779" y="-44"/>
                    <a:pt x="16241" y="124"/>
                  </a:cubicBezTo>
                  <a:cubicBezTo>
                    <a:pt x="17702" y="292"/>
                    <a:pt x="18839" y="628"/>
                    <a:pt x="19732" y="1355"/>
                  </a:cubicBezTo>
                  <a:cubicBezTo>
                    <a:pt x="20626" y="2082"/>
                    <a:pt x="21275" y="3202"/>
                    <a:pt x="21438" y="4470"/>
                  </a:cubicBezTo>
                  <a:cubicBezTo>
                    <a:pt x="21600" y="5738"/>
                    <a:pt x="21275" y="7156"/>
                    <a:pt x="20869" y="8462"/>
                  </a:cubicBezTo>
                  <a:cubicBezTo>
                    <a:pt x="20463" y="9767"/>
                    <a:pt x="19976" y="10961"/>
                    <a:pt x="19489" y="12174"/>
                  </a:cubicBezTo>
                  <a:cubicBezTo>
                    <a:pt x="19002" y="13386"/>
                    <a:pt x="18514" y="14617"/>
                    <a:pt x="18027" y="15848"/>
                  </a:cubicBezTo>
                  <a:cubicBezTo>
                    <a:pt x="17540" y="17079"/>
                    <a:pt x="17053" y="18310"/>
                    <a:pt x="16728" y="19112"/>
                  </a:cubicBezTo>
                  <a:cubicBezTo>
                    <a:pt x="16403" y="19915"/>
                    <a:pt x="16241" y="20288"/>
                    <a:pt x="16159" y="20567"/>
                  </a:cubicBezTo>
                  <a:cubicBezTo>
                    <a:pt x="16078" y="20847"/>
                    <a:pt x="16078" y="21034"/>
                    <a:pt x="16403" y="21202"/>
                  </a:cubicBezTo>
                  <a:cubicBezTo>
                    <a:pt x="16728" y="21369"/>
                    <a:pt x="17377" y="21519"/>
                    <a:pt x="17296" y="21537"/>
                  </a:cubicBezTo>
                  <a:cubicBezTo>
                    <a:pt x="17215" y="21556"/>
                    <a:pt x="16403" y="21444"/>
                    <a:pt x="13398" y="21295"/>
                  </a:cubicBezTo>
                  <a:cubicBezTo>
                    <a:pt x="10394" y="21146"/>
                    <a:pt x="5197" y="20959"/>
                    <a:pt x="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048470" y="3663737"/>
              <a:ext cx="201084" cy="22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819" y="2300"/>
                  </a:moveTo>
                  <a:cubicBezTo>
                    <a:pt x="909" y="1271"/>
                    <a:pt x="0" y="242"/>
                    <a:pt x="0" y="37"/>
                  </a:cubicBezTo>
                  <a:cubicBezTo>
                    <a:pt x="0" y="-169"/>
                    <a:pt x="909" y="448"/>
                    <a:pt x="3638" y="3122"/>
                  </a:cubicBezTo>
                  <a:cubicBezTo>
                    <a:pt x="6366" y="5797"/>
                    <a:pt x="10914" y="10528"/>
                    <a:pt x="14211" y="13922"/>
                  </a:cubicBezTo>
                  <a:cubicBezTo>
                    <a:pt x="17507" y="17317"/>
                    <a:pt x="19554" y="19374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033653" y="3649295"/>
              <a:ext cx="222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000"/>
                    <a:pt x="12960" y="8000"/>
                    <a:pt x="9360" y="11600"/>
                  </a:cubicBezTo>
                  <a:cubicBezTo>
                    <a:pt x="5760" y="15200"/>
                    <a:pt x="288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615858" y="3090095"/>
              <a:ext cx="427446" cy="120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2" fill="norm" stroke="1" extrusionOk="0">
                  <a:moveTo>
                    <a:pt x="21488" y="799"/>
                  </a:moveTo>
                  <a:cubicBezTo>
                    <a:pt x="19786" y="460"/>
                    <a:pt x="18083" y="120"/>
                    <a:pt x="15902" y="26"/>
                  </a:cubicBezTo>
                  <a:cubicBezTo>
                    <a:pt x="13721" y="-68"/>
                    <a:pt x="11060" y="83"/>
                    <a:pt x="9145" y="667"/>
                  </a:cubicBezTo>
                  <a:cubicBezTo>
                    <a:pt x="7230" y="1251"/>
                    <a:pt x="6059" y="2269"/>
                    <a:pt x="5421" y="3475"/>
                  </a:cubicBezTo>
                  <a:cubicBezTo>
                    <a:pt x="4783" y="4682"/>
                    <a:pt x="4676" y="6077"/>
                    <a:pt x="4623" y="7509"/>
                  </a:cubicBezTo>
                  <a:cubicBezTo>
                    <a:pt x="4570" y="8941"/>
                    <a:pt x="4570" y="10412"/>
                    <a:pt x="4197" y="11806"/>
                  </a:cubicBezTo>
                  <a:cubicBezTo>
                    <a:pt x="3825" y="13201"/>
                    <a:pt x="3080" y="14520"/>
                    <a:pt x="2388" y="15896"/>
                  </a:cubicBezTo>
                  <a:cubicBezTo>
                    <a:pt x="1697" y="17272"/>
                    <a:pt x="1058" y="18705"/>
                    <a:pt x="686" y="19534"/>
                  </a:cubicBezTo>
                  <a:cubicBezTo>
                    <a:pt x="314" y="20363"/>
                    <a:pt x="207" y="20590"/>
                    <a:pt x="101" y="20797"/>
                  </a:cubicBezTo>
                  <a:cubicBezTo>
                    <a:pt x="-6" y="21004"/>
                    <a:pt x="-112" y="21193"/>
                    <a:pt x="260" y="21325"/>
                  </a:cubicBezTo>
                  <a:cubicBezTo>
                    <a:pt x="633" y="21457"/>
                    <a:pt x="1484" y="21532"/>
                    <a:pt x="3240" y="21532"/>
                  </a:cubicBezTo>
                  <a:cubicBezTo>
                    <a:pt x="4995" y="21532"/>
                    <a:pt x="7655" y="21457"/>
                    <a:pt x="9943" y="21400"/>
                  </a:cubicBezTo>
                  <a:cubicBezTo>
                    <a:pt x="12231" y="21344"/>
                    <a:pt x="14146" y="21306"/>
                    <a:pt x="16061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151918" y="3088114"/>
              <a:ext cx="127467" cy="35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06" fill="norm" stroke="1" extrusionOk="0">
                  <a:moveTo>
                    <a:pt x="4071" y="9560"/>
                  </a:moveTo>
                  <a:cubicBezTo>
                    <a:pt x="3026" y="12198"/>
                    <a:pt x="1981" y="14835"/>
                    <a:pt x="1632" y="16530"/>
                  </a:cubicBezTo>
                  <a:cubicBezTo>
                    <a:pt x="1284" y="18225"/>
                    <a:pt x="1632" y="18979"/>
                    <a:pt x="1807" y="19732"/>
                  </a:cubicBezTo>
                  <a:cubicBezTo>
                    <a:pt x="1981" y="20486"/>
                    <a:pt x="1981" y="21239"/>
                    <a:pt x="1807" y="21302"/>
                  </a:cubicBezTo>
                  <a:cubicBezTo>
                    <a:pt x="1632" y="21365"/>
                    <a:pt x="1284" y="20737"/>
                    <a:pt x="761" y="18100"/>
                  </a:cubicBezTo>
                  <a:cubicBezTo>
                    <a:pt x="239" y="15463"/>
                    <a:pt x="-458" y="10816"/>
                    <a:pt x="413" y="7551"/>
                  </a:cubicBezTo>
                  <a:cubicBezTo>
                    <a:pt x="1284" y="4286"/>
                    <a:pt x="3723" y="2402"/>
                    <a:pt x="6858" y="1272"/>
                  </a:cubicBezTo>
                  <a:cubicBezTo>
                    <a:pt x="9994" y="142"/>
                    <a:pt x="13826" y="-235"/>
                    <a:pt x="16613" y="142"/>
                  </a:cubicBezTo>
                  <a:cubicBezTo>
                    <a:pt x="19400" y="518"/>
                    <a:pt x="21142" y="1649"/>
                    <a:pt x="20968" y="2779"/>
                  </a:cubicBezTo>
                  <a:cubicBezTo>
                    <a:pt x="20794" y="3909"/>
                    <a:pt x="18703" y="5039"/>
                    <a:pt x="16265" y="5856"/>
                  </a:cubicBezTo>
                  <a:cubicBezTo>
                    <a:pt x="13826" y="6672"/>
                    <a:pt x="11039" y="7174"/>
                    <a:pt x="8252" y="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240229" y="3304812"/>
              <a:ext cx="120575" cy="14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593" fill="norm" stroke="1" extrusionOk="0">
                  <a:moveTo>
                    <a:pt x="21214" y="5704"/>
                  </a:moveTo>
                  <a:cubicBezTo>
                    <a:pt x="20842" y="4183"/>
                    <a:pt x="20469" y="2661"/>
                    <a:pt x="19538" y="1445"/>
                  </a:cubicBezTo>
                  <a:cubicBezTo>
                    <a:pt x="18607" y="228"/>
                    <a:pt x="17117" y="-685"/>
                    <a:pt x="13952" y="684"/>
                  </a:cubicBezTo>
                  <a:cubicBezTo>
                    <a:pt x="10786" y="2053"/>
                    <a:pt x="5945" y="5704"/>
                    <a:pt x="3152" y="8290"/>
                  </a:cubicBezTo>
                  <a:cubicBezTo>
                    <a:pt x="359" y="10876"/>
                    <a:pt x="-386" y="12397"/>
                    <a:pt x="173" y="14374"/>
                  </a:cubicBezTo>
                  <a:cubicBezTo>
                    <a:pt x="731" y="16352"/>
                    <a:pt x="2593" y="18785"/>
                    <a:pt x="5014" y="19850"/>
                  </a:cubicBezTo>
                  <a:cubicBezTo>
                    <a:pt x="7435" y="20915"/>
                    <a:pt x="10414" y="20611"/>
                    <a:pt x="13393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381831" y="3317114"/>
              <a:ext cx="144073" cy="14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63" fill="norm" stroke="1" extrusionOk="0">
                  <a:moveTo>
                    <a:pt x="13795" y="3992"/>
                  </a:moveTo>
                  <a:cubicBezTo>
                    <a:pt x="13482" y="2449"/>
                    <a:pt x="13169" y="906"/>
                    <a:pt x="12073" y="289"/>
                  </a:cubicBezTo>
                  <a:cubicBezTo>
                    <a:pt x="10978" y="-328"/>
                    <a:pt x="9099" y="-19"/>
                    <a:pt x="6908" y="1832"/>
                  </a:cubicBezTo>
                  <a:cubicBezTo>
                    <a:pt x="4717" y="3683"/>
                    <a:pt x="2212" y="7078"/>
                    <a:pt x="960" y="9546"/>
                  </a:cubicBezTo>
                  <a:cubicBezTo>
                    <a:pt x="-292" y="12015"/>
                    <a:pt x="-292" y="13558"/>
                    <a:pt x="804" y="15409"/>
                  </a:cubicBezTo>
                  <a:cubicBezTo>
                    <a:pt x="1899" y="17261"/>
                    <a:pt x="4091" y="19421"/>
                    <a:pt x="7691" y="20346"/>
                  </a:cubicBezTo>
                  <a:cubicBezTo>
                    <a:pt x="11291" y="21272"/>
                    <a:pt x="16299" y="20963"/>
                    <a:pt x="21308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234732" y="3038565"/>
              <a:ext cx="150589" cy="39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446" fill="norm" stroke="1" extrusionOk="0">
                  <a:moveTo>
                    <a:pt x="2915" y="10401"/>
                  </a:moveTo>
                  <a:cubicBezTo>
                    <a:pt x="2627" y="13733"/>
                    <a:pt x="2339" y="17065"/>
                    <a:pt x="1907" y="19018"/>
                  </a:cubicBezTo>
                  <a:cubicBezTo>
                    <a:pt x="1475" y="20972"/>
                    <a:pt x="899" y="21546"/>
                    <a:pt x="467" y="21431"/>
                  </a:cubicBezTo>
                  <a:cubicBezTo>
                    <a:pt x="35" y="21316"/>
                    <a:pt x="-253" y="20512"/>
                    <a:pt x="323" y="18099"/>
                  </a:cubicBezTo>
                  <a:cubicBezTo>
                    <a:pt x="899" y="15686"/>
                    <a:pt x="2339" y="11665"/>
                    <a:pt x="3779" y="8620"/>
                  </a:cubicBezTo>
                  <a:cubicBezTo>
                    <a:pt x="5219" y="5576"/>
                    <a:pt x="6659" y="3508"/>
                    <a:pt x="7811" y="2129"/>
                  </a:cubicBezTo>
                  <a:cubicBezTo>
                    <a:pt x="8963" y="750"/>
                    <a:pt x="9827" y="61"/>
                    <a:pt x="11555" y="3"/>
                  </a:cubicBezTo>
                  <a:cubicBezTo>
                    <a:pt x="13283" y="-54"/>
                    <a:pt x="15875" y="520"/>
                    <a:pt x="17891" y="1669"/>
                  </a:cubicBezTo>
                  <a:cubicBezTo>
                    <a:pt x="19907" y="2818"/>
                    <a:pt x="21347" y="4542"/>
                    <a:pt x="19907" y="6035"/>
                  </a:cubicBezTo>
                  <a:cubicBezTo>
                    <a:pt x="18467" y="7529"/>
                    <a:pt x="14147" y="8793"/>
                    <a:pt x="10547" y="9597"/>
                  </a:cubicBezTo>
                  <a:cubicBezTo>
                    <a:pt x="6947" y="10401"/>
                    <a:pt x="4067" y="10746"/>
                    <a:pt x="1187" y="1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322740" y="3326390"/>
              <a:ext cx="117564" cy="12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921" fill="norm" stroke="1" extrusionOk="0">
                  <a:moveTo>
                    <a:pt x="20266" y="3029"/>
                  </a:moveTo>
                  <a:cubicBezTo>
                    <a:pt x="18723" y="1612"/>
                    <a:pt x="17180" y="196"/>
                    <a:pt x="14480" y="19"/>
                  </a:cubicBezTo>
                  <a:cubicBezTo>
                    <a:pt x="11780" y="-158"/>
                    <a:pt x="7923" y="904"/>
                    <a:pt x="5030" y="3383"/>
                  </a:cubicBezTo>
                  <a:cubicBezTo>
                    <a:pt x="2137" y="5862"/>
                    <a:pt x="209" y="9757"/>
                    <a:pt x="16" y="13121"/>
                  </a:cubicBezTo>
                  <a:cubicBezTo>
                    <a:pt x="-177" y="16485"/>
                    <a:pt x="1366" y="19317"/>
                    <a:pt x="5223" y="20380"/>
                  </a:cubicBezTo>
                  <a:cubicBezTo>
                    <a:pt x="9080" y="21442"/>
                    <a:pt x="15252" y="20734"/>
                    <a:pt x="21423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472053" y="3326504"/>
              <a:ext cx="114301" cy="19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2671"/>
                  </a:moveTo>
                  <a:cubicBezTo>
                    <a:pt x="20400" y="1742"/>
                    <a:pt x="19200" y="813"/>
                    <a:pt x="17600" y="349"/>
                  </a:cubicBezTo>
                  <a:cubicBezTo>
                    <a:pt x="16000" y="-116"/>
                    <a:pt x="14000" y="-116"/>
                    <a:pt x="11800" y="349"/>
                  </a:cubicBezTo>
                  <a:cubicBezTo>
                    <a:pt x="9600" y="813"/>
                    <a:pt x="7200" y="1742"/>
                    <a:pt x="8200" y="4065"/>
                  </a:cubicBezTo>
                  <a:cubicBezTo>
                    <a:pt x="9200" y="6387"/>
                    <a:pt x="13600" y="10103"/>
                    <a:pt x="16400" y="12774"/>
                  </a:cubicBezTo>
                  <a:cubicBezTo>
                    <a:pt x="19200" y="15445"/>
                    <a:pt x="20400" y="17071"/>
                    <a:pt x="20200" y="18232"/>
                  </a:cubicBezTo>
                  <a:cubicBezTo>
                    <a:pt x="20000" y="19394"/>
                    <a:pt x="18400" y="20090"/>
                    <a:pt x="14800" y="20555"/>
                  </a:cubicBezTo>
                  <a:cubicBezTo>
                    <a:pt x="11200" y="21019"/>
                    <a:pt x="5600" y="21252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106803" y="3788450"/>
              <a:ext cx="143808" cy="43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74" fill="norm" stroke="1" extrusionOk="0">
                  <a:moveTo>
                    <a:pt x="11109" y="5323"/>
                  </a:moveTo>
                  <a:cubicBezTo>
                    <a:pt x="10183" y="4908"/>
                    <a:pt x="9257" y="4492"/>
                    <a:pt x="8794" y="4700"/>
                  </a:cubicBezTo>
                  <a:cubicBezTo>
                    <a:pt x="8331" y="4908"/>
                    <a:pt x="8331" y="5738"/>
                    <a:pt x="8640" y="8075"/>
                  </a:cubicBezTo>
                  <a:cubicBezTo>
                    <a:pt x="8949" y="10411"/>
                    <a:pt x="9566" y="14254"/>
                    <a:pt x="9720" y="16486"/>
                  </a:cubicBezTo>
                  <a:cubicBezTo>
                    <a:pt x="9874" y="18719"/>
                    <a:pt x="9566" y="19342"/>
                    <a:pt x="8949" y="20017"/>
                  </a:cubicBezTo>
                  <a:cubicBezTo>
                    <a:pt x="8331" y="20692"/>
                    <a:pt x="7406" y="21419"/>
                    <a:pt x="6789" y="21471"/>
                  </a:cubicBezTo>
                  <a:cubicBezTo>
                    <a:pt x="6171" y="21523"/>
                    <a:pt x="5863" y="20900"/>
                    <a:pt x="5709" y="18408"/>
                  </a:cubicBezTo>
                  <a:cubicBezTo>
                    <a:pt x="5554" y="15915"/>
                    <a:pt x="5554" y="11554"/>
                    <a:pt x="5863" y="8490"/>
                  </a:cubicBezTo>
                  <a:cubicBezTo>
                    <a:pt x="6171" y="5427"/>
                    <a:pt x="6789" y="3661"/>
                    <a:pt x="7560" y="2519"/>
                  </a:cubicBezTo>
                  <a:cubicBezTo>
                    <a:pt x="8331" y="1377"/>
                    <a:pt x="9257" y="858"/>
                    <a:pt x="10954" y="494"/>
                  </a:cubicBezTo>
                  <a:cubicBezTo>
                    <a:pt x="12651" y="131"/>
                    <a:pt x="15120" y="-77"/>
                    <a:pt x="16817" y="27"/>
                  </a:cubicBezTo>
                  <a:cubicBezTo>
                    <a:pt x="18514" y="131"/>
                    <a:pt x="19440" y="546"/>
                    <a:pt x="20211" y="1481"/>
                  </a:cubicBezTo>
                  <a:cubicBezTo>
                    <a:pt x="20983" y="2415"/>
                    <a:pt x="21600" y="3869"/>
                    <a:pt x="19749" y="5219"/>
                  </a:cubicBezTo>
                  <a:cubicBezTo>
                    <a:pt x="17897" y="6569"/>
                    <a:pt x="13577" y="7815"/>
                    <a:pt x="9874" y="8750"/>
                  </a:cubicBezTo>
                  <a:cubicBezTo>
                    <a:pt x="6171" y="9685"/>
                    <a:pt x="3086" y="10308"/>
                    <a:pt x="0" y="1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268395" y="4029098"/>
              <a:ext cx="82296" cy="21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5" h="21122" fill="norm" stroke="1" extrusionOk="0">
                  <a:moveTo>
                    <a:pt x="19366" y="2561"/>
                  </a:moveTo>
                  <a:cubicBezTo>
                    <a:pt x="17824" y="1746"/>
                    <a:pt x="16281" y="931"/>
                    <a:pt x="13709" y="421"/>
                  </a:cubicBezTo>
                  <a:cubicBezTo>
                    <a:pt x="11138" y="-88"/>
                    <a:pt x="7538" y="-292"/>
                    <a:pt x="4452" y="727"/>
                  </a:cubicBezTo>
                  <a:cubicBezTo>
                    <a:pt x="1366" y="1746"/>
                    <a:pt x="-1205" y="3987"/>
                    <a:pt x="595" y="6331"/>
                  </a:cubicBezTo>
                  <a:cubicBezTo>
                    <a:pt x="2395" y="8674"/>
                    <a:pt x="8566" y="11119"/>
                    <a:pt x="12424" y="12750"/>
                  </a:cubicBezTo>
                  <a:cubicBezTo>
                    <a:pt x="16281" y="14380"/>
                    <a:pt x="17824" y="15195"/>
                    <a:pt x="18852" y="16112"/>
                  </a:cubicBezTo>
                  <a:cubicBezTo>
                    <a:pt x="19881" y="17029"/>
                    <a:pt x="20395" y="18048"/>
                    <a:pt x="19624" y="18863"/>
                  </a:cubicBezTo>
                  <a:cubicBezTo>
                    <a:pt x="18852" y="19678"/>
                    <a:pt x="16795" y="20289"/>
                    <a:pt x="13966" y="20697"/>
                  </a:cubicBezTo>
                  <a:cubicBezTo>
                    <a:pt x="11138" y="21104"/>
                    <a:pt x="7538" y="21308"/>
                    <a:pt x="5481" y="20900"/>
                  </a:cubicBezTo>
                  <a:cubicBezTo>
                    <a:pt x="3424" y="20493"/>
                    <a:pt x="2909" y="19474"/>
                    <a:pt x="2395" y="1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418804" y="4083454"/>
              <a:ext cx="126150" cy="16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36" fill="norm" stroke="1" extrusionOk="0">
                  <a:moveTo>
                    <a:pt x="21455" y="503"/>
                  </a:moveTo>
                  <a:cubicBezTo>
                    <a:pt x="18575" y="-31"/>
                    <a:pt x="15695" y="-564"/>
                    <a:pt x="12455" y="1303"/>
                  </a:cubicBezTo>
                  <a:cubicBezTo>
                    <a:pt x="9215" y="3169"/>
                    <a:pt x="5615" y="7436"/>
                    <a:pt x="3455" y="10369"/>
                  </a:cubicBezTo>
                  <a:cubicBezTo>
                    <a:pt x="1295" y="13303"/>
                    <a:pt x="575" y="14903"/>
                    <a:pt x="215" y="16369"/>
                  </a:cubicBezTo>
                  <a:cubicBezTo>
                    <a:pt x="-145" y="17836"/>
                    <a:pt x="-145" y="19169"/>
                    <a:pt x="935" y="19969"/>
                  </a:cubicBezTo>
                  <a:cubicBezTo>
                    <a:pt x="2015" y="20769"/>
                    <a:pt x="4175" y="21036"/>
                    <a:pt x="7595" y="20903"/>
                  </a:cubicBezTo>
                  <a:cubicBezTo>
                    <a:pt x="11015" y="20769"/>
                    <a:pt x="15695" y="20236"/>
                    <a:pt x="20375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288168" y="3800783"/>
              <a:ext cx="191559" cy="41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34" fill="norm" stroke="1" extrusionOk="0">
                  <a:moveTo>
                    <a:pt x="2084" y="10193"/>
                  </a:moveTo>
                  <a:cubicBezTo>
                    <a:pt x="1614" y="12920"/>
                    <a:pt x="1145" y="15647"/>
                    <a:pt x="793" y="17338"/>
                  </a:cubicBezTo>
                  <a:cubicBezTo>
                    <a:pt x="441" y="19029"/>
                    <a:pt x="206" y="19684"/>
                    <a:pt x="88" y="20284"/>
                  </a:cubicBezTo>
                  <a:cubicBezTo>
                    <a:pt x="-29" y="20884"/>
                    <a:pt x="-29" y="21429"/>
                    <a:pt x="88" y="21320"/>
                  </a:cubicBezTo>
                  <a:cubicBezTo>
                    <a:pt x="206" y="21211"/>
                    <a:pt x="441" y="20447"/>
                    <a:pt x="1380" y="18047"/>
                  </a:cubicBezTo>
                  <a:cubicBezTo>
                    <a:pt x="2319" y="15647"/>
                    <a:pt x="3962" y="11611"/>
                    <a:pt x="5488" y="8338"/>
                  </a:cubicBezTo>
                  <a:cubicBezTo>
                    <a:pt x="7014" y="5065"/>
                    <a:pt x="8423" y="2556"/>
                    <a:pt x="9714" y="1247"/>
                  </a:cubicBezTo>
                  <a:cubicBezTo>
                    <a:pt x="11006" y="-62"/>
                    <a:pt x="12180" y="-171"/>
                    <a:pt x="13588" y="156"/>
                  </a:cubicBezTo>
                  <a:cubicBezTo>
                    <a:pt x="14997" y="484"/>
                    <a:pt x="16641" y="1247"/>
                    <a:pt x="17932" y="1956"/>
                  </a:cubicBezTo>
                  <a:cubicBezTo>
                    <a:pt x="19223" y="2665"/>
                    <a:pt x="20162" y="3320"/>
                    <a:pt x="20749" y="4029"/>
                  </a:cubicBezTo>
                  <a:cubicBezTo>
                    <a:pt x="21336" y="4738"/>
                    <a:pt x="21571" y="5502"/>
                    <a:pt x="20514" y="6211"/>
                  </a:cubicBezTo>
                  <a:cubicBezTo>
                    <a:pt x="19458" y="6920"/>
                    <a:pt x="17110" y="7574"/>
                    <a:pt x="14410" y="7956"/>
                  </a:cubicBezTo>
                  <a:cubicBezTo>
                    <a:pt x="11710" y="8338"/>
                    <a:pt x="8658" y="8447"/>
                    <a:pt x="6780" y="8720"/>
                  </a:cubicBezTo>
                  <a:cubicBezTo>
                    <a:pt x="4901" y="8993"/>
                    <a:pt x="4197" y="9429"/>
                    <a:pt x="3493" y="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453003" y="4085233"/>
              <a:ext cx="139701" cy="21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21600" y="3918"/>
                  </a:moveTo>
                  <a:cubicBezTo>
                    <a:pt x="21273" y="2889"/>
                    <a:pt x="20945" y="1861"/>
                    <a:pt x="20127" y="1038"/>
                  </a:cubicBezTo>
                  <a:cubicBezTo>
                    <a:pt x="19309" y="215"/>
                    <a:pt x="18000" y="-402"/>
                    <a:pt x="15218" y="318"/>
                  </a:cubicBezTo>
                  <a:cubicBezTo>
                    <a:pt x="12436" y="1038"/>
                    <a:pt x="8182" y="3095"/>
                    <a:pt x="6382" y="5152"/>
                  </a:cubicBezTo>
                  <a:cubicBezTo>
                    <a:pt x="4582" y="7209"/>
                    <a:pt x="5236" y="9267"/>
                    <a:pt x="7036" y="11118"/>
                  </a:cubicBezTo>
                  <a:cubicBezTo>
                    <a:pt x="8836" y="12969"/>
                    <a:pt x="11782" y="14615"/>
                    <a:pt x="13255" y="15952"/>
                  </a:cubicBezTo>
                  <a:cubicBezTo>
                    <a:pt x="14727" y="17289"/>
                    <a:pt x="14727" y="18318"/>
                    <a:pt x="13745" y="19141"/>
                  </a:cubicBezTo>
                  <a:cubicBezTo>
                    <a:pt x="12764" y="19964"/>
                    <a:pt x="10800" y="20581"/>
                    <a:pt x="9000" y="20889"/>
                  </a:cubicBezTo>
                  <a:cubicBezTo>
                    <a:pt x="7200" y="21198"/>
                    <a:pt x="5564" y="21198"/>
                    <a:pt x="4091" y="20375"/>
                  </a:cubicBezTo>
                  <a:cubicBezTo>
                    <a:pt x="2618" y="19552"/>
                    <a:pt x="1309" y="17907"/>
                    <a:pt x="0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624453" y="4105272"/>
              <a:ext cx="101601" cy="29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556"/>
                  </a:moveTo>
                  <a:cubicBezTo>
                    <a:pt x="19350" y="245"/>
                    <a:pt x="17100" y="-66"/>
                    <a:pt x="15075" y="12"/>
                  </a:cubicBezTo>
                  <a:cubicBezTo>
                    <a:pt x="13050" y="89"/>
                    <a:pt x="11250" y="556"/>
                    <a:pt x="9450" y="1488"/>
                  </a:cubicBezTo>
                  <a:cubicBezTo>
                    <a:pt x="7650" y="2420"/>
                    <a:pt x="5850" y="3819"/>
                    <a:pt x="5625" y="5295"/>
                  </a:cubicBezTo>
                  <a:cubicBezTo>
                    <a:pt x="5400" y="6771"/>
                    <a:pt x="6750" y="8325"/>
                    <a:pt x="9000" y="9724"/>
                  </a:cubicBezTo>
                  <a:cubicBezTo>
                    <a:pt x="11250" y="11122"/>
                    <a:pt x="14400" y="12366"/>
                    <a:pt x="16650" y="13687"/>
                  </a:cubicBezTo>
                  <a:cubicBezTo>
                    <a:pt x="18900" y="15007"/>
                    <a:pt x="20250" y="16406"/>
                    <a:pt x="17325" y="17727"/>
                  </a:cubicBezTo>
                  <a:cubicBezTo>
                    <a:pt x="14400" y="19048"/>
                    <a:pt x="7200" y="20291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821303" y="3025352"/>
              <a:ext cx="394679" cy="158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9" fill="norm" stroke="1" extrusionOk="0">
                  <a:moveTo>
                    <a:pt x="1723" y="542"/>
                  </a:moveTo>
                  <a:cubicBezTo>
                    <a:pt x="3906" y="369"/>
                    <a:pt x="6089" y="196"/>
                    <a:pt x="8847" y="95"/>
                  </a:cubicBezTo>
                  <a:cubicBezTo>
                    <a:pt x="11604" y="-6"/>
                    <a:pt x="14936" y="-35"/>
                    <a:pt x="17177" y="52"/>
                  </a:cubicBezTo>
                  <a:cubicBezTo>
                    <a:pt x="19417" y="138"/>
                    <a:pt x="20566" y="340"/>
                    <a:pt x="21083" y="787"/>
                  </a:cubicBezTo>
                  <a:cubicBezTo>
                    <a:pt x="21600" y="1234"/>
                    <a:pt x="21485" y="1926"/>
                    <a:pt x="21026" y="2791"/>
                  </a:cubicBezTo>
                  <a:cubicBezTo>
                    <a:pt x="20566" y="3656"/>
                    <a:pt x="19762" y="4695"/>
                    <a:pt x="18900" y="5805"/>
                  </a:cubicBezTo>
                  <a:cubicBezTo>
                    <a:pt x="18038" y="6915"/>
                    <a:pt x="17119" y="8097"/>
                    <a:pt x="16372" y="9222"/>
                  </a:cubicBezTo>
                  <a:cubicBezTo>
                    <a:pt x="15626" y="10347"/>
                    <a:pt x="15051" y="11414"/>
                    <a:pt x="14477" y="12452"/>
                  </a:cubicBezTo>
                  <a:cubicBezTo>
                    <a:pt x="13902" y="13490"/>
                    <a:pt x="13328" y="14500"/>
                    <a:pt x="12811" y="15480"/>
                  </a:cubicBezTo>
                  <a:cubicBezTo>
                    <a:pt x="12294" y="16461"/>
                    <a:pt x="11834" y="17412"/>
                    <a:pt x="11604" y="18350"/>
                  </a:cubicBezTo>
                  <a:cubicBezTo>
                    <a:pt x="11374" y="19287"/>
                    <a:pt x="11374" y="20210"/>
                    <a:pt x="11317" y="20743"/>
                  </a:cubicBezTo>
                  <a:cubicBezTo>
                    <a:pt x="11260" y="21277"/>
                    <a:pt x="11145" y="21421"/>
                    <a:pt x="10743" y="21493"/>
                  </a:cubicBezTo>
                  <a:cubicBezTo>
                    <a:pt x="10340" y="21565"/>
                    <a:pt x="9651" y="21565"/>
                    <a:pt x="7813" y="21507"/>
                  </a:cubicBezTo>
                  <a:cubicBezTo>
                    <a:pt x="5974" y="21450"/>
                    <a:pt x="2987" y="21334"/>
                    <a:pt x="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776103" y="5497145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776103" y="5725745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900523" y="5296820"/>
              <a:ext cx="437681" cy="189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28" fill="norm" stroke="1" extrusionOk="0">
                  <a:moveTo>
                    <a:pt x="20325" y="1051"/>
                  </a:moveTo>
                  <a:cubicBezTo>
                    <a:pt x="20429" y="930"/>
                    <a:pt x="20534" y="810"/>
                    <a:pt x="20325" y="701"/>
                  </a:cubicBezTo>
                  <a:cubicBezTo>
                    <a:pt x="20116" y="593"/>
                    <a:pt x="19594" y="497"/>
                    <a:pt x="18029" y="364"/>
                  </a:cubicBezTo>
                  <a:cubicBezTo>
                    <a:pt x="16464" y="232"/>
                    <a:pt x="13855" y="63"/>
                    <a:pt x="11038" y="15"/>
                  </a:cubicBezTo>
                  <a:cubicBezTo>
                    <a:pt x="8220" y="-33"/>
                    <a:pt x="5194" y="39"/>
                    <a:pt x="3316" y="124"/>
                  </a:cubicBezTo>
                  <a:cubicBezTo>
                    <a:pt x="1438" y="208"/>
                    <a:pt x="707" y="304"/>
                    <a:pt x="394" y="617"/>
                  </a:cubicBezTo>
                  <a:cubicBezTo>
                    <a:pt x="81" y="930"/>
                    <a:pt x="186" y="1460"/>
                    <a:pt x="394" y="2170"/>
                  </a:cubicBezTo>
                  <a:cubicBezTo>
                    <a:pt x="603" y="2881"/>
                    <a:pt x="916" y="3772"/>
                    <a:pt x="1177" y="4687"/>
                  </a:cubicBezTo>
                  <a:cubicBezTo>
                    <a:pt x="1438" y="5602"/>
                    <a:pt x="1647" y="6541"/>
                    <a:pt x="1855" y="7420"/>
                  </a:cubicBezTo>
                  <a:cubicBezTo>
                    <a:pt x="2064" y="8299"/>
                    <a:pt x="2273" y="9118"/>
                    <a:pt x="2377" y="10033"/>
                  </a:cubicBezTo>
                  <a:cubicBezTo>
                    <a:pt x="2481" y="10948"/>
                    <a:pt x="2481" y="11959"/>
                    <a:pt x="2377" y="12946"/>
                  </a:cubicBezTo>
                  <a:cubicBezTo>
                    <a:pt x="2273" y="13934"/>
                    <a:pt x="2064" y="14897"/>
                    <a:pt x="1855" y="15740"/>
                  </a:cubicBezTo>
                  <a:cubicBezTo>
                    <a:pt x="1647" y="16582"/>
                    <a:pt x="1438" y="17305"/>
                    <a:pt x="1177" y="18039"/>
                  </a:cubicBezTo>
                  <a:cubicBezTo>
                    <a:pt x="916" y="18774"/>
                    <a:pt x="603" y="19520"/>
                    <a:pt x="394" y="20026"/>
                  </a:cubicBezTo>
                  <a:cubicBezTo>
                    <a:pt x="186" y="20532"/>
                    <a:pt x="81" y="20796"/>
                    <a:pt x="29" y="21025"/>
                  </a:cubicBezTo>
                  <a:cubicBezTo>
                    <a:pt x="-23" y="21254"/>
                    <a:pt x="-23" y="21447"/>
                    <a:pt x="186" y="21507"/>
                  </a:cubicBezTo>
                  <a:cubicBezTo>
                    <a:pt x="394" y="21567"/>
                    <a:pt x="812" y="21495"/>
                    <a:pt x="2586" y="21338"/>
                  </a:cubicBezTo>
                  <a:cubicBezTo>
                    <a:pt x="4360" y="21182"/>
                    <a:pt x="7490" y="20941"/>
                    <a:pt x="10516" y="20857"/>
                  </a:cubicBezTo>
                  <a:cubicBezTo>
                    <a:pt x="13542" y="20772"/>
                    <a:pt x="16464" y="20845"/>
                    <a:pt x="18290" y="20905"/>
                  </a:cubicBezTo>
                  <a:cubicBezTo>
                    <a:pt x="20116" y="20965"/>
                    <a:pt x="20847" y="21013"/>
                    <a:pt x="21577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681353" y="5446850"/>
              <a:ext cx="602525" cy="206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95" fill="norm" stroke="1" extrusionOk="0">
                  <a:moveTo>
                    <a:pt x="6821" y="327"/>
                  </a:moveTo>
                  <a:cubicBezTo>
                    <a:pt x="8640" y="217"/>
                    <a:pt x="10459" y="106"/>
                    <a:pt x="12657" y="50"/>
                  </a:cubicBezTo>
                  <a:cubicBezTo>
                    <a:pt x="14855" y="-5"/>
                    <a:pt x="17432" y="-5"/>
                    <a:pt x="18909" y="6"/>
                  </a:cubicBezTo>
                  <a:cubicBezTo>
                    <a:pt x="20387" y="17"/>
                    <a:pt x="20766" y="39"/>
                    <a:pt x="21032" y="117"/>
                  </a:cubicBezTo>
                  <a:cubicBezTo>
                    <a:pt x="21297" y="194"/>
                    <a:pt x="21448" y="327"/>
                    <a:pt x="21524" y="682"/>
                  </a:cubicBezTo>
                  <a:cubicBezTo>
                    <a:pt x="21600" y="1036"/>
                    <a:pt x="21600" y="1612"/>
                    <a:pt x="21448" y="2299"/>
                  </a:cubicBezTo>
                  <a:cubicBezTo>
                    <a:pt x="21297" y="2986"/>
                    <a:pt x="20994" y="3783"/>
                    <a:pt x="20691" y="4548"/>
                  </a:cubicBezTo>
                  <a:cubicBezTo>
                    <a:pt x="20387" y="5312"/>
                    <a:pt x="20084" y="6043"/>
                    <a:pt x="19743" y="6785"/>
                  </a:cubicBezTo>
                  <a:cubicBezTo>
                    <a:pt x="19402" y="7527"/>
                    <a:pt x="19023" y="8281"/>
                    <a:pt x="18720" y="9100"/>
                  </a:cubicBezTo>
                  <a:cubicBezTo>
                    <a:pt x="18417" y="9920"/>
                    <a:pt x="18189" y="10806"/>
                    <a:pt x="18038" y="11604"/>
                  </a:cubicBezTo>
                  <a:cubicBezTo>
                    <a:pt x="17886" y="12401"/>
                    <a:pt x="17811" y="13110"/>
                    <a:pt x="17621" y="13841"/>
                  </a:cubicBezTo>
                  <a:cubicBezTo>
                    <a:pt x="17432" y="14572"/>
                    <a:pt x="17128" y="15325"/>
                    <a:pt x="16901" y="15990"/>
                  </a:cubicBezTo>
                  <a:cubicBezTo>
                    <a:pt x="16674" y="16655"/>
                    <a:pt x="16522" y="17231"/>
                    <a:pt x="16333" y="17785"/>
                  </a:cubicBezTo>
                  <a:cubicBezTo>
                    <a:pt x="16143" y="18338"/>
                    <a:pt x="15916" y="18870"/>
                    <a:pt x="15802" y="19369"/>
                  </a:cubicBezTo>
                  <a:cubicBezTo>
                    <a:pt x="15688" y="19867"/>
                    <a:pt x="15688" y="20332"/>
                    <a:pt x="15726" y="20620"/>
                  </a:cubicBezTo>
                  <a:cubicBezTo>
                    <a:pt x="15764" y="20908"/>
                    <a:pt x="15840" y="21019"/>
                    <a:pt x="15764" y="21119"/>
                  </a:cubicBezTo>
                  <a:cubicBezTo>
                    <a:pt x="15688" y="21218"/>
                    <a:pt x="15461" y="21307"/>
                    <a:pt x="14703" y="21362"/>
                  </a:cubicBezTo>
                  <a:cubicBezTo>
                    <a:pt x="13945" y="21418"/>
                    <a:pt x="12657" y="21440"/>
                    <a:pt x="10573" y="21451"/>
                  </a:cubicBezTo>
                  <a:cubicBezTo>
                    <a:pt x="8488" y="21462"/>
                    <a:pt x="5608" y="21462"/>
                    <a:pt x="3714" y="21484"/>
                  </a:cubicBezTo>
                  <a:cubicBezTo>
                    <a:pt x="1819" y="21506"/>
                    <a:pt x="909" y="21551"/>
                    <a:pt x="0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427103" y="6110102"/>
              <a:ext cx="609601" cy="2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6" fill="norm" stroke="1" extrusionOk="0">
                  <a:moveTo>
                    <a:pt x="0" y="2350"/>
                  </a:moveTo>
                  <a:cubicBezTo>
                    <a:pt x="2325" y="689"/>
                    <a:pt x="4650" y="-973"/>
                    <a:pt x="7088" y="689"/>
                  </a:cubicBezTo>
                  <a:cubicBezTo>
                    <a:pt x="9525" y="2350"/>
                    <a:pt x="12075" y="7335"/>
                    <a:pt x="13538" y="9827"/>
                  </a:cubicBezTo>
                  <a:cubicBezTo>
                    <a:pt x="15000" y="12319"/>
                    <a:pt x="15375" y="12319"/>
                    <a:pt x="13838" y="12319"/>
                  </a:cubicBezTo>
                  <a:cubicBezTo>
                    <a:pt x="12300" y="12319"/>
                    <a:pt x="8850" y="12319"/>
                    <a:pt x="6900" y="12319"/>
                  </a:cubicBezTo>
                  <a:cubicBezTo>
                    <a:pt x="4950" y="12319"/>
                    <a:pt x="4500" y="12319"/>
                    <a:pt x="4087" y="13150"/>
                  </a:cubicBezTo>
                  <a:cubicBezTo>
                    <a:pt x="3675" y="13981"/>
                    <a:pt x="3300" y="15642"/>
                    <a:pt x="3337" y="16473"/>
                  </a:cubicBezTo>
                  <a:cubicBezTo>
                    <a:pt x="3375" y="17304"/>
                    <a:pt x="3825" y="17304"/>
                    <a:pt x="5212" y="15642"/>
                  </a:cubicBezTo>
                  <a:cubicBezTo>
                    <a:pt x="6600" y="13981"/>
                    <a:pt x="8925" y="10658"/>
                    <a:pt x="10725" y="8996"/>
                  </a:cubicBezTo>
                  <a:cubicBezTo>
                    <a:pt x="12525" y="7335"/>
                    <a:pt x="13800" y="7335"/>
                    <a:pt x="14625" y="7335"/>
                  </a:cubicBezTo>
                  <a:cubicBezTo>
                    <a:pt x="15450" y="7335"/>
                    <a:pt x="15825" y="7335"/>
                    <a:pt x="15825" y="8996"/>
                  </a:cubicBezTo>
                  <a:cubicBezTo>
                    <a:pt x="15825" y="10658"/>
                    <a:pt x="15450" y="13981"/>
                    <a:pt x="14062" y="15642"/>
                  </a:cubicBezTo>
                  <a:cubicBezTo>
                    <a:pt x="12675" y="17304"/>
                    <a:pt x="10275" y="17304"/>
                    <a:pt x="8850" y="17304"/>
                  </a:cubicBezTo>
                  <a:cubicBezTo>
                    <a:pt x="7425" y="17304"/>
                    <a:pt x="6975" y="17304"/>
                    <a:pt x="6938" y="18135"/>
                  </a:cubicBezTo>
                  <a:cubicBezTo>
                    <a:pt x="6900" y="18965"/>
                    <a:pt x="7275" y="20627"/>
                    <a:pt x="8813" y="18965"/>
                  </a:cubicBezTo>
                  <a:cubicBezTo>
                    <a:pt x="10350" y="17304"/>
                    <a:pt x="13050" y="12319"/>
                    <a:pt x="15375" y="9827"/>
                  </a:cubicBezTo>
                  <a:cubicBezTo>
                    <a:pt x="17700" y="7335"/>
                    <a:pt x="19650" y="7335"/>
                    <a:pt x="21600" y="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313053" y="6246710"/>
              <a:ext cx="514351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00" fill="norm" stroke="1" extrusionOk="0">
                  <a:moveTo>
                    <a:pt x="0" y="6900"/>
                  </a:moveTo>
                  <a:cubicBezTo>
                    <a:pt x="2921" y="6900"/>
                    <a:pt x="5843" y="6900"/>
                    <a:pt x="8985" y="8100"/>
                  </a:cubicBezTo>
                  <a:cubicBezTo>
                    <a:pt x="12128" y="9300"/>
                    <a:pt x="15492" y="11700"/>
                    <a:pt x="17484" y="12900"/>
                  </a:cubicBezTo>
                  <a:cubicBezTo>
                    <a:pt x="19475" y="14100"/>
                    <a:pt x="20095" y="14100"/>
                    <a:pt x="20626" y="15300"/>
                  </a:cubicBezTo>
                  <a:cubicBezTo>
                    <a:pt x="21157" y="16500"/>
                    <a:pt x="21600" y="18900"/>
                    <a:pt x="20848" y="20100"/>
                  </a:cubicBezTo>
                  <a:cubicBezTo>
                    <a:pt x="20095" y="21300"/>
                    <a:pt x="18148" y="21300"/>
                    <a:pt x="15669" y="18900"/>
                  </a:cubicBezTo>
                  <a:cubicBezTo>
                    <a:pt x="13190" y="16500"/>
                    <a:pt x="10180" y="11700"/>
                    <a:pt x="8100" y="8100"/>
                  </a:cubicBezTo>
                  <a:cubicBezTo>
                    <a:pt x="6020" y="4500"/>
                    <a:pt x="4869" y="2100"/>
                    <a:pt x="4028" y="900"/>
                  </a:cubicBezTo>
                  <a:cubicBezTo>
                    <a:pt x="3187" y="-300"/>
                    <a:pt x="2656" y="-300"/>
                    <a:pt x="2700" y="900"/>
                  </a:cubicBezTo>
                  <a:cubicBezTo>
                    <a:pt x="2744" y="2100"/>
                    <a:pt x="3364" y="4500"/>
                    <a:pt x="5444" y="6900"/>
                  </a:cubicBezTo>
                  <a:cubicBezTo>
                    <a:pt x="7525" y="9300"/>
                    <a:pt x="11066" y="11700"/>
                    <a:pt x="13987" y="14100"/>
                  </a:cubicBezTo>
                  <a:cubicBezTo>
                    <a:pt x="16908" y="16500"/>
                    <a:pt x="19210" y="18900"/>
                    <a:pt x="2151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585853" y="7048662"/>
              <a:ext cx="502077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0" y="10800"/>
                  </a:moveTo>
                  <a:cubicBezTo>
                    <a:pt x="3254" y="16200"/>
                    <a:pt x="6507" y="21600"/>
                    <a:pt x="9715" y="21600"/>
                  </a:cubicBezTo>
                  <a:cubicBezTo>
                    <a:pt x="12924" y="21600"/>
                    <a:pt x="16087" y="16200"/>
                    <a:pt x="18256" y="10800"/>
                  </a:cubicBezTo>
                  <a:cubicBezTo>
                    <a:pt x="20425" y="5400"/>
                    <a:pt x="21600" y="0"/>
                    <a:pt x="21419" y="0"/>
                  </a:cubicBezTo>
                  <a:cubicBezTo>
                    <a:pt x="21238" y="0"/>
                    <a:pt x="19702" y="5400"/>
                    <a:pt x="1816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692674" y="7046545"/>
              <a:ext cx="4138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5349" y="0"/>
                  </a:moveTo>
                  <a:cubicBezTo>
                    <a:pt x="4027" y="0"/>
                    <a:pt x="2704" y="0"/>
                    <a:pt x="1712" y="720"/>
                  </a:cubicBezTo>
                  <a:cubicBezTo>
                    <a:pt x="720" y="1440"/>
                    <a:pt x="59" y="2880"/>
                    <a:pt x="4" y="5040"/>
                  </a:cubicBezTo>
                  <a:cubicBezTo>
                    <a:pt x="-51" y="7200"/>
                    <a:pt x="500" y="10080"/>
                    <a:pt x="2704" y="11520"/>
                  </a:cubicBezTo>
                  <a:cubicBezTo>
                    <a:pt x="4908" y="12960"/>
                    <a:pt x="8765" y="12960"/>
                    <a:pt x="12182" y="14400"/>
                  </a:cubicBezTo>
                  <a:cubicBezTo>
                    <a:pt x="15598" y="15840"/>
                    <a:pt x="18573" y="18720"/>
                    <a:pt x="2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185781" y="7161379"/>
              <a:ext cx="482873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97" fill="norm" stroke="1" extrusionOk="0">
                  <a:moveTo>
                    <a:pt x="861" y="6897"/>
                  </a:moveTo>
                  <a:cubicBezTo>
                    <a:pt x="390" y="5697"/>
                    <a:pt x="-82" y="4497"/>
                    <a:pt x="12" y="3297"/>
                  </a:cubicBezTo>
                  <a:cubicBezTo>
                    <a:pt x="107" y="2097"/>
                    <a:pt x="767" y="897"/>
                    <a:pt x="2889" y="297"/>
                  </a:cubicBezTo>
                  <a:cubicBezTo>
                    <a:pt x="5011" y="-303"/>
                    <a:pt x="8596" y="-303"/>
                    <a:pt x="11944" y="3297"/>
                  </a:cubicBezTo>
                  <a:cubicBezTo>
                    <a:pt x="15293" y="6897"/>
                    <a:pt x="18405" y="14097"/>
                    <a:pt x="21518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206419" y="7198945"/>
              <a:ext cx="50668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3634" y="0"/>
                  </a:moveTo>
                  <a:cubicBezTo>
                    <a:pt x="2580" y="0"/>
                    <a:pt x="1526" y="0"/>
                    <a:pt x="736" y="0"/>
                  </a:cubicBezTo>
                  <a:cubicBezTo>
                    <a:pt x="-54" y="0"/>
                    <a:pt x="-581" y="0"/>
                    <a:pt x="1175" y="0"/>
                  </a:cubicBezTo>
                  <a:cubicBezTo>
                    <a:pt x="2931" y="0"/>
                    <a:pt x="6970" y="0"/>
                    <a:pt x="10658" y="3600"/>
                  </a:cubicBezTo>
                  <a:cubicBezTo>
                    <a:pt x="14346" y="7200"/>
                    <a:pt x="17682" y="14400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222331" y="5296326"/>
              <a:ext cx="1242609" cy="10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4" fill="norm" stroke="1" extrusionOk="0">
                  <a:moveTo>
                    <a:pt x="15210" y="3456"/>
                  </a:moveTo>
                  <a:cubicBezTo>
                    <a:pt x="15246" y="3247"/>
                    <a:pt x="15283" y="3039"/>
                    <a:pt x="15155" y="2747"/>
                  </a:cubicBezTo>
                  <a:cubicBezTo>
                    <a:pt x="15026" y="2455"/>
                    <a:pt x="14733" y="2080"/>
                    <a:pt x="14146" y="1642"/>
                  </a:cubicBezTo>
                  <a:cubicBezTo>
                    <a:pt x="13559" y="1204"/>
                    <a:pt x="12679" y="704"/>
                    <a:pt x="11781" y="391"/>
                  </a:cubicBezTo>
                  <a:cubicBezTo>
                    <a:pt x="10882" y="78"/>
                    <a:pt x="9966" y="-47"/>
                    <a:pt x="9085" y="16"/>
                  </a:cubicBezTo>
                  <a:cubicBezTo>
                    <a:pt x="8205" y="78"/>
                    <a:pt x="7362" y="328"/>
                    <a:pt x="6445" y="787"/>
                  </a:cubicBezTo>
                  <a:cubicBezTo>
                    <a:pt x="5528" y="1246"/>
                    <a:pt x="4538" y="1913"/>
                    <a:pt x="3695" y="2643"/>
                  </a:cubicBezTo>
                  <a:cubicBezTo>
                    <a:pt x="2851" y="3372"/>
                    <a:pt x="2154" y="4165"/>
                    <a:pt x="1568" y="5145"/>
                  </a:cubicBezTo>
                  <a:cubicBezTo>
                    <a:pt x="981" y="6124"/>
                    <a:pt x="504" y="7292"/>
                    <a:pt x="247" y="8501"/>
                  </a:cubicBezTo>
                  <a:cubicBezTo>
                    <a:pt x="-9" y="9711"/>
                    <a:pt x="-46" y="10961"/>
                    <a:pt x="46" y="12192"/>
                  </a:cubicBezTo>
                  <a:cubicBezTo>
                    <a:pt x="137" y="13422"/>
                    <a:pt x="357" y="14631"/>
                    <a:pt x="779" y="15819"/>
                  </a:cubicBezTo>
                  <a:cubicBezTo>
                    <a:pt x="1201" y="17008"/>
                    <a:pt x="1824" y="18175"/>
                    <a:pt x="2686" y="19051"/>
                  </a:cubicBezTo>
                  <a:cubicBezTo>
                    <a:pt x="3548" y="19927"/>
                    <a:pt x="4648" y="20511"/>
                    <a:pt x="5858" y="20907"/>
                  </a:cubicBezTo>
                  <a:cubicBezTo>
                    <a:pt x="7068" y="21303"/>
                    <a:pt x="8389" y="21511"/>
                    <a:pt x="9654" y="21532"/>
                  </a:cubicBezTo>
                  <a:cubicBezTo>
                    <a:pt x="10919" y="21553"/>
                    <a:pt x="12129" y="21386"/>
                    <a:pt x="13321" y="21011"/>
                  </a:cubicBezTo>
                  <a:cubicBezTo>
                    <a:pt x="14513" y="20636"/>
                    <a:pt x="15686" y="20052"/>
                    <a:pt x="16713" y="19280"/>
                  </a:cubicBezTo>
                  <a:cubicBezTo>
                    <a:pt x="17740" y="18509"/>
                    <a:pt x="18620" y="17550"/>
                    <a:pt x="19354" y="16487"/>
                  </a:cubicBezTo>
                  <a:cubicBezTo>
                    <a:pt x="20087" y="15423"/>
                    <a:pt x="20674" y="14256"/>
                    <a:pt x="21022" y="13088"/>
                  </a:cubicBezTo>
                  <a:cubicBezTo>
                    <a:pt x="21371" y="11921"/>
                    <a:pt x="21481" y="10753"/>
                    <a:pt x="21517" y="9523"/>
                  </a:cubicBezTo>
                  <a:cubicBezTo>
                    <a:pt x="21554" y="8293"/>
                    <a:pt x="21517" y="7000"/>
                    <a:pt x="21206" y="5853"/>
                  </a:cubicBezTo>
                  <a:cubicBezTo>
                    <a:pt x="20894" y="4707"/>
                    <a:pt x="20307" y="3706"/>
                    <a:pt x="19464" y="2851"/>
                  </a:cubicBezTo>
                  <a:cubicBezTo>
                    <a:pt x="18620" y="1996"/>
                    <a:pt x="17520" y="1287"/>
                    <a:pt x="16420" y="850"/>
                  </a:cubicBezTo>
                  <a:cubicBezTo>
                    <a:pt x="15320" y="412"/>
                    <a:pt x="14220" y="245"/>
                    <a:pt x="13523" y="287"/>
                  </a:cubicBezTo>
                  <a:cubicBezTo>
                    <a:pt x="12826" y="328"/>
                    <a:pt x="12533" y="578"/>
                    <a:pt x="12441" y="829"/>
                  </a:cubicBezTo>
                  <a:cubicBezTo>
                    <a:pt x="12349" y="1079"/>
                    <a:pt x="12459" y="1329"/>
                    <a:pt x="12569" y="1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563753" y="5630495"/>
              <a:ext cx="236708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21600"/>
                  </a:moveTo>
                  <a:cubicBezTo>
                    <a:pt x="328" y="20700"/>
                    <a:pt x="656" y="19800"/>
                    <a:pt x="1167" y="19080"/>
                  </a:cubicBezTo>
                  <a:cubicBezTo>
                    <a:pt x="1678" y="18360"/>
                    <a:pt x="2372" y="17820"/>
                    <a:pt x="3086" y="17280"/>
                  </a:cubicBezTo>
                  <a:cubicBezTo>
                    <a:pt x="3799" y="16740"/>
                    <a:pt x="4532" y="16200"/>
                    <a:pt x="5284" y="15660"/>
                  </a:cubicBezTo>
                  <a:cubicBezTo>
                    <a:pt x="6036" y="15120"/>
                    <a:pt x="6808" y="14580"/>
                    <a:pt x="7541" y="14130"/>
                  </a:cubicBezTo>
                  <a:cubicBezTo>
                    <a:pt x="8274" y="13680"/>
                    <a:pt x="8968" y="13320"/>
                    <a:pt x="9633" y="12960"/>
                  </a:cubicBezTo>
                  <a:cubicBezTo>
                    <a:pt x="10299" y="12600"/>
                    <a:pt x="10935" y="12240"/>
                    <a:pt x="11581" y="11970"/>
                  </a:cubicBezTo>
                  <a:cubicBezTo>
                    <a:pt x="12227" y="11700"/>
                    <a:pt x="12883" y="11520"/>
                    <a:pt x="13567" y="11250"/>
                  </a:cubicBezTo>
                  <a:cubicBezTo>
                    <a:pt x="14252" y="10980"/>
                    <a:pt x="14966" y="10620"/>
                    <a:pt x="15641" y="10260"/>
                  </a:cubicBezTo>
                  <a:cubicBezTo>
                    <a:pt x="16316" y="9900"/>
                    <a:pt x="16952" y="9540"/>
                    <a:pt x="17569" y="9000"/>
                  </a:cubicBezTo>
                  <a:cubicBezTo>
                    <a:pt x="18186" y="8460"/>
                    <a:pt x="18784" y="7740"/>
                    <a:pt x="19363" y="6930"/>
                  </a:cubicBezTo>
                  <a:cubicBezTo>
                    <a:pt x="19941" y="6120"/>
                    <a:pt x="20501" y="5220"/>
                    <a:pt x="20877" y="4590"/>
                  </a:cubicBezTo>
                  <a:cubicBezTo>
                    <a:pt x="21253" y="3960"/>
                    <a:pt x="21446" y="3600"/>
                    <a:pt x="21523" y="2880"/>
                  </a:cubicBezTo>
                  <a:cubicBezTo>
                    <a:pt x="21600" y="2160"/>
                    <a:pt x="21561" y="108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809536" y="5555362"/>
              <a:ext cx="189053" cy="27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16" fill="norm" stroke="1" extrusionOk="0">
                  <a:moveTo>
                    <a:pt x="10096" y="4437"/>
                  </a:moveTo>
                  <a:cubicBezTo>
                    <a:pt x="7513" y="3265"/>
                    <a:pt x="4930" y="2093"/>
                    <a:pt x="3052" y="1339"/>
                  </a:cubicBezTo>
                  <a:cubicBezTo>
                    <a:pt x="1174" y="586"/>
                    <a:pt x="0" y="251"/>
                    <a:pt x="0" y="83"/>
                  </a:cubicBezTo>
                  <a:cubicBezTo>
                    <a:pt x="0" y="-84"/>
                    <a:pt x="1174" y="-84"/>
                    <a:pt x="4343" y="921"/>
                  </a:cubicBezTo>
                  <a:cubicBezTo>
                    <a:pt x="7513" y="1925"/>
                    <a:pt x="12678" y="3935"/>
                    <a:pt x="16200" y="6195"/>
                  </a:cubicBezTo>
                  <a:cubicBezTo>
                    <a:pt x="19722" y="8456"/>
                    <a:pt x="21600" y="10967"/>
                    <a:pt x="20778" y="13563"/>
                  </a:cubicBezTo>
                  <a:cubicBezTo>
                    <a:pt x="19957" y="16158"/>
                    <a:pt x="16435" y="18837"/>
                    <a:pt x="12913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598342" y="2859456"/>
              <a:ext cx="2215489" cy="87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9" fill="norm" stroke="1" extrusionOk="0">
                  <a:moveTo>
                    <a:pt x="10729" y="2100"/>
                  </a:moveTo>
                  <a:cubicBezTo>
                    <a:pt x="10564" y="1787"/>
                    <a:pt x="10399" y="1473"/>
                    <a:pt x="10080" y="1159"/>
                  </a:cubicBezTo>
                  <a:cubicBezTo>
                    <a:pt x="9760" y="845"/>
                    <a:pt x="9286" y="531"/>
                    <a:pt x="8730" y="348"/>
                  </a:cubicBezTo>
                  <a:cubicBezTo>
                    <a:pt x="8173" y="165"/>
                    <a:pt x="7535" y="113"/>
                    <a:pt x="6896" y="218"/>
                  </a:cubicBezTo>
                  <a:cubicBezTo>
                    <a:pt x="6257" y="322"/>
                    <a:pt x="5618" y="584"/>
                    <a:pt x="5010" y="924"/>
                  </a:cubicBezTo>
                  <a:cubicBezTo>
                    <a:pt x="4402" y="1264"/>
                    <a:pt x="3825" y="1682"/>
                    <a:pt x="3258" y="2231"/>
                  </a:cubicBezTo>
                  <a:cubicBezTo>
                    <a:pt x="2691" y="2780"/>
                    <a:pt x="2135" y="3460"/>
                    <a:pt x="1630" y="4375"/>
                  </a:cubicBezTo>
                  <a:cubicBezTo>
                    <a:pt x="1125" y="5291"/>
                    <a:pt x="671" y="6441"/>
                    <a:pt x="393" y="7749"/>
                  </a:cubicBezTo>
                  <a:cubicBezTo>
                    <a:pt x="115" y="9056"/>
                    <a:pt x="12" y="10521"/>
                    <a:pt x="1" y="11933"/>
                  </a:cubicBezTo>
                  <a:cubicBezTo>
                    <a:pt x="-9" y="13345"/>
                    <a:pt x="73" y="14705"/>
                    <a:pt x="352" y="15725"/>
                  </a:cubicBezTo>
                  <a:cubicBezTo>
                    <a:pt x="630" y="16744"/>
                    <a:pt x="1104" y="17424"/>
                    <a:pt x="1640" y="17921"/>
                  </a:cubicBezTo>
                  <a:cubicBezTo>
                    <a:pt x="2176" y="18418"/>
                    <a:pt x="2773" y="18732"/>
                    <a:pt x="3402" y="19046"/>
                  </a:cubicBezTo>
                  <a:cubicBezTo>
                    <a:pt x="4031" y="19359"/>
                    <a:pt x="4690" y="19673"/>
                    <a:pt x="5329" y="19909"/>
                  </a:cubicBezTo>
                  <a:cubicBezTo>
                    <a:pt x="5968" y="20144"/>
                    <a:pt x="6586" y="20301"/>
                    <a:pt x="7256" y="20458"/>
                  </a:cubicBezTo>
                  <a:cubicBezTo>
                    <a:pt x="7926" y="20615"/>
                    <a:pt x="8647" y="20771"/>
                    <a:pt x="9328" y="20928"/>
                  </a:cubicBezTo>
                  <a:cubicBezTo>
                    <a:pt x="10008" y="21085"/>
                    <a:pt x="10647" y="21242"/>
                    <a:pt x="11347" y="21321"/>
                  </a:cubicBezTo>
                  <a:cubicBezTo>
                    <a:pt x="12048" y="21399"/>
                    <a:pt x="12811" y="21399"/>
                    <a:pt x="13573" y="21425"/>
                  </a:cubicBezTo>
                  <a:cubicBezTo>
                    <a:pt x="14336" y="21451"/>
                    <a:pt x="15099" y="21504"/>
                    <a:pt x="15944" y="21530"/>
                  </a:cubicBezTo>
                  <a:cubicBezTo>
                    <a:pt x="16789" y="21556"/>
                    <a:pt x="17716" y="21556"/>
                    <a:pt x="18438" y="21530"/>
                  </a:cubicBezTo>
                  <a:cubicBezTo>
                    <a:pt x="19159" y="21504"/>
                    <a:pt x="19674" y="21451"/>
                    <a:pt x="20117" y="21111"/>
                  </a:cubicBezTo>
                  <a:cubicBezTo>
                    <a:pt x="20560" y="20771"/>
                    <a:pt x="20931" y="20144"/>
                    <a:pt x="21179" y="19359"/>
                  </a:cubicBezTo>
                  <a:cubicBezTo>
                    <a:pt x="21426" y="18575"/>
                    <a:pt x="21550" y="17633"/>
                    <a:pt x="21570" y="16587"/>
                  </a:cubicBezTo>
                  <a:cubicBezTo>
                    <a:pt x="21591" y="15541"/>
                    <a:pt x="21509" y="14391"/>
                    <a:pt x="21251" y="13031"/>
                  </a:cubicBezTo>
                  <a:cubicBezTo>
                    <a:pt x="20993" y="11671"/>
                    <a:pt x="20560" y="10102"/>
                    <a:pt x="20066" y="8821"/>
                  </a:cubicBezTo>
                  <a:cubicBezTo>
                    <a:pt x="19571" y="7540"/>
                    <a:pt x="19015" y="6546"/>
                    <a:pt x="18448" y="5683"/>
                  </a:cubicBezTo>
                  <a:cubicBezTo>
                    <a:pt x="17881" y="4820"/>
                    <a:pt x="17304" y="4088"/>
                    <a:pt x="16696" y="3512"/>
                  </a:cubicBezTo>
                  <a:cubicBezTo>
                    <a:pt x="16088" y="2937"/>
                    <a:pt x="15449" y="2519"/>
                    <a:pt x="14759" y="2074"/>
                  </a:cubicBezTo>
                  <a:cubicBezTo>
                    <a:pt x="14068" y="1630"/>
                    <a:pt x="13326" y="1159"/>
                    <a:pt x="12553" y="767"/>
                  </a:cubicBezTo>
                  <a:cubicBezTo>
                    <a:pt x="11780" y="374"/>
                    <a:pt x="10976" y="61"/>
                    <a:pt x="10286" y="8"/>
                  </a:cubicBezTo>
                  <a:cubicBezTo>
                    <a:pt x="9596" y="-44"/>
                    <a:pt x="9018" y="165"/>
                    <a:pt x="8658" y="505"/>
                  </a:cubicBezTo>
                  <a:cubicBezTo>
                    <a:pt x="8297" y="845"/>
                    <a:pt x="8153" y="1316"/>
                    <a:pt x="8009" y="17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949233" y="2820312"/>
              <a:ext cx="822955" cy="16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0" fill="norm" stroke="1" extrusionOk="0">
                  <a:moveTo>
                    <a:pt x="17039" y="3373"/>
                  </a:moveTo>
                  <a:cubicBezTo>
                    <a:pt x="17150" y="2874"/>
                    <a:pt x="17260" y="2375"/>
                    <a:pt x="17232" y="1973"/>
                  </a:cubicBezTo>
                  <a:cubicBezTo>
                    <a:pt x="17205" y="1571"/>
                    <a:pt x="17039" y="1266"/>
                    <a:pt x="16790" y="989"/>
                  </a:cubicBezTo>
                  <a:cubicBezTo>
                    <a:pt x="16542" y="711"/>
                    <a:pt x="16210" y="462"/>
                    <a:pt x="15409" y="268"/>
                  </a:cubicBezTo>
                  <a:cubicBezTo>
                    <a:pt x="14608" y="74"/>
                    <a:pt x="13338" y="-65"/>
                    <a:pt x="12122" y="32"/>
                  </a:cubicBezTo>
                  <a:cubicBezTo>
                    <a:pt x="10907" y="129"/>
                    <a:pt x="9747" y="462"/>
                    <a:pt x="8476" y="836"/>
                  </a:cubicBezTo>
                  <a:cubicBezTo>
                    <a:pt x="7206" y="1210"/>
                    <a:pt x="5825" y="1626"/>
                    <a:pt x="4803" y="2042"/>
                  </a:cubicBezTo>
                  <a:cubicBezTo>
                    <a:pt x="3781" y="2458"/>
                    <a:pt x="3118" y="2874"/>
                    <a:pt x="2565" y="3512"/>
                  </a:cubicBezTo>
                  <a:cubicBezTo>
                    <a:pt x="2013" y="4150"/>
                    <a:pt x="1571" y="5009"/>
                    <a:pt x="1267" y="5910"/>
                  </a:cubicBezTo>
                  <a:cubicBezTo>
                    <a:pt x="963" y="6812"/>
                    <a:pt x="798" y="7754"/>
                    <a:pt x="715" y="8794"/>
                  </a:cubicBezTo>
                  <a:cubicBezTo>
                    <a:pt x="632" y="9834"/>
                    <a:pt x="632" y="10971"/>
                    <a:pt x="521" y="11900"/>
                  </a:cubicBezTo>
                  <a:cubicBezTo>
                    <a:pt x="411" y="12828"/>
                    <a:pt x="190" y="13549"/>
                    <a:pt x="79" y="14312"/>
                  </a:cubicBezTo>
                  <a:cubicBezTo>
                    <a:pt x="-31" y="15074"/>
                    <a:pt x="-31" y="15879"/>
                    <a:pt x="107" y="16544"/>
                  </a:cubicBezTo>
                  <a:cubicBezTo>
                    <a:pt x="245" y="17209"/>
                    <a:pt x="521" y="17736"/>
                    <a:pt x="1212" y="18319"/>
                  </a:cubicBezTo>
                  <a:cubicBezTo>
                    <a:pt x="1903" y="18901"/>
                    <a:pt x="3007" y="19539"/>
                    <a:pt x="4112" y="20038"/>
                  </a:cubicBezTo>
                  <a:cubicBezTo>
                    <a:pt x="5217" y="20537"/>
                    <a:pt x="6322" y="20897"/>
                    <a:pt x="7648" y="21147"/>
                  </a:cubicBezTo>
                  <a:cubicBezTo>
                    <a:pt x="8974" y="21396"/>
                    <a:pt x="10520" y="21535"/>
                    <a:pt x="11901" y="21507"/>
                  </a:cubicBezTo>
                  <a:cubicBezTo>
                    <a:pt x="13283" y="21480"/>
                    <a:pt x="14498" y="21285"/>
                    <a:pt x="15492" y="20980"/>
                  </a:cubicBezTo>
                  <a:cubicBezTo>
                    <a:pt x="16487" y="20675"/>
                    <a:pt x="17260" y="20260"/>
                    <a:pt x="18006" y="19608"/>
                  </a:cubicBezTo>
                  <a:cubicBezTo>
                    <a:pt x="18752" y="18956"/>
                    <a:pt x="19470" y="18069"/>
                    <a:pt x="20077" y="17196"/>
                  </a:cubicBezTo>
                  <a:cubicBezTo>
                    <a:pt x="20685" y="16322"/>
                    <a:pt x="21182" y="15463"/>
                    <a:pt x="21376" y="14520"/>
                  </a:cubicBezTo>
                  <a:cubicBezTo>
                    <a:pt x="21569" y="13577"/>
                    <a:pt x="21459" y="12551"/>
                    <a:pt x="21293" y="11567"/>
                  </a:cubicBezTo>
                  <a:cubicBezTo>
                    <a:pt x="21127" y="10582"/>
                    <a:pt x="20906" y="9640"/>
                    <a:pt x="20575" y="8752"/>
                  </a:cubicBezTo>
                  <a:cubicBezTo>
                    <a:pt x="20243" y="7865"/>
                    <a:pt x="19801" y="7033"/>
                    <a:pt x="19276" y="6201"/>
                  </a:cubicBezTo>
                  <a:cubicBezTo>
                    <a:pt x="18752" y="5370"/>
                    <a:pt x="18144" y="4538"/>
                    <a:pt x="17757" y="4053"/>
                  </a:cubicBezTo>
                  <a:cubicBezTo>
                    <a:pt x="17371" y="3567"/>
                    <a:pt x="17205" y="3429"/>
                    <a:pt x="16956" y="3248"/>
                  </a:cubicBezTo>
                  <a:cubicBezTo>
                    <a:pt x="16708" y="3068"/>
                    <a:pt x="16376" y="2846"/>
                    <a:pt x="16570" y="2722"/>
                  </a:cubicBezTo>
                  <a:cubicBezTo>
                    <a:pt x="16763" y="2597"/>
                    <a:pt x="17481" y="2569"/>
                    <a:pt x="18199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303960" y="5388931"/>
              <a:ext cx="170218" cy="57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15" fill="norm" stroke="1" extrusionOk="0">
                  <a:moveTo>
                    <a:pt x="3491" y="8318"/>
                  </a:moveTo>
                  <a:cubicBezTo>
                    <a:pt x="4012" y="10771"/>
                    <a:pt x="4532" y="13223"/>
                    <a:pt x="4402" y="15281"/>
                  </a:cubicBezTo>
                  <a:cubicBezTo>
                    <a:pt x="4272" y="17338"/>
                    <a:pt x="3491" y="18999"/>
                    <a:pt x="2841" y="20028"/>
                  </a:cubicBezTo>
                  <a:cubicBezTo>
                    <a:pt x="2190" y="21056"/>
                    <a:pt x="1670" y="21452"/>
                    <a:pt x="1279" y="21412"/>
                  </a:cubicBezTo>
                  <a:cubicBezTo>
                    <a:pt x="889" y="21373"/>
                    <a:pt x="629" y="20898"/>
                    <a:pt x="368" y="19237"/>
                  </a:cubicBezTo>
                  <a:cubicBezTo>
                    <a:pt x="108" y="17575"/>
                    <a:pt x="-152" y="14727"/>
                    <a:pt x="108" y="11839"/>
                  </a:cubicBezTo>
                  <a:cubicBezTo>
                    <a:pt x="368" y="8951"/>
                    <a:pt x="1149" y="6023"/>
                    <a:pt x="2581" y="4045"/>
                  </a:cubicBezTo>
                  <a:cubicBezTo>
                    <a:pt x="4012" y="2067"/>
                    <a:pt x="6094" y="1039"/>
                    <a:pt x="8046" y="485"/>
                  </a:cubicBezTo>
                  <a:cubicBezTo>
                    <a:pt x="9997" y="-69"/>
                    <a:pt x="11819" y="-148"/>
                    <a:pt x="13771" y="248"/>
                  </a:cubicBezTo>
                  <a:cubicBezTo>
                    <a:pt x="15723" y="643"/>
                    <a:pt x="17805" y="1514"/>
                    <a:pt x="19236" y="2700"/>
                  </a:cubicBezTo>
                  <a:cubicBezTo>
                    <a:pt x="20667" y="3887"/>
                    <a:pt x="21448" y="5390"/>
                    <a:pt x="20537" y="6538"/>
                  </a:cubicBezTo>
                  <a:cubicBezTo>
                    <a:pt x="19626" y="7685"/>
                    <a:pt x="17024" y="8476"/>
                    <a:pt x="13771" y="8793"/>
                  </a:cubicBezTo>
                  <a:cubicBezTo>
                    <a:pt x="10518" y="9109"/>
                    <a:pt x="6614" y="8951"/>
                    <a:pt x="2711" y="8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472203" y="5773516"/>
              <a:ext cx="164951" cy="1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24" fill="norm" stroke="1" extrusionOk="0">
                  <a:moveTo>
                    <a:pt x="21307" y="1064"/>
                  </a:moveTo>
                  <a:cubicBezTo>
                    <a:pt x="20213" y="344"/>
                    <a:pt x="19120" y="-376"/>
                    <a:pt x="16112" y="224"/>
                  </a:cubicBezTo>
                  <a:cubicBezTo>
                    <a:pt x="13104" y="824"/>
                    <a:pt x="8183" y="2744"/>
                    <a:pt x="5039" y="4784"/>
                  </a:cubicBezTo>
                  <a:cubicBezTo>
                    <a:pt x="1894" y="6824"/>
                    <a:pt x="527" y="8984"/>
                    <a:pt x="117" y="11264"/>
                  </a:cubicBezTo>
                  <a:cubicBezTo>
                    <a:pt x="-293" y="13544"/>
                    <a:pt x="254" y="15944"/>
                    <a:pt x="3672" y="17624"/>
                  </a:cubicBezTo>
                  <a:cubicBezTo>
                    <a:pt x="7089" y="19304"/>
                    <a:pt x="13378" y="20264"/>
                    <a:pt x="19666" y="21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691600" y="5797820"/>
              <a:ext cx="167804" cy="1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20" fill="norm" stroke="1" extrusionOk="0">
                  <a:moveTo>
                    <a:pt x="15541" y="3720"/>
                  </a:moveTo>
                  <a:cubicBezTo>
                    <a:pt x="15008" y="2387"/>
                    <a:pt x="14474" y="1053"/>
                    <a:pt x="13408" y="387"/>
                  </a:cubicBezTo>
                  <a:cubicBezTo>
                    <a:pt x="12341" y="-280"/>
                    <a:pt x="10741" y="-280"/>
                    <a:pt x="8341" y="1987"/>
                  </a:cubicBezTo>
                  <a:cubicBezTo>
                    <a:pt x="5941" y="4253"/>
                    <a:pt x="2741" y="8787"/>
                    <a:pt x="1141" y="12120"/>
                  </a:cubicBezTo>
                  <a:cubicBezTo>
                    <a:pt x="-459" y="15453"/>
                    <a:pt x="-459" y="17587"/>
                    <a:pt x="1674" y="19053"/>
                  </a:cubicBezTo>
                  <a:cubicBezTo>
                    <a:pt x="3808" y="20520"/>
                    <a:pt x="8074" y="21320"/>
                    <a:pt x="11674" y="21320"/>
                  </a:cubicBezTo>
                  <a:cubicBezTo>
                    <a:pt x="15274" y="21320"/>
                    <a:pt x="18208" y="20520"/>
                    <a:pt x="21141" y="19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961003" y="566859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183253" y="5348811"/>
              <a:ext cx="161979" cy="53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1" fill="norm" stroke="1" extrusionOk="0">
                  <a:moveTo>
                    <a:pt x="6732" y="7807"/>
                  </a:moveTo>
                  <a:cubicBezTo>
                    <a:pt x="5610" y="8664"/>
                    <a:pt x="4488" y="9521"/>
                    <a:pt x="3927" y="11192"/>
                  </a:cubicBezTo>
                  <a:cubicBezTo>
                    <a:pt x="3366" y="12864"/>
                    <a:pt x="3366" y="15350"/>
                    <a:pt x="3226" y="17064"/>
                  </a:cubicBezTo>
                  <a:cubicBezTo>
                    <a:pt x="3086" y="18778"/>
                    <a:pt x="2805" y="19721"/>
                    <a:pt x="2384" y="20407"/>
                  </a:cubicBezTo>
                  <a:cubicBezTo>
                    <a:pt x="1964" y="21092"/>
                    <a:pt x="1403" y="21521"/>
                    <a:pt x="982" y="21521"/>
                  </a:cubicBezTo>
                  <a:cubicBezTo>
                    <a:pt x="561" y="21521"/>
                    <a:pt x="281" y="21092"/>
                    <a:pt x="421" y="19421"/>
                  </a:cubicBezTo>
                  <a:cubicBezTo>
                    <a:pt x="561" y="17750"/>
                    <a:pt x="1122" y="14835"/>
                    <a:pt x="1823" y="12092"/>
                  </a:cubicBezTo>
                  <a:cubicBezTo>
                    <a:pt x="2525" y="9350"/>
                    <a:pt x="3366" y="6778"/>
                    <a:pt x="4629" y="4807"/>
                  </a:cubicBezTo>
                  <a:cubicBezTo>
                    <a:pt x="5891" y="2835"/>
                    <a:pt x="7574" y="1464"/>
                    <a:pt x="9257" y="735"/>
                  </a:cubicBezTo>
                  <a:cubicBezTo>
                    <a:pt x="10940" y="7"/>
                    <a:pt x="12623" y="-79"/>
                    <a:pt x="13886" y="50"/>
                  </a:cubicBezTo>
                  <a:cubicBezTo>
                    <a:pt x="15148" y="178"/>
                    <a:pt x="15990" y="521"/>
                    <a:pt x="17532" y="1892"/>
                  </a:cubicBezTo>
                  <a:cubicBezTo>
                    <a:pt x="19075" y="3264"/>
                    <a:pt x="21319" y="5664"/>
                    <a:pt x="21460" y="7250"/>
                  </a:cubicBezTo>
                  <a:cubicBezTo>
                    <a:pt x="21600" y="8835"/>
                    <a:pt x="19636" y="9607"/>
                    <a:pt x="15709" y="10164"/>
                  </a:cubicBezTo>
                  <a:cubicBezTo>
                    <a:pt x="11782" y="10721"/>
                    <a:pt x="5891" y="11064"/>
                    <a:pt x="0" y="1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274270" y="5732906"/>
              <a:ext cx="124884" cy="1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21600" y="4092"/>
                  </a:moveTo>
                  <a:cubicBezTo>
                    <a:pt x="21600" y="2931"/>
                    <a:pt x="21600" y="1769"/>
                    <a:pt x="20685" y="956"/>
                  </a:cubicBezTo>
                  <a:cubicBezTo>
                    <a:pt x="19769" y="144"/>
                    <a:pt x="17939" y="-321"/>
                    <a:pt x="15193" y="260"/>
                  </a:cubicBezTo>
                  <a:cubicBezTo>
                    <a:pt x="12447" y="840"/>
                    <a:pt x="8786" y="2466"/>
                    <a:pt x="5675" y="4905"/>
                  </a:cubicBezTo>
                  <a:cubicBezTo>
                    <a:pt x="2563" y="7344"/>
                    <a:pt x="0" y="10595"/>
                    <a:pt x="0" y="13498"/>
                  </a:cubicBezTo>
                  <a:cubicBezTo>
                    <a:pt x="0" y="16402"/>
                    <a:pt x="2563" y="18956"/>
                    <a:pt x="6407" y="20118"/>
                  </a:cubicBezTo>
                  <a:cubicBezTo>
                    <a:pt x="10251" y="21279"/>
                    <a:pt x="15376" y="21047"/>
                    <a:pt x="20502" y="208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449897" y="5791097"/>
              <a:ext cx="165157" cy="16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58" fill="norm" stroke="1" extrusionOk="0">
                  <a:moveTo>
                    <a:pt x="9727" y="5573"/>
                  </a:moveTo>
                  <a:cubicBezTo>
                    <a:pt x="10537" y="3635"/>
                    <a:pt x="11347" y="1696"/>
                    <a:pt x="10942" y="727"/>
                  </a:cubicBezTo>
                  <a:cubicBezTo>
                    <a:pt x="10537" y="-242"/>
                    <a:pt x="8917" y="-242"/>
                    <a:pt x="7162" y="727"/>
                  </a:cubicBezTo>
                  <a:cubicBezTo>
                    <a:pt x="5407" y="1696"/>
                    <a:pt x="3517" y="3635"/>
                    <a:pt x="2032" y="6127"/>
                  </a:cubicBezTo>
                  <a:cubicBezTo>
                    <a:pt x="547" y="8620"/>
                    <a:pt x="-533" y="11666"/>
                    <a:pt x="277" y="14296"/>
                  </a:cubicBezTo>
                  <a:cubicBezTo>
                    <a:pt x="1087" y="16927"/>
                    <a:pt x="3787" y="19143"/>
                    <a:pt x="7567" y="20250"/>
                  </a:cubicBezTo>
                  <a:cubicBezTo>
                    <a:pt x="11347" y="21358"/>
                    <a:pt x="16207" y="21358"/>
                    <a:pt x="21067" y="2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932553" y="5681295"/>
              <a:ext cx="279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909" y="17280"/>
                    <a:pt x="9818" y="21600"/>
                    <a:pt x="13418" y="19440"/>
                  </a:cubicBezTo>
                  <a:cubicBezTo>
                    <a:pt x="17018" y="17280"/>
                    <a:pt x="1930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097653" y="5573345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720" y="11360"/>
                  </a:cubicBezTo>
                  <a:cubicBezTo>
                    <a:pt x="1440" y="14720"/>
                    <a:pt x="2880" y="17440"/>
                    <a:pt x="6480" y="19040"/>
                  </a:cubicBezTo>
                  <a:cubicBezTo>
                    <a:pt x="10080" y="20640"/>
                    <a:pt x="1584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549415" y="5308870"/>
              <a:ext cx="243777" cy="60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2" fill="norm" stroke="1" extrusionOk="0">
                  <a:moveTo>
                    <a:pt x="4948" y="8190"/>
                  </a:moveTo>
                  <a:cubicBezTo>
                    <a:pt x="4575" y="9754"/>
                    <a:pt x="4203" y="11318"/>
                    <a:pt x="3737" y="13254"/>
                  </a:cubicBezTo>
                  <a:cubicBezTo>
                    <a:pt x="3272" y="15191"/>
                    <a:pt x="2713" y="17500"/>
                    <a:pt x="2341" y="18841"/>
                  </a:cubicBezTo>
                  <a:cubicBezTo>
                    <a:pt x="1968" y="20181"/>
                    <a:pt x="1782" y="20554"/>
                    <a:pt x="1410" y="20889"/>
                  </a:cubicBezTo>
                  <a:cubicBezTo>
                    <a:pt x="1037" y="21224"/>
                    <a:pt x="479" y="21522"/>
                    <a:pt x="199" y="21373"/>
                  </a:cubicBezTo>
                  <a:cubicBezTo>
                    <a:pt x="-80" y="21224"/>
                    <a:pt x="-80" y="20628"/>
                    <a:pt x="292" y="19101"/>
                  </a:cubicBezTo>
                  <a:cubicBezTo>
                    <a:pt x="665" y="17574"/>
                    <a:pt x="1410" y="15116"/>
                    <a:pt x="2341" y="12547"/>
                  </a:cubicBezTo>
                  <a:cubicBezTo>
                    <a:pt x="3272" y="9977"/>
                    <a:pt x="4389" y="7296"/>
                    <a:pt x="5320" y="5359"/>
                  </a:cubicBezTo>
                  <a:cubicBezTo>
                    <a:pt x="6251" y="3423"/>
                    <a:pt x="6996" y="2231"/>
                    <a:pt x="7741" y="1449"/>
                  </a:cubicBezTo>
                  <a:cubicBezTo>
                    <a:pt x="8486" y="667"/>
                    <a:pt x="9230" y="294"/>
                    <a:pt x="10161" y="108"/>
                  </a:cubicBezTo>
                  <a:cubicBezTo>
                    <a:pt x="11092" y="-78"/>
                    <a:pt x="12210" y="-78"/>
                    <a:pt x="13979" y="555"/>
                  </a:cubicBezTo>
                  <a:cubicBezTo>
                    <a:pt x="15748" y="1188"/>
                    <a:pt x="18168" y="2454"/>
                    <a:pt x="19565" y="3572"/>
                  </a:cubicBezTo>
                  <a:cubicBezTo>
                    <a:pt x="20961" y="4689"/>
                    <a:pt x="21334" y="5657"/>
                    <a:pt x="21427" y="6365"/>
                  </a:cubicBezTo>
                  <a:cubicBezTo>
                    <a:pt x="21520" y="7072"/>
                    <a:pt x="21334" y="7519"/>
                    <a:pt x="19286" y="7929"/>
                  </a:cubicBezTo>
                  <a:cubicBezTo>
                    <a:pt x="17237" y="8339"/>
                    <a:pt x="13327" y="8711"/>
                    <a:pt x="10906" y="8748"/>
                  </a:cubicBezTo>
                  <a:cubicBezTo>
                    <a:pt x="8486" y="8785"/>
                    <a:pt x="7554" y="8488"/>
                    <a:pt x="6623" y="8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670141" y="5772247"/>
              <a:ext cx="157763" cy="17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51" fill="norm" stroke="1" extrusionOk="0">
                  <a:moveTo>
                    <a:pt x="17542" y="2837"/>
                  </a:moveTo>
                  <a:cubicBezTo>
                    <a:pt x="16420" y="1808"/>
                    <a:pt x="15298" y="780"/>
                    <a:pt x="14035" y="265"/>
                  </a:cubicBezTo>
                  <a:cubicBezTo>
                    <a:pt x="12773" y="-249"/>
                    <a:pt x="11370" y="-249"/>
                    <a:pt x="8846" y="2451"/>
                  </a:cubicBezTo>
                  <a:cubicBezTo>
                    <a:pt x="6321" y="5151"/>
                    <a:pt x="2674" y="10551"/>
                    <a:pt x="991" y="13894"/>
                  </a:cubicBezTo>
                  <a:cubicBezTo>
                    <a:pt x="-692" y="17237"/>
                    <a:pt x="-411" y="18522"/>
                    <a:pt x="3235" y="19422"/>
                  </a:cubicBezTo>
                  <a:cubicBezTo>
                    <a:pt x="6882" y="20322"/>
                    <a:pt x="13895" y="20837"/>
                    <a:pt x="20908" y="21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905788" y="5762270"/>
              <a:ext cx="88433" cy="26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184" fill="norm" stroke="1" extrusionOk="0">
                  <a:moveTo>
                    <a:pt x="17282" y="6249"/>
                  </a:moveTo>
                  <a:cubicBezTo>
                    <a:pt x="17773" y="5399"/>
                    <a:pt x="18263" y="4548"/>
                    <a:pt x="18754" y="3528"/>
                  </a:cubicBezTo>
                  <a:cubicBezTo>
                    <a:pt x="19245" y="2507"/>
                    <a:pt x="19736" y="1317"/>
                    <a:pt x="18509" y="636"/>
                  </a:cubicBezTo>
                  <a:cubicBezTo>
                    <a:pt x="17282" y="-44"/>
                    <a:pt x="14336" y="-214"/>
                    <a:pt x="10654" y="296"/>
                  </a:cubicBezTo>
                  <a:cubicBezTo>
                    <a:pt x="6973" y="806"/>
                    <a:pt x="2554" y="1997"/>
                    <a:pt x="836" y="3868"/>
                  </a:cubicBezTo>
                  <a:cubicBezTo>
                    <a:pt x="-882" y="5739"/>
                    <a:pt x="100" y="8290"/>
                    <a:pt x="3291" y="10501"/>
                  </a:cubicBezTo>
                  <a:cubicBezTo>
                    <a:pt x="6482" y="12712"/>
                    <a:pt x="11882" y="14583"/>
                    <a:pt x="15318" y="15858"/>
                  </a:cubicBezTo>
                  <a:cubicBezTo>
                    <a:pt x="18754" y="17134"/>
                    <a:pt x="20227" y="17814"/>
                    <a:pt x="20473" y="18580"/>
                  </a:cubicBezTo>
                  <a:cubicBezTo>
                    <a:pt x="20718" y="19345"/>
                    <a:pt x="19736" y="20195"/>
                    <a:pt x="17527" y="20706"/>
                  </a:cubicBezTo>
                  <a:cubicBezTo>
                    <a:pt x="15318" y="21216"/>
                    <a:pt x="11882" y="21386"/>
                    <a:pt x="9673" y="20876"/>
                  </a:cubicBezTo>
                  <a:cubicBezTo>
                    <a:pt x="7463" y="20366"/>
                    <a:pt x="6482" y="19175"/>
                    <a:pt x="5500" y="17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234303" y="569399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412681" y="5364742"/>
              <a:ext cx="254336" cy="57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6" fill="norm" stroke="1" extrusionOk="0">
                  <a:moveTo>
                    <a:pt x="4732" y="4931"/>
                  </a:moveTo>
                  <a:cubicBezTo>
                    <a:pt x="4732" y="7848"/>
                    <a:pt x="4732" y="10765"/>
                    <a:pt x="4024" y="13406"/>
                  </a:cubicBezTo>
                  <a:cubicBezTo>
                    <a:pt x="3316" y="16047"/>
                    <a:pt x="1900" y="18412"/>
                    <a:pt x="1103" y="19791"/>
                  </a:cubicBezTo>
                  <a:cubicBezTo>
                    <a:pt x="306" y="21171"/>
                    <a:pt x="129" y="21565"/>
                    <a:pt x="41" y="21447"/>
                  </a:cubicBezTo>
                  <a:cubicBezTo>
                    <a:pt x="-48" y="21329"/>
                    <a:pt x="-48" y="20698"/>
                    <a:pt x="660" y="19121"/>
                  </a:cubicBezTo>
                  <a:cubicBezTo>
                    <a:pt x="1368" y="17545"/>
                    <a:pt x="2785" y="15022"/>
                    <a:pt x="4378" y="12342"/>
                  </a:cubicBezTo>
                  <a:cubicBezTo>
                    <a:pt x="5972" y="9661"/>
                    <a:pt x="7742" y="6823"/>
                    <a:pt x="9336" y="4813"/>
                  </a:cubicBezTo>
                  <a:cubicBezTo>
                    <a:pt x="10929" y="2803"/>
                    <a:pt x="12345" y="1620"/>
                    <a:pt x="13496" y="911"/>
                  </a:cubicBezTo>
                  <a:cubicBezTo>
                    <a:pt x="14647" y="201"/>
                    <a:pt x="15532" y="-35"/>
                    <a:pt x="16241" y="4"/>
                  </a:cubicBezTo>
                  <a:cubicBezTo>
                    <a:pt x="16949" y="44"/>
                    <a:pt x="17480" y="359"/>
                    <a:pt x="18365" y="1542"/>
                  </a:cubicBezTo>
                  <a:cubicBezTo>
                    <a:pt x="19250" y="2724"/>
                    <a:pt x="20490" y="4774"/>
                    <a:pt x="21021" y="6035"/>
                  </a:cubicBezTo>
                  <a:cubicBezTo>
                    <a:pt x="21552" y="7296"/>
                    <a:pt x="21375" y="7769"/>
                    <a:pt x="19250" y="8203"/>
                  </a:cubicBezTo>
                  <a:cubicBezTo>
                    <a:pt x="17126" y="8637"/>
                    <a:pt x="13054" y="9031"/>
                    <a:pt x="10575" y="9149"/>
                  </a:cubicBezTo>
                  <a:cubicBezTo>
                    <a:pt x="8096" y="9267"/>
                    <a:pt x="7211" y="9110"/>
                    <a:pt x="6326" y="8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578150" y="5742842"/>
              <a:ext cx="119704" cy="25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06" fill="norm" stroke="1" extrusionOk="0">
                  <a:moveTo>
                    <a:pt x="21061" y="6646"/>
                  </a:moveTo>
                  <a:cubicBezTo>
                    <a:pt x="19944" y="4486"/>
                    <a:pt x="18827" y="2326"/>
                    <a:pt x="17337" y="1156"/>
                  </a:cubicBezTo>
                  <a:cubicBezTo>
                    <a:pt x="15847" y="-14"/>
                    <a:pt x="13985" y="-194"/>
                    <a:pt x="11192" y="166"/>
                  </a:cubicBezTo>
                  <a:cubicBezTo>
                    <a:pt x="8399" y="526"/>
                    <a:pt x="4675" y="1426"/>
                    <a:pt x="2440" y="2776"/>
                  </a:cubicBezTo>
                  <a:cubicBezTo>
                    <a:pt x="206" y="4126"/>
                    <a:pt x="-539" y="5926"/>
                    <a:pt x="392" y="7546"/>
                  </a:cubicBezTo>
                  <a:cubicBezTo>
                    <a:pt x="1323" y="9166"/>
                    <a:pt x="3930" y="10606"/>
                    <a:pt x="7282" y="12226"/>
                  </a:cubicBezTo>
                  <a:cubicBezTo>
                    <a:pt x="10633" y="13846"/>
                    <a:pt x="14730" y="15646"/>
                    <a:pt x="17151" y="17086"/>
                  </a:cubicBezTo>
                  <a:cubicBezTo>
                    <a:pt x="19571" y="18526"/>
                    <a:pt x="20316" y="19606"/>
                    <a:pt x="19571" y="20326"/>
                  </a:cubicBezTo>
                  <a:cubicBezTo>
                    <a:pt x="18827" y="21046"/>
                    <a:pt x="16592" y="21406"/>
                    <a:pt x="13427" y="21406"/>
                  </a:cubicBezTo>
                  <a:cubicBezTo>
                    <a:pt x="10261" y="21406"/>
                    <a:pt x="6164" y="21046"/>
                    <a:pt x="2068" y="20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763816" y="5810422"/>
              <a:ext cx="200738" cy="21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7" fill="norm" stroke="1" extrusionOk="0">
                  <a:moveTo>
                    <a:pt x="11765" y="6140"/>
                  </a:moveTo>
                  <a:cubicBezTo>
                    <a:pt x="12433" y="5081"/>
                    <a:pt x="13102" y="4022"/>
                    <a:pt x="13658" y="2963"/>
                  </a:cubicBezTo>
                  <a:cubicBezTo>
                    <a:pt x="14215" y="1905"/>
                    <a:pt x="14660" y="846"/>
                    <a:pt x="14104" y="316"/>
                  </a:cubicBezTo>
                  <a:cubicBezTo>
                    <a:pt x="13547" y="-213"/>
                    <a:pt x="11988" y="-213"/>
                    <a:pt x="9539" y="1375"/>
                  </a:cubicBezTo>
                  <a:cubicBezTo>
                    <a:pt x="7089" y="2963"/>
                    <a:pt x="3749" y="6140"/>
                    <a:pt x="1856" y="8893"/>
                  </a:cubicBezTo>
                  <a:cubicBezTo>
                    <a:pt x="-37" y="11646"/>
                    <a:pt x="-482" y="13975"/>
                    <a:pt x="520" y="15669"/>
                  </a:cubicBezTo>
                  <a:cubicBezTo>
                    <a:pt x="1522" y="17363"/>
                    <a:pt x="3972" y="18422"/>
                    <a:pt x="7646" y="19269"/>
                  </a:cubicBezTo>
                  <a:cubicBezTo>
                    <a:pt x="11320" y="20116"/>
                    <a:pt x="16219" y="20752"/>
                    <a:pt x="21118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689992" y="2893645"/>
              <a:ext cx="784826" cy="81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9" fill="norm" stroke="1" extrusionOk="0">
                  <a:moveTo>
                    <a:pt x="15691" y="6581"/>
                  </a:moveTo>
                  <a:cubicBezTo>
                    <a:pt x="15691" y="5625"/>
                    <a:pt x="15691" y="4669"/>
                    <a:pt x="15488" y="3966"/>
                  </a:cubicBezTo>
                  <a:cubicBezTo>
                    <a:pt x="15285" y="3263"/>
                    <a:pt x="14879" y="2812"/>
                    <a:pt x="14124" y="2362"/>
                  </a:cubicBezTo>
                  <a:cubicBezTo>
                    <a:pt x="13369" y="1912"/>
                    <a:pt x="12266" y="1463"/>
                    <a:pt x="11046" y="1378"/>
                  </a:cubicBezTo>
                  <a:cubicBezTo>
                    <a:pt x="9827" y="1294"/>
                    <a:pt x="8491" y="1575"/>
                    <a:pt x="7359" y="1969"/>
                  </a:cubicBezTo>
                  <a:cubicBezTo>
                    <a:pt x="6227" y="2362"/>
                    <a:pt x="5298" y="2869"/>
                    <a:pt x="4398" y="3600"/>
                  </a:cubicBezTo>
                  <a:cubicBezTo>
                    <a:pt x="3498" y="4331"/>
                    <a:pt x="2627" y="5288"/>
                    <a:pt x="2075" y="6441"/>
                  </a:cubicBezTo>
                  <a:cubicBezTo>
                    <a:pt x="1524" y="7594"/>
                    <a:pt x="1291" y="8944"/>
                    <a:pt x="1262" y="10266"/>
                  </a:cubicBezTo>
                  <a:cubicBezTo>
                    <a:pt x="1233" y="11587"/>
                    <a:pt x="1408" y="12881"/>
                    <a:pt x="1611" y="14006"/>
                  </a:cubicBezTo>
                  <a:cubicBezTo>
                    <a:pt x="1814" y="15131"/>
                    <a:pt x="2046" y="16088"/>
                    <a:pt x="2424" y="16931"/>
                  </a:cubicBezTo>
                  <a:cubicBezTo>
                    <a:pt x="2801" y="17775"/>
                    <a:pt x="3324" y="18506"/>
                    <a:pt x="4050" y="19097"/>
                  </a:cubicBezTo>
                  <a:cubicBezTo>
                    <a:pt x="4775" y="19687"/>
                    <a:pt x="5704" y="20138"/>
                    <a:pt x="6982" y="20531"/>
                  </a:cubicBezTo>
                  <a:cubicBezTo>
                    <a:pt x="8259" y="20925"/>
                    <a:pt x="9885" y="21262"/>
                    <a:pt x="11453" y="21431"/>
                  </a:cubicBezTo>
                  <a:cubicBezTo>
                    <a:pt x="13021" y="21600"/>
                    <a:pt x="14530" y="21600"/>
                    <a:pt x="15779" y="21347"/>
                  </a:cubicBezTo>
                  <a:cubicBezTo>
                    <a:pt x="17027" y="21094"/>
                    <a:pt x="18014" y="20588"/>
                    <a:pt x="18827" y="19687"/>
                  </a:cubicBezTo>
                  <a:cubicBezTo>
                    <a:pt x="19640" y="18788"/>
                    <a:pt x="20279" y="17494"/>
                    <a:pt x="20743" y="16228"/>
                  </a:cubicBezTo>
                  <a:cubicBezTo>
                    <a:pt x="21208" y="14962"/>
                    <a:pt x="21498" y="13725"/>
                    <a:pt x="21527" y="12262"/>
                  </a:cubicBezTo>
                  <a:cubicBezTo>
                    <a:pt x="21556" y="10800"/>
                    <a:pt x="21324" y="9112"/>
                    <a:pt x="20917" y="7734"/>
                  </a:cubicBezTo>
                  <a:cubicBezTo>
                    <a:pt x="20511" y="6356"/>
                    <a:pt x="19930" y="5288"/>
                    <a:pt x="18914" y="4191"/>
                  </a:cubicBezTo>
                  <a:cubicBezTo>
                    <a:pt x="17898" y="3094"/>
                    <a:pt x="16446" y="1969"/>
                    <a:pt x="15227" y="1266"/>
                  </a:cubicBezTo>
                  <a:cubicBezTo>
                    <a:pt x="14008" y="562"/>
                    <a:pt x="13021" y="281"/>
                    <a:pt x="11830" y="253"/>
                  </a:cubicBezTo>
                  <a:cubicBezTo>
                    <a:pt x="10640" y="225"/>
                    <a:pt x="9246" y="450"/>
                    <a:pt x="7679" y="872"/>
                  </a:cubicBezTo>
                  <a:cubicBezTo>
                    <a:pt x="6111" y="1294"/>
                    <a:pt x="4369" y="1912"/>
                    <a:pt x="3150" y="2700"/>
                  </a:cubicBezTo>
                  <a:cubicBezTo>
                    <a:pt x="1930" y="3487"/>
                    <a:pt x="1233" y="4444"/>
                    <a:pt x="769" y="5569"/>
                  </a:cubicBezTo>
                  <a:cubicBezTo>
                    <a:pt x="304" y="6694"/>
                    <a:pt x="72" y="7987"/>
                    <a:pt x="14" y="9506"/>
                  </a:cubicBezTo>
                  <a:cubicBezTo>
                    <a:pt x="-44" y="11025"/>
                    <a:pt x="72" y="12769"/>
                    <a:pt x="479" y="14231"/>
                  </a:cubicBezTo>
                  <a:cubicBezTo>
                    <a:pt x="885" y="15694"/>
                    <a:pt x="1582" y="16875"/>
                    <a:pt x="2656" y="17831"/>
                  </a:cubicBezTo>
                  <a:cubicBezTo>
                    <a:pt x="3730" y="18788"/>
                    <a:pt x="5182" y="19519"/>
                    <a:pt x="6721" y="20025"/>
                  </a:cubicBezTo>
                  <a:cubicBezTo>
                    <a:pt x="8259" y="20531"/>
                    <a:pt x="9885" y="20813"/>
                    <a:pt x="11453" y="20784"/>
                  </a:cubicBezTo>
                  <a:cubicBezTo>
                    <a:pt x="13021" y="20756"/>
                    <a:pt x="14530" y="20419"/>
                    <a:pt x="15953" y="19716"/>
                  </a:cubicBezTo>
                  <a:cubicBezTo>
                    <a:pt x="17375" y="19012"/>
                    <a:pt x="18711" y="17944"/>
                    <a:pt x="19611" y="16622"/>
                  </a:cubicBezTo>
                  <a:cubicBezTo>
                    <a:pt x="20511" y="15300"/>
                    <a:pt x="20975" y="13725"/>
                    <a:pt x="21033" y="12262"/>
                  </a:cubicBezTo>
                  <a:cubicBezTo>
                    <a:pt x="21091" y="10800"/>
                    <a:pt x="20743" y="9450"/>
                    <a:pt x="19843" y="7903"/>
                  </a:cubicBezTo>
                  <a:cubicBezTo>
                    <a:pt x="18943" y="6356"/>
                    <a:pt x="17491" y="4613"/>
                    <a:pt x="16272" y="3263"/>
                  </a:cubicBezTo>
                  <a:cubicBezTo>
                    <a:pt x="15053" y="1912"/>
                    <a:pt x="14066" y="956"/>
                    <a:pt x="130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580501" y="6424750"/>
              <a:ext cx="297453" cy="3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23" fill="norm" stroke="1" extrusionOk="0">
                  <a:moveTo>
                    <a:pt x="3145" y="18756"/>
                  </a:moveTo>
                  <a:cubicBezTo>
                    <a:pt x="5596" y="12403"/>
                    <a:pt x="8047" y="6050"/>
                    <a:pt x="10115" y="2873"/>
                  </a:cubicBezTo>
                  <a:cubicBezTo>
                    <a:pt x="12183" y="-303"/>
                    <a:pt x="13868" y="-303"/>
                    <a:pt x="15094" y="332"/>
                  </a:cubicBezTo>
                  <a:cubicBezTo>
                    <a:pt x="16319" y="968"/>
                    <a:pt x="17085" y="2238"/>
                    <a:pt x="16932" y="2873"/>
                  </a:cubicBezTo>
                  <a:cubicBezTo>
                    <a:pt x="16779" y="3509"/>
                    <a:pt x="15707" y="3509"/>
                    <a:pt x="13102" y="4144"/>
                  </a:cubicBezTo>
                  <a:cubicBezTo>
                    <a:pt x="10498" y="4779"/>
                    <a:pt x="6362" y="6050"/>
                    <a:pt x="3758" y="8591"/>
                  </a:cubicBezTo>
                  <a:cubicBezTo>
                    <a:pt x="1154" y="11132"/>
                    <a:pt x="81" y="14944"/>
                    <a:pt x="5" y="17485"/>
                  </a:cubicBezTo>
                  <a:cubicBezTo>
                    <a:pt x="-72" y="20026"/>
                    <a:pt x="847" y="21297"/>
                    <a:pt x="4217" y="20662"/>
                  </a:cubicBezTo>
                  <a:cubicBezTo>
                    <a:pt x="7588" y="20026"/>
                    <a:pt x="13409" y="17485"/>
                    <a:pt x="16702" y="16215"/>
                  </a:cubicBezTo>
                  <a:cubicBezTo>
                    <a:pt x="19996" y="14944"/>
                    <a:pt x="20762" y="14944"/>
                    <a:pt x="21528" y="14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224403" y="6119808"/>
              <a:ext cx="1433230" cy="11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77" fill="norm" stroke="1" extrusionOk="0">
                  <a:moveTo>
                    <a:pt x="0" y="19492"/>
                  </a:moveTo>
                  <a:cubicBezTo>
                    <a:pt x="573" y="17455"/>
                    <a:pt x="1145" y="15417"/>
                    <a:pt x="2020" y="14194"/>
                  </a:cubicBezTo>
                  <a:cubicBezTo>
                    <a:pt x="2895" y="12972"/>
                    <a:pt x="4072" y="12564"/>
                    <a:pt x="5217" y="12564"/>
                  </a:cubicBezTo>
                  <a:cubicBezTo>
                    <a:pt x="6362" y="12564"/>
                    <a:pt x="7476" y="12972"/>
                    <a:pt x="8637" y="12972"/>
                  </a:cubicBezTo>
                  <a:cubicBezTo>
                    <a:pt x="9798" y="12972"/>
                    <a:pt x="11007" y="12564"/>
                    <a:pt x="12216" y="12156"/>
                  </a:cubicBezTo>
                  <a:cubicBezTo>
                    <a:pt x="13424" y="11749"/>
                    <a:pt x="14633" y="11341"/>
                    <a:pt x="15763" y="10730"/>
                  </a:cubicBezTo>
                  <a:cubicBezTo>
                    <a:pt x="16892" y="10119"/>
                    <a:pt x="17942" y="9304"/>
                    <a:pt x="18848" y="8285"/>
                  </a:cubicBezTo>
                  <a:cubicBezTo>
                    <a:pt x="19755" y="7266"/>
                    <a:pt x="20518" y="6043"/>
                    <a:pt x="20980" y="5024"/>
                  </a:cubicBezTo>
                  <a:cubicBezTo>
                    <a:pt x="21441" y="4005"/>
                    <a:pt x="21600" y="3190"/>
                    <a:pt x="21520" y="2375"/>
                  </a:cubicBezTo>
                  <a:cubicBezTo>
                    <a:pt x="21441" y="1560"/>
                    <a:pt x="21123" y="745"/>
                    <a:pt x="20280" y="338"/>
                  </a:cubicBezTo>
                  <a:cubicBezTo>
                    <a:pt x="19437" y="-70"/>
                    <a:pt x="18069" y="-70"/>
                    <a:pt x="16844" y="134"/>
                  </a:cubicBezTo>
                  <a:cubicBezTo>
                    <a:pt x="15619" y="338"/>
                    <a:pt x="14538" y="745"/>
                    <a:pt x="13409" y="1764"/>
                  </a:cubicBezTo>
                  <a:cubicBezTo>
                    <a:pt x="12279" y="2783"/>
                    <a:pt x="11102" y="4413"/>
                    <a:pt x="9909" y="6043"/>
                  </a:cubicBezTo>
                  <a:cubicBezTo>
                    <a:pt x="8716" y="7673"/>
                    <a:pt x="7508" y="9304"/>
                    <a:pt x="6330" y="11138"/>
                  </a:cubicBezTo>
                  <a:cubicBezTo>
                    <a:pt x="5153" y="12972"/>
                    <a:pt x="4008" y="15009"/>
                    <a:pt x="3133" y="16436"/>
                  </a:cubicBezTo>
                  <a:cubicBezTo>
                    <a:pt x="2259" y="17862"/>
                    <a:pt x="1654" y="18677"/>
                    <a:pt x="1193" y="19492"/>
                  </a:cubicBezTo>
                  <a:cubicBezTo>
                    <a:pt x="732" y="20307"/>
                    <a:pt x="414" y="21122"/>
                    <a:pt x="445" y="21326"/>
                  </a:cubicBezTo>
                  <a:cubicBezTo>
                    <a:pt x="477" y="21530"/>
                    <a:pt x="859" y="21122"/>
                    <a:pt x="1702" y="20104"/>
                  </a:cubicBezTo>
                  <a:cubicBezTo>
                    <a:pt x="2545" y="19085"/>
                    <a:pt x="3849" y="17455"/>
                    <a:pt x="5169" y="16232"/>
                  </a:cubicBezTo>
                  <a:cubicBezTo>
                    <a:pt x="6490" y="15009"/>
                    <a:pt x="7826" y="14194"/>
                    <a:pt x="9162" y="13583"/>
                  </a:cubicBezTo>
                  <a:cubicBezTo>
                    <a:pt x="10498" y="12972"/>
                    <a:pt x="11834" y="12564"/>
                    <a:pt x="13154" y="12360"/>
                  </a:cubicBezTo>
                  <a:cubicBezTo>
                    <a:pt x="14474" y="12156"/>
                    <a:pt x="15778" y="12156"/>
                    <a:pt x="16653" y="12360"/>
                  </a:cubicBezTo>
                  <a:cubicBezTo>
                    <a:pt x="17528" y="12564"/>
                    <a:pt x="17973" y="12972"/>
                    <a:pt x="18419" y="13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381286" y="6166012"/>
              <a:ext cx="1748368" cy="7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418" y="16518"/>
                  </a:moveTo>
                  <a:cubicBezTo>
                    <a:pt x="209" y="16518"/>
                    <a:pt x="0" y="16518"/>
                    <a:pt x="0" y="16518"/>
                  </a:cubicBezTo>
                  <a:cubicBezTo>
                    <a:pt x="0" y="16518"/>
                    <a:pt x="209" y="16518"/>
                    <a:pt x="837" y="16518"/>
                  </a:cubicBezTo>
                  <a:cubicBezTo>
                    <a:pt x="1464" y="16518"/>
                    <a:pt x="2510" y="16518"/>
                    <a:pt x="3530" y="16518"/>
                  </a:cubicBezTo>
                  <a:cubicBezTo>
                    <a:pt x="4550" y="16518"/>
                    <a:pt x="5544" y="16518"/>
                    <a:pt x="6485" y="16518"/>
                  </a:cubicBezTo>
                  <a:cubicBezTo>
                    <a:pt x="7427" y="16518"/>
                    <a:pt x="8316" y="16518"/>
                    <a:pt x="9270" y="16518"/>
                  </a:cubicBezTo>
                  <a:cubicBezTo>
                    <a:pt x="10225" y="16518"/>
                    <a:pt x="11245" y="16518"/>
                    <a:pt x="12317" y="16518"/>
                  </a:cubicBezTo>
                  <a:cubicBezTo>
                    <a:pt x="13389" y="16518"/>
                    <a:pt x="14513" y="16518"/>
                    <a:pt x="15572" y="16835"/>
                  </a:cubicBezTo>
                  <a:cubicBezTo>
                    <a:pt x="16631" y="17153"/>
                    <a:pt x="17625" y="17788"/>
                    <a:pt x="18331" y="18106"/>
                  </a:cubicBezTo>
                  <a:cubicBezTo>
                    <a:pt x="19037" y="18424"/>
                    <a:pt x="19456" y="18424"/>
                    <a:pt x="19756" y="17788"/>
                  </a:cubicBezTo>
                  <a:cubicBezTo>
                    <a:pt x="20057" y="17153"/>
                    <a:pt x="20240" y="15882"/>
                    <a:pt x="20253" y="15247"/>
                  </a:cubicBezTo>
                  <a:cubicBezTo>
                    <a:pt x="20266" y="14612"/>
                    <a:pt x="20109" y="14612"/>
                    <a:pt x="19508" y="14294"/>
                  </a:cubicBezTo>
                  <a:cubicBezTo>
                    <a:pt x="18907" y="13976"/>
                    <a:pt x="17861" y="13341"/>
                    <a:pt x="16775" y="12388"/>
                  </a:cubicBezTo>
                  <a:cubicBezTo>
                    <a:pt x="15690" y="11435"/>
                    <a:pt x="14566" y="10165"/>
                    <a:pt x="13546" y="8894"/>
                  </a:cubicBezTo>
                  <a:cubicBezTo>
                    <a:pt x="12526" y="7624"/>
                    <a:pt x="11611" y="6353"/>
                    <a:pt x="10604" y="5400"/>
                  </a:cubicBezTo>
                  <a:cubicBezTo>
                    <a:pt x="9597" y="4447"/>
                    <a:pt x="8499" y="3812"/>
                    <a:pt x="7427" y="3176"/>
                  </a:cubicBezTo>
                  <a:cubicBezTo>
                    <a:pt x="6354" y="2541"/>
                    <a:pt x="5308" y="1906"/>
                    <a:pt x="4576" y="1271"/>
                  </a:cubicBezTo>
                  <a:cubicBezTo>
                    <a:pt x="3844" y="635"/>
                    <a:pt x="3426" y="0"/>
                    <a:pt x="3086" y="0"/>
                  </a:cubicBezTo>
                  <a:cubicBezTo>
                    <a:pt x="2746" y="0"/>
                    <a:pt x="2484" y="635"/>
                    <a:pt x="2419" y="1588"/>
                  </a:cubicBezTo>
                  <a:cubicBezTo>
                    <a:pt x="2354" y="2541"/>
                    <a:pt x="2484" y="3812"/>
                    <a:pt x="3046" y="4765"/>
                  </a:cubicBezTo>
                  <a:cubicBezTo>
                    <a:pt x="3609" y="5718"/>
                    <a:pt x="4602" y="6353"/>
                    <a:pt x="5583" y="6988"/>
                  </a:cubicBezTo>
                  <a:cubicBezTo>
                    <a:pt x="6564" y="7624"/>
                    <a:pt x="7531" y="8259"/>
                    <a:pt x="8394" y="8894"/>
                  </a:cubicBezTo>
                  <a:cubicBezTo>
                    <a:pt x="9257" y="9529"/>
                    <a:pt x="10015" y="10165"/>
                    <a:pt x="10800" y="10800"/>
                  </a:cubicBezTo>
                  <a:cubicBezTo>
                    <a:pt x="11585" y="11435"/>
                    <a:pt x="12395" y="12071"/>
                    <a:pt x="13546" y="13341"/>
                  </a:cubicBezTo>
                  <a:cubicBezTo>
                    <a:pt x="14696" y="14612"/>
                    <a:pt x="16187" y="16518"/>
                    <a:pt x="17508" y="18106"/>
                  </a:cubicBezTo>
                  <a:cubicBezTo>
                    <a:pt x="18828" y="19694"/>
                    <a:pt x="19979" y="20965"/>
                    <a:pt x="20632" y="21282"/>
                  </a:cubicBezTo>
                  <a:cubicBezTo>
                    <a:pt x="21286" y="21600"/>
                    <a:pt x="21443" y="2096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287903" y="6436945"/>
              <a:ext cx="1364610" cy="25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228" fill="norm" stroke="1" extrusionOk="0">
                  <a:moveTo>
                    <a:pt x="0" y="0"/>
                  </a:moveTo>
                  <a:cubicBezTo>
                    <a:pt x="301" y="5226"/>
                    <a:pt x="603" y="10452"/>
                    <a:pt x="1005" y="14110"/>
                  </a:cubicBezTo>
                  <a:cubicBezTo>
                    <a:pt x="1407" y="17768"/>
                    <a:pt x="1909" y="19858"/>
                    <a:pt x="2646" y="20729"/>
                  </a:cubicBezTo>
                  <a:cubicBezTo>
                    <a:pt x="3382" y="21600"/>
                    <a:pt x="4353" y="21252"/>
                    <a:pt x="5308" y="20294"/>
                  </a:cubicBezTo>
                  <a:cubicBezTo>
                    <a:pt x="6262" y="19335"/>
                    <a:pt x="7200" y="17768"/>
                    <a:pt x="7870" y="16461"/>
                  </a:cubicBezTo>
                  <a:cubicBezTo>
                    <a:pt x="8540" y="15155"/>
                    <a:pt x="8941" y="14110"/>
                    <a:pt x="9209" y="13326"/>
                  </a:cubicBezTo>
                  <a:cubicBezTo>
                    <a:pt x="9477" y="12542"/>
                    <a:pt x="9611" y="12019"/>
                    <a:pt x="9762" y="11932"/>
                  </a:cubicBezTo>
                  <a:cubicBezTo>
                    <a:pt x="9913" y="11845"/>
                    <a:pt x="10080" y="12194"/>
                    <a:pt x="10499" y="12019"/>
                  </a:cubicBezTo>
                  <a:cubicBezTo>
                    <a:pt x="10917" y="11845"/>
                    <a:pt x="11587" y="11148"/>
                    <a:pt x="12374" y="11410"/>
                  </a:cubicBezTo>
                  <a:cubicBezTo>
                    <a:pt x="13161" y="11671"/>
                    <a:pt x="14065" y="12890"/>
                    <a:pt x="14969" y="14197"/>
                  </a:cubicBezTo>
                  <a:cubicBezTo>
                    <a:pt x="15873" y="15503"/>
                    <a:pt x="16778" y="16897"/>
                    <a:pt x="17648" y="16897"/>
                  </a:cubicBezTo>
                  <a:cubicBezTo>
                    <a:pt x="18519" y="16897"/>
                    <a:pt x="19356" y="15503"/>
                    <a:pt x="19976" y="13674"/>
                  </a:cubicBezTo>
                  <a:cubicBezTo>
                    <a:pt x="20595" y="11845"/>
                    <a:pt x="20997" y="9581"/>
                    <a:pt x="21232" y="8013"/>
                  </a:cubicBezTo>
                  <a:cubicBezTo>
                    <a:pt x="21466" y="6445"/>
                    <a:pt x="21533" y="5574"/>
                    <a:pt x="21567" y="4703"/>
                  </a:cubicBezTo>
                  <a:cubicBezTo>
                    <a:pt x="21600" y="3832"/>
                    <a:pt x="21600" y="2961"/>
                    <a:pt x="21550" y="2787"/>
                  </a:cubicBezTo>
                  <a:cubicBezTo>
                    <a:pt x="21500" y="2613"/>
                    <a:pt x="21399" y="3135"/>
                    <a:pt x="21299" y="3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408803" y="6281095"/>
              <a:ext cx="1600201" cy="20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743" y="20379"/>
                    <a:pt x="1486" y="19242"/>
                    <a:pt x="2414" y="18333"/>
                  </a:cubicBezTo>
                  <a:cubicBezTo>
                    <a:pt x="3343" y="17423"/>
                    <a:pt x="4457" y="16741"/>
                    <a:pt x="5629" y="16173"/>
                  </a:cubicBezTo>
                  <a:cubicBezTo>
                    <a:pt x="6800" y="15604"/>
                    <a:pt x="8029" y="15150"/>
                    <a:pt x="9157" y="14922"/>
                  </a:cubicBezTo>
                  <a:cubicBezTo>
                    <a:pt x="10286" y="14695"/>
                    <a:pt x="11314" y="14695"/>
                    <a:pt x="12343" y="14809"/>
                  </a:cubicBezTo>
                  <a:cubicBezTo>
                    <a:pt x="13371" y="14922"/>
                    <a:pt x="14400" y="15150"/>
                    <a:pt x="15471" y="15377"/>
                  </a:cubicBezTo>
                  <a:cubicBezTo>
                    <a:pt x="16543" y="15604"/>
                    <a:pt x="17657" y="15832"/>
                    <a:pt x="18400" y="15945"/>
                  </a:cubicBezTo>
                  <a:cubicBezTo>
                    <a:pt x="19143" y="16059"/>
                    <a:pt x="19514" y="16059"/>
                    <a:pt x="19771" y="15945"/>
                  </a:cubicBezTo>
                  <a:cubicBezTo>
                    <a:pt x="20029" y="15832"/>
                    <a:pt x="20171" y="15604"/>
                    <a:pt x="20114" y="15150"/>
                  </a:cubicBezTo>
                  <a:cubicBezTo>
                    <a:pt x="20057" y="14695"/>
                    <a:pt x="19800" y="14013"/>
                    <a:pt x="19129" y="13217"/>
                  </a:cubicBezTo>
                  <a:cubicBezTo>
                    <a:pt x="18457" y="12421"/>
                    <a:pt x="17371" y="11512"/>
                    <a:pt x="16314" y="11057"/>
                  </a:cubicBezTo>
                  <a:cubicBezTo>
                    <a:pt x="15257" y="10602"/>
                    <a:pt x="14229" y="10602"/>
                    <a:pt x="13114" y="10602"/>
                  </a:cubicBezTo>
                  <a:cubicBezTo>
                    <a:pt x="12000" y="10602"/>
                    <a:pt x="10800" y="10602"/>
                    <a:pt x="9614" y="10716"/>
                  </a:cubicBezTo>
                  <a:cubicBezTo>
                    <a:pt x="8429" y="10830"/>
                    <a:pt x="7257" y="11057"/>
                    <a:pt x="6114" y="11398"/>
                  </a:cubicBezTo>
                  <a:cubicBezTo>
                    <a:pt x="4971" y="11739"/>
                    <a:pt x="3857" y="12194"/>
                    <a:pt x="2943" y="12649"/>
                  </a:cubicBezTo>
                  <a:cubicBezTo>
                    <a:pt x="2029" y="13103"/>
                    <a:pt x="1314" y="13558"/>
                    <a:pt x="886" y="13672"/>
                  </a:cubicBezTo>
                  <a:cubicBezTo>
                    <a:pt x="457" y="13785"/>
                    <a:pt x="314" y="13558"/>
                    <a:pt x="286" y="12990"/>
                  </a:cubicBezTo>
                  <a:cubicBezTo>
                    <a:pt x="257" y="12421"/>
                    <a:pt x="343" y="11512"/>
                    <a:pt x="786" y="10375"/>
                  </a:cubicBezTo>
                  <a:cubicBezTo>
                    <a:pt x="1229" y="9238"/>
                    <a:pt x="2029" y="7874"/>
                    <a:pt x="2943" y="6737"/>
                  </a:cubicBezTo>
                  <a:cubicBezTo>
                    <a:pt x="3857" y="5600"/>
                    <a:pt x="4886" y="4691"/>
                    <a:pt x="6029" y="3895"/>
                  </a:cubicBezTo>
                  <a:cubicBezTo>
                    <a:pt x="7171" y="3099"/>
                    <a:pt x="8429" y="2417"/>
                    <a:pt x="9671" y="1849"/>
                  </a:cubicBezTo>
                  <a:cubicBezTo>
                    <a:pt x="10914" y="1280"/>
                    <a:pt x="12143" y="825"/>
                    <a:pt x="13271" y="484"/>
                  </a:cubicBezTo>
                  <a:cubicBezTo>
                    <a:pt x="14400" y="143"/>
                    <a:pt x="15429" y="-84"/>
                    <a:pt x="16600" y="30"/>
                  </a:cubicBezTo>
                  <a:cubicBezTo>
                    <a:pt x="17771" y="143"/>
                    <a:pt x="19086" y="598"/>
                    <a:pt x="19943" y="1053"/>
                  </a:cubicBezTo>
                  <a:cubicBezTo>
                    <a:pt x="20800" y="1508"/>
                    <a:pt x="21200" y="1962"/>
                    <a:pt x="21600" y="2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769320" y="7313245"/>
              <a:ext cx="30903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1" y="0"/>
                  </a:moveTo>
                  <a:cubicBezTo>
                    <a:pt x="1036" y="0"/>
                    <a:pt x="0" y="0"/>
                    <a:pt x="0" y="0"/>
                  </a:cubicBezTo>
                  <a:cubicBezTo>
                    <a:pt x="0" y="0"/>
                    <a:pt x="1036" y="0"/>
                    <a:pt x="4364" y="1800"/>
                  </a:cubicBezTo>
                  <a:cubicBezTo>
                    <a:pt x="7693" y="3600"/>
                    <a:pt x="13315" y="7200"/>
                    <a:pt x="16570" y="10800"/>
                  </a:cubicBezTo>
                  <a:cubicBezTo>
                    <a:pt x="19825" y="14400"/>
                    <a:pt x="2071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796836" y="7452945"/>
              <a:ext cx="268818" cy="2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0" fill="norm" stroke="1" extrusionOk="0">
                  <a:moveTo>
                    <a:pt x="1701" y="18514"/>
                  </a:moveTo>
                  <a:cubicBezTo>
                    <a:pt x="850" y="18514"/>
                    <a:pt x="0" y="18514"/>
                    <a:pt x="0" y="19286"/>
                  </a:cubicBezTo>
                  <a:cubicBezTo>
                    <a:pt x="0" y="20057"/>
                    <a:pt x="850" y="21600"/>
                    <a:pt x="4592" y="18514"/>
                  </a:cubicBezTo>
                  <a:cubicBezTo>
                    <a:pt x="8334" y="15429"/>
                    <a:pt x="14967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347170" y="7048607"/>
              <a:ext cx="207261" cy="5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62" fill="norm" stroke="1" extrusionOk="0">
                  <a:moveTo>
                    <a:pt x="3024" y="8562"/>
                  </a:moveTo>
                  <a:cubicBezTo>
                    <a:pt x="2808" y="11442"/>
                    <a:pt x="2592" y="14322"/>
                    <a:pt x="2484" y="16202"/>
                  </a:cubicBezTo>
                  <a:cubicBezTo>
                    <a:pt x="2376" y="18082"/>
                    <a:pt x="2376" y="18962"/>
                    <a:pt x="2268" y="19722"/>
                  </a:cubicBezTo>
                  <a:cubicBezTo>
                    <a:pt x="2160" y="20482"/>
                    <a:pt x="1944" y="21122"/>
                    <a:pt x="1620" y="21242"/>
                  </a:cubicBezTo>
                  <a:cubicBezTo>
                    <a:pt x="1296" y="21362"/>
                    <a:pt x="864" y="20962"/>
                    <a:pt x="540" y="19282"/>
                  </a:cubicBezTo>
                  <a:cubicBezTo>
                    <a:pt x="216" y="17602"/>
                    <a:pt x="0" y="14642"/>
                    <a:pt x="0" y="11802"/>
                  </a:cubicBezTo>
                  <a:cubicBezTo>
                    <a:pt x="0" y="8962"/>
                    <a:pt x="216" y="6242"/>
                    <a:pt x="648" y="4362"/>
                  </a:cubicBezTo>
                  <a:cubicBezTo>
                    <a:pt x="1080" y="2482"/>
                    <a:pt x="1728" y="1442"/>
                    <a:pt x="3456" y="762"/>
                  </a:cubicBezTo>
                  <a:cubicBezTo>
                    <a:pt x="5184" y="82"/>
                    <a:pt x="7992" y="-238"/>
                    <a:pt x="11124" y="202"/>
                  </a:cubicBezTo>
                  <a:cubicBezTo>
                    <a:pt x="14256" y="642"/>
                    <a:pt x="17712" y="1842"/>
                    <a:pt x="19548" y="2922"/>
                  </a:cubicBezTo>
                  <a:cubicBezTo>
                    <a:pt x="21384" y="4002"/>
                    <a:pt x="21600" y="4962"/>
                    <a:pt x="20412" y="5842"/>
                  </a:cubicBezTo>
                  <a:cubicBezTo>
                    <a:pt x="19224" y="6722"/>
                    <a:pt x="16632" y="7522"/>
                    <a:pt x="13716" y="7922"/>
                  </a:cubicBezTo>
                  <a:cubicBezTo>
                    <a:pt x="10800" y="8322"/>
                    <a:pt x="7560" y="8322"/>
                    <a:pt x="4320" y="8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484703" y="7313245"/>
              <a:ext cx="285801" cy="23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4" fill="norm" stroke="1" extrusionOk="0">
                  <a:moveTo>
                    <a:pt x="480" y="8100"/>
                  </a:moveTo>
                  <a:cubicBezTo>
                    <a:pt x="163" y="6557"/>
                    <a:pt x="-155" y="5014"/>
                    <a:pt x="83" y="4146"/>
                  </a:cubicBezTo>
                  <a:cubicBezTo>
                    <a:pt x="321" y="3279"/>
                    <a:pt x="1116" y="3086"/>
                    <a:pt x="2307" y="3471"/>
                  </a:cubicBezTo>
                  <a:cubicBezTo>
                    <a:pt x="3498" y="3857"/>
                    <a:pt x="5086" y="4821"/>
                    <a:pt x="6516" y="7136"/>
                  </a:cubicBezTo>
                  <a:cubicBezTo>
                    <a:pt x="7945" y="9450"/>
                    <a:pt x="9216" y="13114"/>
                    <a:pt x="9851" y="15429"/>
                  </a:cubicBezTo>
                  <a:cubicBezTo>
                    <a:pt x="10486" y="17743"/>
                    <a:pt x="10486" y="18707"/>
                    <a:pt x="10248" y="19575"/>
                  </a:cubicBezTo>
                  <a:cubicBezTo>
                    <a:pt x="10010" y="20443"/>
                    <a:pt x="9533" y="21214"/>
                    <a:pt x="8898" y="21407"/>
                  </a:cubicBezTo>
                  <a:cubicBezTo>
                    <a:pt x="8263" y="21600"/>
                    <a:pt x="7469" y="21214"/>
                    <a:pt x="6992" y="19864"/>
                  </a:cubicBezTo>
                  <a:cubicBezTo>
                    <a:pt x="6516" y="18514"/>
                    <a:pt x="6357" y="16200"/>
                    <a:pt x="6833" y="13500"/>
                  </a:cubicBezTo>
                  <a:cubicBezTo>
                    <a:pt x="7310" y="10800"/>
                    <a:pt x="8421" y="7714"/>
                    <a:pt x="10963" y="5400"/>
                  </a:cubicBezTo>
                  <a:cubicBezTo>
                    <a:pt x="13504" y="3086"/>
                    <a:pt x="17474" y="1543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738791" y="7542794"/>
              <a:ext cx="215863" cy="20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99" fill="norm" stroke="1" extrusionOk="0">
                  <a:moveTo>
                    <a:pt x="17276" y="1924"/>
                  </a:moveTo>
                  <a:cubicBezTo>
                    <a:pt x="16659" y="1024"/>
                    <a:pt x="16042" y="124"/>
                    <a:pt x="14396" y="11"/>
                  </a:cubicBezTo>
                  <a:cubicBezTo>
                    <a:pt x="12750" y="-101"/>
                    <a:pt x="10076" y="574"/>
                    <a:pt x="7299" y="3161"/>
                  </a:cubicBezTo>
                  <a:cubicBezTo>
                    <a:pt x="4522" y="5749"/>
                    <a:pt x="1642" y="10249"/>
                    <a:pt x="510" y="13511"/>
                  </a:cubicBezTo>
                  <a:cubicBezTo>
                    <a:pt x="-621" y="16774"/>
                    <a:pt x="-4" y="18799"/>
                    <a:pt x="3699" y="19924"/>
                  </a:cubicBezTo>
                  <a:cubicBezTo>
                    <a:pt x="7402" y="21049"/>
                    <a:pt x="14190" y="21274"/>
                    <a:pt x="20979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052020" y="7694671"/>
              <a:ext cx="289984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207" y="6718"/>
                  </a:moveTo>
                  <a:cubicBezTo>
                    <a:pt x="1104" y="4318"/>
                    <a:pt x="0" y="1918"/>
                    <a:pt x="0" y="718"/>
                  </a:cubicBezTo>
                  <a:cubicBezTo>
                    <a:pt x="0" y="-482"/>
                    <a:pt x="1104" y="-482"/>
                    <a:pt x="4099" y="3118"/>
                  </a:cubicBezTo>
                  <a:cubicBezTo>
                    <a:pt x="7095" y="6718"/>
                    <a:pt x="11982" y="13918"/>
                    <a:pt x="15215" y="17518"/>
                  </a:cubicBezTo>
                  <a:cubicBezTo>
                    <a:pt x="18447" y="21118"/>
                    <a:pt x="20023" y="211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250986" y="7632862"/>
              <a:ext cx="194697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323" y="561"/>
                  </a:moveTo>
                  <a:cubicBezTo>
                    <a:pt x="1161" y="281"/>
                    <a:pt x="0" y="0"/>
                    <a:pt x="0" y="0"/>
                  </a:cubicBezTo>
                  <a:cubicBezTo>
                    <a:pt x="0" y="0"/>
                    <a:pt x="1161" y="281"/>
                    <a:pt x="4413" y="1122"/>
                  </a:cubicBezTo>
                  <a:cubicBezTo>
                    <a:pt x="7665" y="1964"/>
                    <a:pt x="13006" y="3366"/>
                    <a:pt x="16258" y="4488"/>
                  </a:cubicBezTo>
                  <a:cubicBezTo>
                    <a:pt x="19510" y="5610"/>
                    <a:pt x="20671" y="6452"/>
                    <a:pt x="21135" y="7574"/>
                  </a:cubicBezTo>
                  <a:cubicBezTo>
                    <a:pt x="21600" y="8696"/>
                    <a:pt x="21368" y="10099"/>
                    <a:pt x="20323" y="11361"/>
                  </a:cubicBezTo>
                  <a:cubicBezTo>
                    <a:pt x="19277" y="12623"/>
                    <a:pt x="17419" y="13745"/>
                    <a:pt x="16026" y="15429"/>
                  </a:cubicBezTo>
                  <a:cubicBezTo>
                    <a:pt x="14632" y="17112"/>
                    <a:pt x="13703" y="19356"/>
                    <a:pt x="127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555788" y="7616507"/>
              <a:ext cx="237066" cy="17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64" fill="norm" stroke="1" extrusionOk="0">
                  <a:moveTo>
                    <a:pt x="11457" y="4044"/>
                  </a:moveTo>
                  <a:cubicBezTo>
                    <a:pt x="11457" y="2502"/>
                    <a:pt x="11457" y="959"/>
                    <a:pt x="10893" y="316"/>
                  </a:cubicBezTo>
                  <a:cubicBezTo>
                    <a:pt x="10330" y="-327"/>
                    <a:pt x="9203" y="-70"/>
                    <a:pt x="7137" y="1859"/>
                  </a:cubicBezTo>
                  <a:cubicBezTo>
                    <a:pt x="5071" y="3787"/>
                    <a:pt x="2066" y="7387"/>
                    <a:pt x="751" y="10602"/>
                  </a:cubicBezTo>
                  <a:cubicBezTo>
                    <a:pt x="-564" y="13816"/>
                    <a:pt x="-188" y="16644"/>
                    <a:pt x="2159" y="18444"/>
                  </a:cubicBezTo>
                  <a:cubicBezTo>
                    <a:pt x="4507" y="20244"/>
                    <a:pt x="8827" y="21016"/>
                    <a:pt x="12302" y="21144"/>
                  </a:cubicBezTo>
                  <a:cubicBezTo>
                    <a:pt x="15777" y="21273"/>
                    <a:pt x="18406" y="20759"/>
                    <a:pt x="21036" y="20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218303" y="768154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243703" y="762439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311662" y="7641750"/>
              <a:ext cx="154292" cy="15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20" fill="norm" stroke="1" extrusionOk="0">
                  <a:moveTo>
                    <a:pt x="7266" y="2823"/>
                  </a:moveTo>
                  <a:cubicBezTo>
                    <a:pt x="5807" y="8007"/>
                    <a:pt x="4347" y="13191"/>
                    <a:pt x="3180" y="16503"/>
                  </a:cubicBezTo>
                  <a:cubicBezTo>
                    <a:pt x="2012" y="19815"/>
                    <a:pt x="1136" y="21255"/>
                    <a:pt x="553" y="21111"/>
                  </a:cubicBezTo>
                  <a:cubicBezTo>
                    <a:pt x="-31" y="20967"/>
                    <a:pt x="-323" y="19239"/>
                    <a:pt x="553" y="16215"/>
                  </a:cubicBezTo>
                  <a:cubicBezTo>
                    <a:pt x="1428" y="13191"/>
                    <a:pt x="3472" y="8871"/>
                    <a:pt x="5807" y="5703"/>
                  </a:cubicBezTo>
                  <a:cubicBezTo>
                    <a:pt x="8142" y="2535"/>
                    <a:pt x="10769" y="519"/>
                    <a:pt x="13250" y="87"/>
                  </a:cubicBezTo>
                  <a:cubicBezTo>
                    <a:pt x="15731" y="-345"/>
                    <a:pt x="18066" y="807"/>
                    <a:pt x="19380" y="4263"/>
                  </a:cubicBezTo>
                  <a:cubicBezTo>
                    <a:pt x="20693" y="7719"/>
                    <a:pt x="20985" y="13479"/>
                    <a:pt x="21277" y="19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818114" y="7529970"/>
              <a:ext cx="244740" cy="28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032" fill="norm" stroke="1" extrusionOk="0">
                  <a:moveTo>
                    <a:pt x="3043" y="6132"/>
                  </a:moveTo>
                  <a:cubicBezTo>
                    <a:pt x="2128" y="5655"/>
                    <a:pt x="1212" y="5179"/>
                    <a:pt x="572" y="4305"/>
                  </a:cubicBezTo>
                  <a:cubicBezTo>
                    <a:pt x="-69" y="3432"/>
                    <a:pt x="-435" y="2161"/>
                    <a:pt x="938" y="1208"/>
                  </a:cubicBezTo>
                  <a:cubicBezTo>
                    <a:pt x="2311" y="255"/>
                    <a:pt x="5423" y="-380"/>
                    <a:pt x="8168" y="255"/>
                  </a:cubicBezTo>
                  <a:cubicBezTo>
                    <a:pt x="10914" y="891"/>
                    <a:pt x="13294" y="2796"/>
                    <a:pt x="13294" y="5655"/>
                  </a:cubicBezTo>
                  <a:cubicBezTo>
                    <a:pt x="13294" y="8514"/>
                    <a:pt x="10914" y="12326"/>
                    <a:pt x="9267" y="14470"/>
                  </a:cubicBezTo>
                  <a:cubicBezTo>
                    <a:pt x="7619" y="16614"/>
                    <a:pt x="6704" y="17091"/>
                    <a:pt x="5331" y="17964"/>
                  </a:cubicBezTo>
                  <a:cubicBezTo>
                    <a:pt x="3958" y="18838"/>
                    <a:pt x="2128" y="20108"/>
                    <a:pt x="1945" y="20664"/>
                  </a:cubicBezTo>
                  <a:cubicBezTo>
                    <a:pt x="1762" y="21220"/>
                    <a:pt x="3226" y="21061"/>
                    <a:pt x="6704" y="20744"/>
                  </a:cubicBezTo>
                  <a:cubicBezTo>
                    <a:pt x="10182" y="20426"/>
                    <a:pt x="15673" y="19949"/>
                    <a:pt x="21165" y="19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0292395" y="7622658"/>
              <a:ext cx="111242" cy="1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20" fill="norm" stroke="1" extrusionOk="0">
                  <a:moveTo>
                    <a:pt x="19381" y="3884"/>
                  </a:moveTo>
                  <a:cubicBezTo>
                    <a:pt x="14083" y="2166"/>
                    <a:pt x="8785" y="447"/>
                    <a:pt x="5525" y="79"/>
                  </a:cubicBezTo>
                  <a:cubicBezTo>
                    <a:pt x="2264" y="-289"/>
                    <a:pt x="1042" y="693"/>
                    <a:pt x="634" y="1797"/>
                  </a:cubicBezTo>
                  <a:cubicBezTo>
                    <a:pt x="227" y="2902"/>
                    <a:pt x="634" y="4129"/>
                    <a:pt x="3691" y="6093"/>
                  </a:cubicBezTo>
                  <a:cubicBezTo>
                    <a:pt x="6747" y="8056"/>
                    <a:pt x="12453" y="10756"/>
                    <a:pt x="16121" y="12966"/>
                  </a:cubicBezTo>
                  <a:cubicBezTo>
                    <a:pt x="19789" y="15175"/>
                    <a:pt x="21419" y="16893"/>
                    <a:pt x="21419" y="18120"/>
                  </a:cubicBezTo>
                  <a:cubicBezTo>
                    <a:pt x="21419" y="19347"/>
                    <a:pt x="19789" y="20084"/>
                    <a:pt x="16528" y="20575"/>
                  </a:cubicBezTo>
                  <a:cubicBezTo>
                    <a:pt x="13268" y="21066"/>
                    <a:pt x="8377" y="21311"/>
                    <a:pt x="5117" y="20943"/>
                  </a:cubicBezTo>
                  <a:cubicBezTo>
                    <a:pt x="1857" y="20575"/>
                    <a:pt x="227" y="19593"/>
                    <a:pt x="23" y="18120"/>
                  </a:cubicBezTo>
                  <a:cubicBezTo>
                    <a:pt x="-181" y="16647"/>
                    <a:pt x="1042" y="14684"/>
                    <a:pt x="2264" y="12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478762" y="7491045"/>
              <a:ext cx="13019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8345" y="939"/>
                    <a:pt x="15602" y="1878"/>
                    <a:pt x="12002" y="4226"/>
                  </a:cubicBezTo>
                  <a:cubicBezTo>
                    <a:pt x="8402" y="6574"/>
                    <a:pt x="3945" y="10330"/>
                    <a:pt x="1717" y="13226"/>
                  </a:cubicBezTo>
                  <a:cubicBezTo>
                    <a:pt x="-512" y="16122"/>
                    <a:pt x="-512" y="18157"/>
                    <a:pt x="1374" y="19409"/>
                  </a:cubicBezTo>
                  <a:cubicBezTo>
                    <a:pt x="3259" y="20661"/>
                    <a:pt x="7031" y="21130"/>
                    <a:pt x="108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456553" y="766884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589903" y="7615793"/>
              <a:ext cx="246739" cy="39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2" fill="norm" stroke="1" extrusionOk="0">
                  <a:moveTo>
                    <a:pt x="0" y="3893"/>
                  </a:moveTo>
                  <a:cubicBezTo>
                    <a:pt x="3877" y="3436"/>
                    <a:pt x="7754" y="2979"/>
                    <a:pt x="10154" y="2464"/>
                  </a:cubicBezTo>
                  <a:cubicBezTo>
                    <a:pt x="12554" y="1950"/>
                    <a:pt x="13477" y="1379"/>
                    <a:pt x="13477" y="1036"/>
                  </a:cubicBezTo>
                  <a:cubicBezTo>
                    <a:pt x="13477" y="693"/>
                    <a:pt x="12554" y="579"/>
                    <a:pt x="10800" y="1264"/>
                  </a:cubicBezTo>
                  <a:cubicBezTo>
                    <a:pt x="9046" y="1950"/>
                    <a:pt x="6462" y="3436"/>
                    <a:pt x="5077" y="4864"/>
                  </a:cubicBezTo>
                  <a:cubicBezTo>
                    <a:pt x="3692" y="6293"/>
                    <a:pt x="3508" y="7664"/>
                    <a:pt x="3692" y="8579"/>
                  </a:cubicBezTo>
                  <a:cubicBezTo>
                    <a:pt x="3877" y="9493"/>
                    <a:pt x="4431" y="9950"/>
                    <a:pt x="5723" y="9950"/>
                  </a:cubicBezTo>
                  <a:cubicBezTo>
                    <a:pt x="7015" y="9950"/>
                    <a:pt x="9046" y="9493"/>
                    <a:pt x="10338" y="8979"/>
                  </a:cubicBezTo>
                  <a:cubicBezTo>
                    <a:pt x="11631" y="8464"/>
                    <a:pt x="12185" y="7893"/>
                    <a:pt x="12738" y="7264"/>
                  </a:cubicBezTo>
                  <a:cubicBezTo>
                    <a:pt x="13292" y="6636"/>
                    <a:pt x="13846" y="5950"/>
                    <a:pt x="13754" y="5836"/>
                  </a:cubicBezTo>
                  <a:cubicBezTo>
                    <a:pt x="13662" y="5722"/>
                    <a:pt x="12923" y="6179"/>
                    <a:pt x="11723" y="7950"/>
                  </a:cubicBezTo>
                  <a:cubicBezTo>
                    <a:pt x="10523" y="9722"/>
                    <a:pt x="8862" y="12807"/>
                    <a:pt x="7662" y="14979"/>
                  </a:cubicBezTo>
                  <a:cubicBezTo>
                    <a:pt x="6462" y="17150"/>
                    <a:pt x="5723" y="18407"/>
                    <a:pt x="5262" y="19436"/>
                  </a:cubicBezTo>
                  <a:cubicBezTo>
                    <a:pt x="4800" y="20464"/>
                    <a:pt x="4615" y="21264"/>
                    <a:pt x="4708" y="21379"/>
                  </a:cubicBezTo>
                  <a:cubicBezTo>
                    <a:pt x="4800" y="21493"/>
                    <a:pt x="5169" y="20922"/>
                    <a:pt x="6277" y="18522"/>
                  </a:cubicBezTo>
                  <a:cubicBezTo>
                    <a:pt x="7385" y="16122"/>
                    <a:pt x="9231" y="11893"/>
                    <a:pt x="10892" y="8750"/>
                  </a:cubicBezTo>
                  <a:cubicBezTo>
                    <a:pt x="12554" y="5607"/>
                    <a:pt x="14031" y="3550"/>
                    <a:pt x="15046" y="2293"/>
                  </a:cubicBezTo>
                  <a:cubicBezTo>
                    <a:pt x="16062" y="1036"/>
                    <a:pt x="16615" y="579"/>
                    <a:pt x="17354" y="293"/>
                  </a:cubicBezTo>
                  <a:cubicBezTo>
                    <a:pt x="18092" y="7"/>
                    <a:pt x="19015" y="-107"/>
                    <a:pt x="19754" y="122"/>
                  </a:cubicBezTo>
                  <a:cubicBezTo>
                    <a:pt x="20492" y="350"/>
                    <a:pt x="21046" y="922"/>
                    <a:pt x="21323" y="1550"/>
                  </a:cubicBezTo>
                  <a:cubicBezTo>
                    <a:pt x="21600" y="2179"/>
                    <a:pt x="21600" y="2864"/>
                    <a:pt x="21231" y="3436"/>
                  </a:cubicBezTo>
                  <a:cubicBezTo>
                    <a:pt x="20862" y="4007"/>
                    <a:pt x="20123" y="4464"/>
                    <a:pt x="18646" y="5036"/>
                  </a:cubicBezTo>
                  <a:cubicBezTo>
                    <a:pt x="17169" y="5607"/>
                    <a:pt x="14954" y="6293"/>
                    <a:pt x="12738" y="6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837553" y="7604096"/>
              <a:ext cx="133351" cy="22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0" y="3684"/>
                  </a:moveTo>
                  <a:cubicBezTo>
                    <a:pt x="21600" y="2495"/>
                    <a:pt x="21600" y="1306"/>
                    <a:pt x="20743" y="613"/>
                  </a:cubicBezTo>
                  <a:cubicBezTo>
                    <a:pt x="19886" y="-81"/>
                    <a:pt x="18171" y="-279"/>
                    <a:pt x="15429" y="514"/>
                  </a:cubicBezTo>
                  <a:cubicBezTo>
                    <a:pt x="12686" y="1306"/>
                    <a:pt x="8914" y="3090"/>
                    <a:pt x="6857" y="5171"/>
                  </a:cubicBezTo>
                  <a:cubicBezTo>
                    <a:pt x="4800" y="7251"/>
                    <a:pt x="4457" y="9629"/>
                    <a:pt x="5486" y="11809"/>
                  </a:cubicBezTo>
                  <a:cubicBezTo>
                    <a:pt x="6514" y="13989"/>
                    <a:pt x="8914" y="15971"/>
                    <a:pt x="10286" y="17457"/>
                  </a:cubicBezTo>
                  <a:cubicBezTo>
                    <a:pt x="11657" y="18943"/>
                    <a:pt x="12000" y="19934"/>
                    <a:pt x="10971" y="20528"/>
                  </a:cubicBezTo>
                  <a:cubicBezTo>
                    <a:pt x="9943" y="21123"/>
                    <a:pt x="7543" y="21321"/>
                    <a:pt x="5486" y="21321"/>
                  </a:cubicBezTo>
                  <a:cubicBezTo>
                    <a:pt x="3429" y="21321"/>
                    <a:pt x="1714" y="21123"/>
                    <a:pt x="0" y="20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322775" y="7860621"/>
              <a:ext cx="1355779" cy="23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83" fill="norm" stroke="1" extrusionOk="0">
                  <a:moveTo>
                    <a:pt x="456" y="1634"/>
                  </a:moveTo>
                  <a:cubicBezTo>
                    <a:pt x="220" y="1051"/>
                    <a:pt x="-16" y="467"/>
                    <a:pt x="1" y="175"/>
                  </a:cubicBezTo>
                  <a:cubicBezTo>
                    <a:pt x="18" y="-117"/>
                    <a:pt x="287" y="-117"/>
                    <a:pt x="978" y="759"/>
                  </a:cubicBezTo>
                  <a:cubicBezTo>
                    <a:pt x="1669" y="1634"/>
                    <a:pt x="2781" y="3386"/>
                    <a:pt x="3960" y="4553"/>
                  </a:cubicBezTo>
                  <a:cubicBezTo>
                    <a:pt x="5140" y="5721"/>
                    <a:pt x="6386" y="6305"/>
                    <a:pt x="7734" y="6986"/>
                  </a:cubicBezTo>
                  <a:cubicBezTo>
                    <a:pt x="9082" y="7667"/>
                    <a:pt x="10531" y="8445"/>
                    <a:pt x="11896" y="9515"/>
                  </a:cubicBezTo>
                  <a:cubicBezTo>
                    <a:pt x="13261" y="10586"/>
                    <a:pt x="14541" y="11948"/>
                    <a:pt x="15805" y="13213"/>
                  </a:cubicBezTo>
                  <a:cubicBezTo>
                    <a:pt x="17069" y="14478"/>
                    <a:pt x="18315" y="15645"/>
                    <a:pt x="19040" y="16229"/>
                  </a:cubicBezTo>
                  <a:cubicBezTo>
                    <a:pt x="19764" y="16813"/>
                    <a:pt x="19967" y="16813"/>
                    <a:pt x="19983" y="16715"/>
                  </a:cubicBezTo>
                  <a:cubicBezTo>
                    <a:pt x="20000" y="16618"/>
                    <a:pt x="19832" y="16424"/>
                    <a:pt x="19208" y="15937"/>
                  </a:cubicBezTo>
                  <a:cubicBezTo>
                    <a:pt x="18585" y="15451"/>
                    <a:pt x="17507" y="14672"/>
                    <a:pt x="16344" y="13894"/>
                  </a:cubicBezTo>
                  <a:cubicBezTo>
                    <a:pt x="15182" y="13115"/>
                    <a:pt x="13935" y="12337"/>
                    <a:pt x="12637" y="11656"/>
                  </a:cubicBezTo>
                  <a:cubicBezTo>
                    <a:pt x="11340" y="10975"/>
                    <a:pt x="9992" y="10391"/>
                    <a:pt x="8594" y="10099"/>
                  </a:cubicBezTo>
                  <a:cubicBezTo>
                    <a:pt x="7195" y="9807"/>
                    <a:pt x="5746" y="9807"/>
                    <a:pt x="4533" y="10002"/>
                  </a:cubicBezTo>
                  <a:cubicBezTo>
                    <a:pt x="3320" y="10197"/>
                    <a:pt x="2343" y="10586"/>
                    <a:pt x="1753" y="10975"/>
                  </a:cubicBezTo>
                  <a:cubicBezTo>
                    <a:pt x="1163" y="11364"/>
                    <a:pt x="961" y="11753"/>
                    <a:pt x="961" y="12142"/>
                  </a:cubicBezTo>
                  <a:cubicBezTo>
                    <a:pt x="961" y="12532"/>
                    <a:pt x="1163" y="12921"/>
                    <a:pt x="1837" y="13505"/>
                  </a:cubicBezTo>
                  <a:cubicBezTo>
                    <a:pt x="2511" y="14088"/>
                    <a:pt x="3657" y="14867"/>
                    <a:pt x="4853" y="15451"/>
                  </a:cubicBezTo>
                  <a:cubicBezTo>
                    <a:pt x="6050" y="16034"/>
                    <a:pt x="7296" y="16424"/>
                    <a:pt x="8661" y="16813"/>
                  </a:cubicBezTo>
                  <a:cubicBezTo>
                    <a:pt x="10026" y="17202"/>
                    <a:pt x="11508" y="17591"/>
                    <a:pt x="12856" y="17883"/>
                  </a:cubicBezTo>
                  <a:cubicBezTo>
                    <a:pt x="14204" y="18175"/>
                    <a:pt x="15417" y="18369"/>
                    <a:pt x="16850" y="18953"/>
                  </a:cubicBezTo>
                  <a:cubicBezTo>
                    <a:pt x="18282" y="19537"/>
                    <a:pt x="19933" y="20510"/>
                    <a:pt x="21584" y="21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530820" y="6575945"/>
              <a:ext cx="553381" cy="62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41" fill="norm" stroke="1" extrusionOk="0">
                  <a:moveTo>
                    <a:pt x="13962" y="3297"/>
                  </a:moveTo>
                  <a:cubicBezTo>
                    <a:pt x="14044" y="2570"/>
                    <a:pt x="14126" y="1842"/>
                    <a:pt x="14003" y="1333"/>
                  </a:cubicBezTo>
                  <a:cubicBezTo>
                    <a:pt x="13880" y="824"/>
                    <a:pt x="13551" y="533"/>
                    <a:pt x="12812" y="279"/>
                  </a:cubicBezTo>
                  <a:cubicBezTo>
                    <a:pt x="12073" y="24"/>
                    <a:pt x="10923" y="-194"/>
                    <a:pt x="9527" y="279"/>
                  </a:cubicBezTo>
                  <a:cubicBezTo>
                    <a:pt x="8131" y="751"/>
                    <a:pt x="6488" y="1915"/>
                    <a:pt x="4969" y="3588"/>
                  </a:cubicBezTo>
                  <a:cubicBezTo>
                    <a:pt x="3449" y="5261"/>
                    <a:pt x="2053" y="7442"/>
                    <a:pt x="1191" y="9661"/>
                  </a:cubicBezTo>
                  <a:cubicBezTo>
                    <a:pt x="329" y="11879"/>
                    <a:pt x="0" y="14133"/>
                    <a:pt x="0" y="15879"/>
                  </a:cubicBezTo>
                  <a:cubicBezTo>
                    <a:pt x="0" y="17624"/>
                    <a:pt x="329" y="18861"/>
                    <a:pt x="1273" y="19770"/>
                  </a:cubicBezTo>
                  <a:cubicBezTo>
                    <a:pt x="2217" y="20679"/>
                    <a:pt x="3778" y="21261"/>
                    <a:pt x="5790" y="21333"/>
                  </a:cubicBezTo>
                  <a:cubicBezTo>
                    <a:pt x="7802" y="21406"/>
                    <a:pt x="10266" y="20970"/>
                    <a:pt x="12443" y="19988"/>
                  </a:cubicBezTo>
                  <a:cubicBezTo>
                    <a:pt x="14619" y="19006"/>
                    <a:pt x="16508" y="17479"/>
                    <a:pt x="17986" y="15661"/>
                  </a:cubicBezTo>
                  <a:cubicBezTo>
                    <a:pt x="19465" y="13842"/>
                    <a:pt x="20532" y="11733"/>
                    <a:pt x="21066" y="9406"/>
                  </a:cubicBezTo>
                  <a:cubicBezTo>
                    <a:pt x="21600" y="7079"/>
                    <a:pt x="21600" y="4533"/>
                    <a:pt x="21107" y="2861"/>
                  </a:cubicBezTo>
                  <a:cubicBezTo>
                    <a:pt x="20614" y="1188"/>
                    <a:pt x="19629" y="388"/>
                    <a:pt x="18602" y="315"/>
                  </a:cubicBezTo>
                  <a:cubicBezTo>
                    <a:pt x="17576" y="242"/>
                    <a:pt x="16508" y="897"/>
                    <a:pt x="15892" y="1551"/>
                  </a:cubicBezTo>
                  <a:cubicBezTo>
                    <a:pt x="15276" y="2206"/>
                    <a:pt x="15112" y="2861"/>
                    <a:pt x="14948" y="3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537013" y="7135554"/>
              <a:ext cx="1244965" cy="54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2" fill="norm" stroke="1" extrusionOk="0">
                  <a:moveTo>
                    <a:pt x="19679" y="996"/>
                  </a:moveTo>
                  <a:cubicBezTo>
                    <a:pt x="19715" y="579"/>
                    <a:pt x="19752" y="162"/>
                    <a:pt x="19862" y="37"/>
                  </a:cubicBezTo>
                  <a:cubicBezTo>
                    <a:pt x="19972" y="-88"/>
                    <a:pt x="20155" y="79"/>
                    <a:pt x="20356" y="871"/>
                  </a:cubicBezTo>
                  <a:cubicBezTo>
                    <a:pt x="20558" y="1663"/>
                    <a:pt x="20777" y="3081"/>
                    <a:pt x="20942" y="4874"/>
                  </a:cubicBezTo>
                  <a:cubicBezTo>
                    <a:pt x="21107" y="6667"/>
                    <a:pt x="21217" y="8836"/>
                    <a:pt x="21308" y="10420"/>
                  </a:cubicBezTo>
                  <a:cubicBezTo>
                    <a:pt x="21400" y="12005"/>
                    <a:pt x="21473" y="13005"/>
                    <a:pt x="21509" y="13714"/>
                  </a:cubicBezTo>
                  <a:cubicBezTo>
                    <a:pt x="21546" y="14423"/>
                    <a:pt x="21546" y="14840"/>
                    <a:pt x="21473" y="15174"/>
                  </a:cubicBezTo>
                  <a:cubicBezTo>
                    <a:pt x="21400" y="15507"/>
                    <a:pt x="21253" y="15758"/>
                    <a:pt x="20612" y="15924"/>
                  </a:cubicBezTo>
                  <a:cubicBezTo>
                    <a:pt x="19972" y="16091"/>
                    <a:pt x="18837" y="16175"/>
                    <a:pt x="17519" y="16258"/>
                  </a:cubicBezTo>
                  <a:cubicBezTo>
                    <a:pt x="16201" y="16341"/>
                    <a:pt x="14700" y="16425"/>
                    <a:pt x="13199" y="16508"/>
                  </a:cubicBezTo>
                  <a:cubicBezTo>
                    <a:pt x="11698" y="16592"/>
                    <a:pt x="10197" y="16675"/>
                    <a:pt x="8806" y="16758"/>
                  </a:cubicBezTo>
                  <a:cubicBezTo>
                    <a:pt x="7414" y="16842"/>
                    <a:pt x="6133" y="16925"/>
                    <a:pt x="4907" y="17134"/>
                  </a:cubicBezTo>
                  <a:cubicBezTo>
                    <a:pt x="3680" y="17342"/>
                    <a:pt x="2509" y="17676"/>
                    <a:pt x="1740" y="17968"/>
                  </a:cubicBezTo>
                  <a:cubicBezTo>
                    <a:pt x="971" y="18259"/>
                    <a:pt x="605" y="18510"/>
                    <a:pt x="349" y="18802"/>
                  </a:cubicBezTo>
                  <a:cubicBezTo>
                    <a:pt x="92" y="19093"/>
                    <a:pt x="-54" y="19427"/>
                    <a:pt x="19" y="19886"/>
                  </a:cubicBezTo>
                  <a:cubicBezTo>
                    <a:pt x="92" y="20344"/>
                    <a:pt x="385" y="20928"/>
                    <a:pt x="678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556007" y="7442200"/>
              <a:ext cx="305947" cy="26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57" fill="norm" stroke="1" extrusionOk="0">
                  <a:moveTo>
                    <a:pt x="17833" y="1854"/>
                  </a:moveTo>
                  <a:cubicBezTo>
                    <a:pt x="17242" y="1185"/>
                    <a:pt x="16650" y="515"/>
                    <a:pt x="15836" y="180"/>
                  </a:cubicBezTo>
                  <a:cubicBezTo>
                    <a:pt x="15022" y="-155"/>
                    <a:pt x="13987" y="-155"/>
                    <a:pt x="12063" y="1352"/>
                  </a:cubicBezTo>
                  <a:cubicBezTo>
                    <a:pt x="10140" y="2859"/>
                    <a:pt x="7329" y="5873"/>
                    <a:pt x="5184" y="8887"/>
                  </a:cubicBezTo>
                  <a:cubicBezTo>
                    <a:pt x="3039" y="11901"/>
                    <a:pt x="1559" y="14915"/>
                    <a:pt x="746" y="17008"/>
                  </a:cubicBezTo>
                  <a:cubicBezTo>
                    <a:pt x="-68" y="19101"/>
                    <a:pt x="-216" y="20273"/>
                    <a:pt x="302" y="20859"/>
                  </a:cubicBezTo>
                  <a:cubicBezTo>
                    <a:pt x="820" y="21445"/>
                    <a:pt x="2003" y="21445"/>
                    <a:pt x="5628" y="20440"/>
                  </a:cubicBezTo>
                  <a:cubicBezTo>
                    <a:pt x="9252" y="19436"/>
                    <a:pt x="15318" y="17426"/>
                    <a:pt x="21384" y="15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34893" y="7543496"/>
              <a:ext cx="141782" cy="45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431" fill="norm" stroke="1" extrusionOk="0">
                  <a:moveTo>
                    <a:pt x="3156" y="9776"/>
                  </a:moveTo>
                  <a:cubicBezTo>
                    <a:pt x="3156" y="9179"/>
                    <a:pt x="3156" y="8582"/>
                    <a:pt x="3461" y="8532"/>
                  </a:cubicBezTo>
                  <a:cubicBezTo>
                    <a:pt x="3765" y="8482"/>
                    <a:pt x="4373" y="8980"/>
                    <a:pt x="4982" y="10374"/>
                  </a:cubicBezTo>
                  <a:cubicBezTo>
                    <a:pt x="5590" y="11767"/>
                    <a:pt x="6199" y="14057"/>
                    <a:pt x="6655" y="15699"/>
                  </a:cubicBezTo>
                  <a:cubicBezTo>
                    <a:pt x="7111" y="17341"/>
                    <a:pt x="7416" y="18337"/>
                    <a:pt x="7872" y="19332"/>
                  </a:cubicBezTo>
                  <a:cubicBezTo>
                    <a:pt x="8328" y="20328"/>
                    <a:pt x="8937" y="21323"/>
                    <a:pt x="9089" y="21422"/>
                  </a:cubicBezTo>
                  <a:cubicBezTo>
                    <a:pt x="9241" y="21522"/>
                    <a:pt x="8937" y="20726"/>
                    <a:pt x="7720" y="18635"/>
                  </a:cubicBezTo>
                  <a:cubicBezTo>
                    <a:pt x="6503" y="16545"/>
                    <a:pt x="4373" y="13161"/>
                    <a:pt x="2852" y="10075"/>
                  </a:cubicBezTo>
                  <a:cubicBezTo>
                    <a:pt x="1331" y="6989"/>
                    <a:pt x="418" y="4202"/>
                    <a:pt x="114" y="2560"/>
                  </a:cubicBezTo>
                  <a:cubicBezTo>
                    <a:pt x="-190" y="917"/>
                    <a:pt x="114" y="420"/>
                    <a:pt x="1027" y="171"/>
                  </a:cubicBezTo>
                  <a:cubicBezTo>
                    <a:pt x="1940" y="-78"/>
                    <a:pt x="3461" y="-78"/>
                    <a:pt x="6655" y="320"/>
                  </a:cubicBezTo>
                  <a:cubicBezTo>
                    <a:pt x="9849" y="718"/>
                    <a:pt x="14717" y="1515"/>
                    <a:pt x="17607" y="2510"/>
                  </a:cubicBezTo>
                  <a:cubicBezTo>
                    <a:pt x="20497" y="3505"/>
                    <a:pt x="21410" y="4700"/>
                    <a:pt x="18976" y="6044"/>
                  </a:cubicBezTo>
                  <a:cubicBezTo>
                    <a:pt x="16542" y="7387"/>
                    <a:pt x="10762" y="8881"/>
                    <a:pt x="4982" y="10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45753" y="7770445"/>
              <a:ext cx="184151" cy="1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5635"/>
                  </a:moveTo>
                  <a:cubicBezTo>
                    <a:pt x="1241" y="4696"/>
                    <a:pt x="2483" y="3757"/>
                    <a:pt x="4717" y="4852"/>
                  </a:cubicBezTo>
                  <a:cubicBezTo>
                    <a:pt x="6952" y="5948"/>
                    <a:pt x="10179" y="9078"/>
                    <a:pt x="11917" y="11426"/>
                  </a:cubicBezTo>
                  <a:cubicBezTo>
                    <a:pt x="13655" y="13774"/>
                    <a:pt x="13903" y="15339"/>
                    <a:pt x="13903" y="17061"/>
                  </a:cubicBezTo>
                  <a:cubicBezTo>
                    <a:pt x="13903" y="18783"/>
                    <a:pt x="13655" y="20661"/>
                    <a:pt x="13034" y="21130"/>
                  </a:cubicBezTo>
                  <a:cubicBezTo>
                    <a:pt x="12414" y="21600"/>
                    <a:pt x="11421" y="20661"/>
                    <a:pt x="11297" y="17843"/>
                  </a:cubicBezTo>
                  <a:cubicBezTo>
                    <a:pt x="11172" y="15026"/>
                    <a:pt x="11917" y="10330"/>
                    <a:pt x="12662" y="7200"/>
                  </a:cubicBezTo>
                  <a:cubicBezTo>
                    <a:pt x="13407" y="4070"/>
                    <a:pt x="14152" y="2504"/>
                    <a:pt x="15641" y="1565"/>
                  </a:cubicBezTo>
                  <a:cubicBezTo>
                    <a:pt x="17131" y="626"/>
                    <a:pt x="19366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63541" y="7891095"/>
              <a:ext cx="11003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17643" y="0"/>
                  </a:moveTo>
                  <a:cubicBezTo>
                    <a:pt x="13643" y="533"/>
                    <a:pt x="9643" y="1067"/>
                    <a:pt x="6643" y="1867"/>
                  </a:cubicBezTo>
                  <a:cubicBezTo>
                    <a:pt x="3643" y="2667"/>
                    <a:pt x="1643" y="3733"/>
                    <a:pt x="643" y="5067"/>
                  </a:cubicBezTo>
                  <a:cubicBezTo>
                    <a:pt x="-357" y="6400"/>
                    <a:pt x="-357" y="8000"/>
                    <a:pt x="1843" y="8933"/>
                  </a:cubicBezTo>
                  <a:cubicBezTo>
                    <a:pt x="4043" y="9867"/>
                    <a:pt x="8443" y="10133"/>
                    <a:pt x="12043" y="10667"/>
                  </a:cubicBezTo>
                  <a:cubicBezTo>
                    <a:pt x="15643" y="11200"/>
                    <a:pt x="18443" y="12000"/>
                    <a:pt x="19843" y="13067"/>
                  </a:cubicBezTo>
                  <a:cubicBezTo>
                    <a:pt x="21243" y="14133"/>
                    <a:pt x="21243" y="15467"/>
                    <a:pt x="18843" y="16933"/>
                  </a:cubicBezTo>
                  <a:cubicBezTo>
                    <a:pt x="16443" y="18400"/>
                    <a:pt x="11643" y="20000"/>
                    <a:pt x="68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20403" y="7929195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720"/>
                    <a:pt x="1543" y="15840"/>
                    <a:pt x="5143" y="12240"/>
                  </a:cubicBezTo>
                  <a:cubicBezTo>
                    <a:pt x="8743" y="8640"/>
                    <a:pt x="1517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19886" y="7893982"/>
              <a:ext cx="116418" cy="9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3927" y="803"/>
                  </a:moveTo>
                  <a:cubicBezTo>
                    <a:pt x="1964" y="803"/>
                    <a:pt x="0" y="803"/>
                    <a:pt x="0" y="557"/>
                  </a:cubicBezTo>
                  <a:cubicBezTo>
                    <a:pt x="0" y="312"/>
                    <a:pt x="1964" y="-179"/>
                    <a:pt x="5498" y="66"/>
                  </a:cubicBezTo>
                  <a:cubicBezTo>
                    <a:pt x="9033" y="312"/>
                    <a:pt x="14138" y="1294"/>
                    <a:pt x="17280" y="2766"/>
                  </a:cubicBezTo>
                  <a:cubicBezTo>
                    <a:pt x="20422" y="4239"/>
                    <a:pt x="21600" y="6203"/>
                    <a:pt x="21600" y="8412"/>
                  </a:cubicBezTo>
                  <a:cubicBezTo>
                    <a:pt x="21600" y="10621"/>
                    <a:pt x="20422" y="13076"/>
                    <a:pt x="19244" y="15285"/>
                  </a:cubicBezTo>
                  <a:cubicBezTo>
                    <a:pt x="18065" y="17494"/>
                    <a:pt x="16887" y="19457"/>
                    <a:pt x="15709" y="21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54872" y="7884745"/>
              <a:ext cx="13383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2226" y="2400"/>
                  </a:moveTo>
                  <a:cubicBezTo>
                    <a:pt x="10877" y="1200"/>
                    <a:pt x="9526" y="0"/>
                    <a:pt x="8008" y="0"/>
                  </a:cubicBezTo>
                  <a:cubicBezTo>
                    <a:pt x="6489" y="0"/>
                    <a:pt x="4802" y="1200"/>
                    <a:pt x="3283" y="3600"/>
                  </a:cubicBezTo>
                  <a:cubicBezTo>
                    <a:pt x="1764" y="6000"/>
                    <a:pt x="414" y="9600"/>
                    <a:pt x="77" y="12400"/>
                  </a:cubicBezTo>
                  <a:cubicBezTo>
                    <a:pt x="-261" y="15200"/>
                    <a:pt x="414" y="17200"/>
                    <a:pt x="4126" y="18600"/>
                  </a:cubicBezTo>
                  <a:cubicBezTo>
                    <a:pt x="7839" y="20000"/>
                    <a:pt x="14589" y="20800"/>
                    <a:pt x="213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230003" y="785299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205783" y="7772776"/>
              <a:ext cx="30571" cy="11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60" fill="norm" stroke="1" extrusionOk="0">
                  <a:moveTo>
                    <a:pt x="16478" y="21160"/>
                  </a:moveTo>
                  <a:cubicBezTo>
                    <a:pt x="10718" y="15960"/>
                    <a:pt x="4958" y="10760"/>
                    <a:pt x="2078" y="6960"/>
                  </a:cubicBezTo>
                  <a:cubicBezTo>
                    <a:pt x="-802" y="3160"/>
                    <a:pt x="-802" y="760"/>
                    <a:pt x="2798" y="160"/>
                  </a:cubicBezTo>
                  <a:cubicBezTo>
                    <a:pt x="6398" y="-440"/>
                    <a:pt x="13598" y="760"/>
                    <a:pt x="20798" y="1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293503" y="7790492"/>
              <a:ext cx="101601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4982"/>
                  </a:moveTo>
                  <a:cubicBezTo>
                    <a:pt x="450" y="8410"/>
                    <a:pt x="900" y="11839"/>
                    <a:pt x="1125" y="14925"/>
                  </a:cubicBezTo>
                  <a:cubicBezTo>
                    <a:pt x="1350" y="18010"/>
                    <a:pt x="1350" y="20753"/>
                    <a:pt x="1350" y="20753"/>
                  </a:cubicBezTo>
                  <a:cubicBezTo>
                    <a:pt x="1350" y="20753"/>
                    <a:pt x="1350" y="18010"/>
                    <a:pt x="2475" y="14753"/>
                  </a:cubicBezTo>
                  <a:cubicBezTo>
                    <a:pt x="3600" y="11496"/>
                    <a:pt x="5850" y="7725"/>
                    <a:pt x="7875" y="4810"/>
                  </a:cubicBezTo>
                  <a:cubicBezTo>
                    <a:pt x="9900" y="1896"/>
                    <a:pt x="11700" y="-161"/>
                    <a:pt x="13500" y="10"/>
                  </a:cubicBezTo>
                  <a:cubicBezTo>
                    <a:pt x="15300" y="182"/>
                    <a:pt x="17100" y="2582"/>
                    <a:pt x="18450" y="6525"/>
                  </a:cubicBezTo>
                  <a:cubicBezTo>
                    <a:pt x="19800" y="10468"/>
                    <a:pt x="20700" y="15953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628830" y="7671491"/>
              <a:ext cx="134574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80" fill="norm" stroke="1" extrusionOk="0">
                  <a:moveTo>
                    <a:pt x="1207" y="6292"/>
                  </a:moveTo>
                  <a:cubicBezTo>
                    <a:pt x="532" y="5103"/>
                    <a:pt x="-143" y="3914"/>
                    <a:pt x="26" y="2923"/>
                  </a:cubicBezTo>
                  <a:cubicBezTo>
                    <a:pt x="194" y="1932"/>
                    <a:pt x="1207" y="1139"/>
                    <a:pt x="3738" y="545"/>
                  </a:cubicBezTo>
                  <a:cubicBezTo>
                    <a:pt x="6270" y="-50"/>
                    <a:pt x="10320" y="-446"/>
                    <a:pt x="13188" y="941"/>
                  </a:cubicBezTo>
                  <a:cubicBezTo>
                    <a:pt x="16057" y="2328"/>
                    <a:pt x="17745" y="5499"/>
                    <a:pt x="16563" y="8670"/>
                  </a:cubicBezTo>
                  <a:cubicBezTo>
                    <a:pt x="15382" y="11840"/>
                    <a:pt x="11332" y="15011"/>
                    <a:pt x="8801" y="17092"/>
                  </a:cubicBezTo>
                  <a:cubicBezTo>
                    <a:pt x="6270" y="19172"/>
                    <a:pt x="5257" y="20163"/>
                    <a:pt x="5594" y="20659"/>
                  </a:cubicBezTo>
                  <a:cubicBezTo>
                    <a:pt x="5932" y="21154"/>
                    <a:pt x="7619" y="21154"/>
                    <a:pt x="10488" y="20956"/>
                  </a:cubicBezTo>
                  <a:cubicBezTo>
                    <a:pt x="13357" y="20758"/>
                    <a:pt x="17407" y="20361"/>
                    <a:pt x="21457" y="19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869151" y="7729795"/>
              <a:ext cx="84753" cy="1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28" fill="norm" stroke="1" extrusionOk="0">
                  <a:moveTo>
                    <a:pt x="21095" y="3149"/>
                  </a:moveTo>
                  <a:cubicBezTo>
                    <a:pt x="19515" y="1915"/>
                    <a:pt x="17934" y="681"/>
                    <a:pt x="15827" y="218"/>
                  </a:cubicBezTo>
                  <a:cubicBezTo>
                    <a:pt x="13719" y="-245"/>
                    <a:pt x="11085" y="64"/>
                    <a:pt x="8451" y="835"/>
                  </a:cubicBezTo>
                  <a:cubicBezTo>
                    <a:pt x="5817" y="1606"/>
                    <a:pt x="3183" y="2841"/>
                    <a:pt x="1602" y="4229"/>
                  </a:cubicBezTo>
                  <a:cubicBezTo>
                    <a:pt x="22" y="5618"/>
                    <a:pt x="-505" y="7161"/>
                    <a:pt x="549" y="8395"/>
                  </a:cubicBezTo>
                  <a:cubicBezTo>
                    <a:pt x="1602" y="9629"/>
                    <a:pt x="4236" y="10555"/>
                    <a:pt x="6607" y="11481"/>
                  </a:cubicBezTo>
                  <a:cubicBezTo>
                    <a:pt x="8978" y="12406"/>
                    <a:pt x="11085" y="13332"/>
                    <a:pt x="12666" y="15029"/>
                  </a:cubicBezTo>
                  <a:cubicBezTo>
                    <a:pt x="14246" y="16726"/>
                    <a:pt x="15300" y="19195"/>
                    <a:pt x="13193" y="20275"/>
                  </a:cubicBezTo>
                  <a:cubicBezTo>
                    <a:pt x="11085" y="21355"/>
                    <a:pt x="5817" y="21046"/>
                    <a:pt x="549" y="20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027553" y="7598995"/>
              <a:ext cx="21601" cy="2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8" h="21295" fill="norm" stroke="1" extrusionOk="0">
                  <a:moveTo>
                    <a:pt x="8256" y="0"/>
                  </a:moveTo>
                  <a:cubicBezTo>
                    <a:pt x="14147" y="2530"/>
                    <a:pt x="20038" y="5059"/>
                    <a:pt x="19056" y="7978"/>
                  </a:cubicBezTo>
                  <a:cubicBezTo>
                    <a:pt x="18074" y="10897"/>
                    <a:pt x="10220" y="14205"/>
                    <a:pt x="5311" y="16638"/>
                  </a:cubicBezTo>
                  <a:cubicBezTo>
                    <a:pt x="402" y="19070"/>
                    <a:pt x="-1562" y="20627"/>
                    <a:pt x="1383" y="21114"/>
                  </a:cubicBezTo>
                  <a:cubicBezTo>
                    <a:pt x="4329" y="21600"/>
                    <a:pt x="12183" y="21016"/>
                    <a:pt x="20038" y="20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992003" y="776409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119061" y="7726540"/>
              <a:ext cx="76143" cy="10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078" fill="norm" stroke="1" extrusionOk="0">
                  <a:moveTo>
                    <a:pt x="3486" y="7370"/>
                  </a:moveTo>
                  <a:cubicBezTo>
                    <a:pt x="6405" y="6955"/>
                    <a:pt x="9324" y="6540"/>
                    <a:pt x="11368" y="5086"/>
                  </a:cubicBezTo>
                  <a:cubicBezTo>
                    <a:pt x="13411" y="3632"/>
                    <a:pt x="14578" y="1140"/>
                    <a:pt x="13703" y="309"/>
                  </a:cubicBezTo>
                  <a:cubicBezTo>
                    <a:pt x="12827" y="-522"/>
                    <a:pt x="9908" y="309"/>
                    <a:pt x="6989" y="3009"/>
                  </a:cubicBezTo>
                  <a:cubicBezTo>
                    <a:pt x="4070" y="5709"/>
                    <a:pt x="1151" y="10278"/>
                    <a:pt x="276" y="13601"/>
                  </a:cubicBezTo>
                  <a:cubicBezTo>
                    <a:pt x="-600" y="16924"/>
                    <a:pt x="568" y="19001"/>
                    <a:pt x="4362" y="20040"/>
                  </a:cubicBezTo>
                  <a:cubicBezTo>
                    <a:pt x="8157" y="21078"/>
                    <a:pt x="14578" y="21078"/>
                    <a:pt x="21000" y="21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191773" y="7707401"/>
              <a:ext cx="85546" cy="25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566" fill="norm" stroke="1" extrusionOk="0">
                  <a:moveTo>
                    <a:pt x="10091" y="6996"/>
                  </a:moveTo>
                  <a:cubicBezTo>
                    <a:pt x="7005" y="10680"/>
                    <a:pt x="3919" y="14363"/>
                    <a:pt x="2119" y="17043"/>
                  </a:cubicBezTo>
                  <a:cubicBezTo>
                    <a:pt x="319" y="19722"/>
                    <a:pt x="-195" y="21396"/>
                    <a:pt x="62" y="20140"/>
                  </a:cubicBezTo>
                  <a:cubicBezTo>
                    <a:pt x="319" y="18884"/>
                    <a:pt x="1348" y="14698"/>
                    <a:pt x="2634" y="11433"/>
                  </a:cubicBezTo>
                  <a:cubicBezTo>
                    <a:pt x="3919" y="8168"/>
                    <a:pt x="5462" y="5824"/>
                    <a:pt x="7005" y="4149"/>
                  </a:cubicBezTo>
                  <a:cubicBezTo>
                    <a:pt x="8548" y="2475"/>
                    <a:pt x="10091" y="1470"/>
                    <a:pt x="12148" y="801"/>
                  </a:cubicBezTo>
                  <a:cubicBezTo>
                    <a:pt x="14205" y="131"/>
                    <a:pt x="16776" y="-204"/>
                    <a:pt x="18576" y="131"/>
                  </a:cubicBezTo>
                  <a:cubicBezTo>
                    <a:pt x="20376" y="466"/>
                    <a:pt x="21405" y="1470"/>
                    <a:pt x="20376" y="2894"/>
                  </a:cubicBezTo>
                  <a:cubicBezTo>
                    <a:pt x="19348" y="4317"/>
                    <a:pt x="16262" y="6159"/>
                    <a:pt x="12919" y="7415"/>
                  </a:cubicBezTo>
                  <a:cubicBezTo>
                    <a:pt x="9576" y="8670"/>
                    <a:pt x="5976" y="9340"/>
                    <a:pt x="2376" y="10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307092" y="7696362"/>
              <a:ext cx="60353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7" h="21600" fill="norm" stroke="1" extrusionOk="0">
                  <a:moveTo>
                    <a:pt x="13335" y="2244"/>
                  </a:moveTo>
                  <a:cubicBezTo>
                    <a:pt x="11245" y="1122"/>
                    <a:pt x="9155" y="0"/>
                    <a:pt x="6716" y="0"/>
                  </a:cubicBezTo>
                  <a:cubicBezTo>
                    <a:pt x="4277" y="0"/>
                    <a:pt x="1490" y="1122"/>
                    <a:pt x="445" y="2525"/>
                  </a:cubicBezTo>
                  <a:cubicBezTo>
                    <a:pt x="-600" y="3927"/>
                    <a:pt x="97" y="5610"/>
                    <a:pt x="3581" y="7294"/>
                  </a:cubicBezTo>
                  <a:cubicBezTo>
                    <a:pt x="7065" y="8977"/>
                    <a:pt x="13335" y="10660"/>
                    <a:pt x="16819" y="12203"/>
                  </a:cubicBezTo>
                  <a:cubicBezTo>
                    <a:pt x="20303" y="13745"/>
                    <a:pt x="21000" y="15148"/>
                    <a:pt x="17865" y="16691"/>
                  </a:cubicBezTo>
                  <a:cubicBezTo>
                    <a:pt x="14729" y="18234"/>
                    <a:pt x="7761" y="19917"/>
                    <a:pt x="7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960000" y="6189295"/>
              <a:ext cx="1378204" cy="2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22" fill="norm" stroke="1" extrusionOk="0">
                  <a:moveTo>
                    <a:pt x="21571" y="0"/>
                  </a:moveTo>
                  <a:cubicBezTo>
                    <a:pt x="20478" y="855"/>
                    <a:pt x="19384" y="1711"/>
                    <a:pt x="18308" y="2459"/>
                  </a:cubicBezTo>
                  <a:cubicBezTo>
                    <a:pt x="17231" y="3208"/>
                    <a:pt x="16171" y="3850"/>
                    <a:pt x="14995" y="4812"/>
                  </a:cubicBezTo>
                  <a:cubicBezTo>
                    <a:pt x="13819" y="5774"/>
                    <a:pt x="12527" y="7057"/>
                    <a:pt x="11284" y="8234"/>
                  </a:cubicBezTo>
                  <a:cubicBezTo>
                    <a:pt x="10042" y="9410"/>
                    <a:pt x="8850" y="10479"/>
                    <a:pt x="7640" y="11655"/>
                  </a:cubicBezTo>
                  <a:cubicBezTo>
                    <a:pt x="6431" y="12832"/>
                    <a:pt x="5205" y="14115"/>
                    <a:pt x="3980" y="15612"/>
                  </a:cubicBezTo>
                  <a:cubicBezTo>
                    <a:pt x="2754" y="17109"/>
                    <a:pt x="1528" y="18820"/>
                    <a:pt x="832" y="19889"/>
                  </a:cubicBezTo>
                  <a:cubicBezTo>
                    <a:pt x="137" y="20958"/>
                    <a:pt x="-29" y="21386"/>
                    <a:pt x="4" y="21493"/>
                  </a:cubicBezTo>
                  <a:cubicBezTo>
                    <a:pt x="37" y="21600"/>
                    <a:pt x="269" y="21386"/>
                    <a:pt x="501" y="21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823499" y="6233745"/>
              <a:ext cx="35900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9024" y="389"/>
                    <a:pt x="16624" y="778"/>
                    <a:pt x="13845" y="2822"/>
                  </a:cubicBezTo>
                  <a:cubicBezTo>
                    <a:pt x="11066" y="4865"/>
                    <a:pt x="7908" y="8562"/>
                    <a:pt x="5635" y="11189"/>
                  </a:cubicBezTo>
                  <a:cubicBezTo>
                    <a:pt x="3361" y="13816"/>
                    <a:pt x="1971" y="15373"/>
                    <a:pt x="1087" y="16638"/>
                  </a:cubicBezTo>
                  <a:cubicBezTo>
                    <a:pt x="203" y="17903"/>
                    <a:pt x="-176" y="18876"/>
                    <a:pt x="77" y="19557"/>
                  </a:cubicBezTo>
                  <a:cubicBezTo>
                    <a:pt x="329" y="20238"/>
                    <a:pt x="1213" y="20627"/>
                    <a:pt x="4245" y="20919"/>
                  </a:cubicBezTo>
                  <a:cubicBezTo>
                    <a:pt x="7277" y="21211"/>
                    <a:pt x="12456" y="21405"/>
                    <a:pt x="176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83853" y="6198576"/>
              <a:ext cx="140833" cy="45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4" fill="norm" stroke="1" extrusionOk="0">
                  <a:moveTo>
                    <a:pt x="0" y="10062"/>
                  </a:moveTo>
                  <a:cubicBezTo>
                    <a:pt x="2257" y="12862"/>
                    <a:pt x="4513" y="15662"/>
                    <a:pt x="6125" y="17412"/>
                  </a:cubicBezTo>
                  <a:cubicBezTo>
                    <a:pt x="7737" y="19162"/>
                    <a:pt x="8704" y="19862"/>
                    <a:pt x="9349" y="20462"/>
                  </a:cubicBezTo>
                  <a:cubicBezTo>
                    <a:pt x="9994" y="21062"/>
                    <a:pt x="10316" y="21562"/>
                    <a:pt x="9994" y="21462"/>
                  </a:cubicBezTo>
                  <a:cubicBezTo>
                    <a:pt x="9672" y="21362"/>
                    <a:pt x="8704" y="20662"/>
                    <a:pt x="7093" y="18812"/>
                  </a:cubicBezTo>
                  <a:cubicBezTo>
                    <a:pt x="5481" y="16962"/>
                    <a:pt x="3224" y="13962"/>
                    <a:pt x="1934" y="11112"/>
                  </a:cubicBezTo>
                  <a:cubicBezTo>
                    <a:pt x="645" y="8262"/>
                    <a:pt x="322" y="5562"/>
                    <a:pt x="1451" y="3762"/>
                  </a:cubicBezTo>
                  <a:cubicBezTo>
                    <a:pt x="2579" y="1962"/>
                    <a:pt x="5158" y="1062"/>
                    <a:pt x="7415" y="562"/>
                  </a:cubicBezTo>
                  <a:cubicBezTo>
                    <a:pt x="9672" y="62"/>
                    <a:pt x="11606" y="-38"/>
                    <a:pt x="13379" y="12"/>
                  </a:cubicBezTo>
                  <a:cubicBezTo>
                    <a:pt x="15152" y="62"/>
                    <a:pt x="16764" y="262"/>
                    <a:pt x="18376" y="912"/>
                  </a:cubicBezTo>
                  <a:cubicBezTo>
                    <a:pt x="19988" y="1562"/>
                    <a:pt x="21600" y="2662"/>
                    <a:pt x="21439" y="3962"/>
                  </a:cubicBezTo>
                  <a:cubicBezTo>
                    <a:pt x="21278" y="5262"/>
                    <a:pt x="19343" y="6762"/>
                    <a:pt x="15958" y="7612"/>
                  </a:cubicBezTo>
                  <a:cubicBezTo>
                    <a:pt x="12573" y="8462"/>
                    <a:pt x="7737" y="8662"/>
                    <a:pt x="2901" y="88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91803" y="6038873"/>
              <a:ext cx="184151" cy="11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8026"/>
                  </a:moveTo>
                  <a:cubicBezTo>
                    <a:pt x="2483" y="5226"/>
                    <a:pt x="4966" y="2426"/>
                    <a:pt x="6828" y="1026"/>
                  </a:cubicBezTo>
                  <a:cubicBezTo>
                    <a:pt x="8690" y="-374"/>
                    <a:pt x="9931" y="-374"/>
                    <a:pt x="11048" y="1226"/>
                  </a:cubicBezTo>
                  <a:cubicBezTo>
                    <a:pt x="12166" y="2826"/>
                    <a:pt x="13159" y="6026"/>
                    <a:pt x="13531" y="8826"/>
                  </a:cubicBezTo>
                  <a:cubicBezTo>
                    <a:pt x="13903" y="11626"/>
                    <a:pt x="13655" y="14026"/>
                    <a:pt x="12662" y="16226"/>
                  </a:cubicBezTo>
                  <a:cubicBezTo>
                    <a:pt x="11669" y="18426"/>
                    <a:pt x="9931" y="20426"/>
                    <a:pt x="9559" y="20826"/>
                  </a:cubicBezTo>
                  <a:cubicBezTo>
                    <a:pt x="9186" y="21226"/>
                    <a:pt x="10179" y="20026"/>
                    <a:pt x="12414" y="19426"/>
                  </a:cubicBezTo>
                  <a:cubicBezTo>
                    <a:pt x="14648" y="18826"/>
                    <a:pt x="18124" y="18826"/>
                    <a:pt x="21600" y="18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71203" y="6068645"/>
              <a:ext cx="15115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3795" y="655"/>
                    <a:pt x="7589" y="1309"/>
                    <a:pt x="11530" y="2992"/>
                  </a:cubicBezTo>
                  <a:cubicBezTo>
                    <a:pt x="15470" y="4675"/>
                    <a:pt x="19557" y="7387"/>
                    <a:pt x="20578" y="10052"/>
                  </a:cubicBezTo>
                  <a:cubicBezTo>
                    <a:pt x="21600" y="12717"/>
                    <a:pt x="19557" y="15335"/>
                    <a:pt x="16638" y="17252"/>
                  </a:cubicBezTo>
                  <a:cubicBezTo>
                    <a:pt x="13719" y="19169"/>
                    <a:pt x="9924" y="20384"/>
                    <a:pt x="61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-1" y="6259145"/>
              <a:ext cx="30290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2016" y="0"/>
                  </a:moveTo>
                  <a:cubicBezTo>
                    <a:pt x="10516" y="0"/>
                    <a:pt x="9016" y="0"/>
                    <a:pt x="7441" y="926"/>
                  </a:cubicBezTo>
                  <a:cubicBezTo>
                    <a:pt x="5866" y="1851"/>
                    <a:pt x="4216" y="3703"/>
                    <a:pt x="2791" y="6120"/>
                  </a:cubicBezTo>
                  <a:cubicBezTo>
                    <a:pt x="1366" y="8537"/>
                    <a:pt x="166" y="11520"/>
                    <a:pt x="16" y="13783"/>
                  </a:cubicBezTo>
                  <a:cubicBezTo>
                    <a:pt x="-134" y="16046"/>
                    <a:pt x="766" y="17589"/>
                    <a:pt x="4066" y="18771"/>
                  </a:cubicBezTo>
                  <a:cubicBezTo>
                    <a:pt x="7366" y="19954"/>
                    <a:pt x="13066" y="20777"/>
                    <a:pt x="16366" y="21189"/>
                  </a:cubicBezTo>
                  <a:cubicBezTo>
                    <a:pt x="19666" y="21600"/>
                    <a:pt x="20566" y="21600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31553" y="6500445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045853" y="6481395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09"/>
                    <a:pt x="9600" y="12218"/>
                    <a:pt x="13200" y="15818"/>
                  </a:cubicBezTo>
                  <a:cubicBezTo>
                    <a:pt x="16800" y="19418"/>
                    <a:pt x="192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157103" y="7002045"/>
              <a:ext cx="1333501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797"/>
                  </a:moveTo>
                  <a:cubicBezTo>
                    <a:pt x="20709" y="270"/>
                    <a:pt x="19817" y="-257"/>
                    <a:pt x="18737" y="138"/>
                  </a:cubicBezTo>
                  <a:cubicBezTo>
                    <a:pt x="17657" y="533"/>
                    <a:pt x="16389" y="1850"/>
                    <a:pt x="15137" y="3036"/>
                  </a:cubicBezTo>
                  <a:cubicBezTo>
                    <a:pt x="13886" y="4221"/>
                    <a:pt x="12651" y="5275"/>
                    <a:pt x="11400" y="6328"/>
                  </a:cubicBezTo>
                  <a:cubicBezTo>
                    <a:pt x="10149" y="7382"/>
                    <a:pt x="8880" y="8436"/>
                    <a:pt x="7646" y="9358"/>
                  </a:cubicBezTo>
                  <a:cubicBezTo>
                    <a:pt x="6411" y="10280"/>
                    <a:pt x="5211" y="11070"/>
                    <a:pt x="4114" y="12387"/>
                  </a:cubicBezTo>
                  <a:cubicBezTo>
                    <a:pt x="3017" y="13704"/>
                    <a:pt x="2023" y="15548"/>
                    <a:pt x="1354" y="17128"/>
                  </a:cubicBezTo>
                  <a:cubicBezTo>
                    <a:pt x="686" y="18709"/>
                    <a:pt x="343" y="20026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065421" y="7019806"/>
              <a:ext cx="326633" cy="22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31" fill="norm" stroke="1" extrusionOk="0">
                  <a:moveTo>
                    <a:pt x="21367" y="124"/>
                  </a:moveTo>
                  <a:cubicBezTo>
                    <a:pt x="19982" y="-73"/>
                    <a:pt x="18598" y="-269"/>
                    <a:pt x="15898" y="1498"/>
                  </a:cubicBezTo>
                  <a:cubicBezTo>
                    <a:pt x="13198" y="3266"/>
                    <a:pt x="9182" y="6996"/>
                    <a:pt x="6275" y="10040"/>
                  </a:cubicBezTo>
                  <a:cubicBezTo>
                    <a:pt x="3367" y="13084"/>
                    <a:pt x="1567" y="15440"/>
                    <a:pt x="667" y="17109"/>
                  </a:cubicBezTo>
                  <a:cubicBezTo>
                    <a:pt x="-233" y="18778"/>
                    <a:pt x="-233" y="19760"/>
                    <a:pt x="736" y="20349"/>
                  </a:cubicBezTo>
                  <a:cubicBezTo>
                    <a:pt x="1705" y="20938"/>
                    <a:pt x="3644" y="21135"/>
                    <a:pt x="6829" y="21233"/>
                  </a:cubicBezTo>
                  <a:cubicBezTo>
                    <a:pt x="10013" y="21331"/>
                    <a:pt x="14444" y="21331"/>
                    <a:pt x="18875" y="21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50553" y="7061616"/>
              <a:ext cx="146319" cy="41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99" fill="norm" stroke="1" extrusionOk="0">
                  <a:moveTo>
                    <a:pt x="2777" y="7733"/>
                  </a:moveTo>
                  <a:cubicBezTo>
                    <a:pt x="4629" y="10569"/>
                    <a:pt x="6480" y="13405"/>
                    <a:pt x="7714" y="15260"/>
                  </a:cubicBezTo>
                  <a:cubicBezTo>
                    <a:pt x="8949" y="17114"/>
                    <a:pt x="9566" y="17987"/>
                    <a:pt x="10029" y="18969"/>
                  </a:cubicBezTo>
                  <a:cubicBezTo>
                    <a:pt x="10491" y="19951"/>
                    <a:pt x="10800" y="21042"/>
                    <a:pt x="10800" y="21260"/>
                  </a:cubicBezTo>
                  <a:cubicBezTo>
                    <a:pt x="10800" y="21478"/>
                    <a:pt x="10491" y="20823"/>
                    <a:pt x="9257" y="18696"/>
                  </a:cubicBezTo>
                  <a:cubicBezTo>
                    <a:pt x="8023" y="16569"/>
                    <a:pt x="5863" y="12969"/>
                    <a:pt x="4320" y="10133"/>
                  </a:cubicBezTo>
                  <a:cubicBezTo>
                    <a:pt x="2777" y="7296"/>
                    <a:pt x="1851" y="5223"/>
                    <a:pt x="1389" y="3914"/>
                  </a:cubicBezTo>
                  <a:cubicBezTo>
                    <a:pt x="926" y="2605"/>
                    <a:pt x="926" y="2060"/>
                    <a:pt x="2160" y="1460"/>
                  </a:cubicBezTo>
                  <a:cubicBezTo>
                    <a:pt x="3394" y="860"/>
                    <a:pt x="5863" y="205"/>
                    <a:pt x="8794" y="42"/>
                  </a:cubicBezTo>
                  <a:cubicBezTo>
                    <a:pt x="11726" y="-122"/>
                    <a:pt x="15120" y="205"/>
                    <a:pt x="17589" y="914"/>
                  </a:cubicBezTo>
                  <a:cubicBezTo>
                    <a:pt x="20057" y="1623"/>
                    <a:pt x="21600" y="2714"/>
                    <a:pt x="21291" y="3751"/>
                  </a:cubicBezTo>
                  <a:cubicBezTo>
                    <a:pt x="20983" y="4787"/>
                    <a:pt x="18823" y="5769"/>
                    <a:pt x="14966" y="6696"/>
                  </a:cubicBezTo>
                  <a:cubicBezTo>
                    <a:pt x="11109" y="7623"/>
                    <a:pt x="5554" y="8496"/>
                    <a:pt x="0" y="9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22003" y="6965973"/>
              <a:ext cx="152401" cy="13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6668"/>
                  </a:moveTo>
                  <a:cubicBezTo>
                    <a:pt x="300" y="4342"/>
                    <a:pt x="600" y="2016"/>
                    <a:pt x="1650" y="853"/>
                  </a:cubicBezTo>
                  <a:cubicBezTo>
                    <a:pt x="2700" y="-310"/>
                    <a:pt x="4500" y="-310"/>
                    <a:pt x="6450" y="1019"/>
                  </a:cubicBezTo>
                  <a:cubicBezTo>
                    <a:pt x="8400" y="2348"/>
                    <a:pt x="10500" y="5007"/>
                    <a:pt x="11250" y="7998"/>
                  </a:cubicBezTo>
                  <a:cubicBezTo>
                    <a:pt x="12000" y="10988"/>
                    <a:pt x="11400" y="14312"/>
                    <a:pt x="10350" y="16804"/>
                  </a:cubicBezTo>
                  <a:cubicBezTo>
                    <a:pt x="9300" y="19296"/>
                    <a:pt x="7800" y="20958"/>
                    <a:pt x="8250" y="21124"/>
                  </a:cubicBezTo>
                  <a:cubicBezTo>
                    <a:pt x="8700" y="21290"/>
                    <a:pt x="11100" y="19961"/>
                    <a:pt x="13650" y="18632"/>
                  </a:cubicBezTo>
                  <a:cubicBezTo>
                    <a:pt x="16200" y="17302"/>
                    <a:pt x="18900" y="15973"/>
                    <a:pt x="21600" y="146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93453" y="6995745"/>
              <a:ext cx="22968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7134" y="0"/>
                  </a:moveTo>
                  <a:cubicBezTo>
                    <a:pt x="10106" y="789"/>
                    <a:pt x="13079" y="1578"/>
                    <a:pt x="15952" y="3058"/>
                  </a:cubicBezTo>
                  <a:cubicBezTo>
                    <a:pt x="18826" y="4537"/>
                    <a:pt x="21600" y="6707"/>
                    <a:pt x="21501" y="9173"/>
                  </a:cubicBezTo>
                  <a:cubicBezTo>
                    <a:pt x="21402" y="11638"/>
                    <a:pt x="18429" y="14400"/>
                    <a:pt x="14367" y="16521"/>
                  </a:cubicBezTo>
                  <a:cubicBezTo>
                    <a:pt x="10305" y="18641"/>
                    <a:pt x="5152" y="20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40498" y="7103695"/>
              <a:ext cx="22910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0555" y="0"/>
                  </a:moveTo>
                  <a:cubicBezTo>
                    <a:pt x="6858" y="1551"/>
                    <a:pt x="3160" y="3102"/>
                    <a:pt x="1312" y="5372"/>
                  </a:cubicBezTo>
                  <a:cubicBezTo>
                    <a:pt x="-537" y="7643"/>
                    <a:pt x="-537" y="10634"/>
                    <a:pt x="1993" y="13292"/>
                  </a:cubicBezTo>
                  <a:cubicBezTo>
                    <a:pt x="4522" y="15951"/>
                    <a:pt x="9582" y="18277"/>
                    <a:pt x="13182" y="19606"/>
                  </a:cubicBezTo>
                  <a:cubicBezTo>
                    <a:pt x="16782" y="20935"/>
                    <a:pt x="18922" y="21268"/>
                    <a:pt x="210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141103" y="7244338"/>
              <a:ext cx="165101" cy="15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5841"/>
                  </a:moveTo>
                  <a:cubicBezTo>
                    <a:pt x="0" y="4420"/>
                    <a:pt x="0" y="2999"/>
                    <a:pt x="554" y="1862"/>
                  </a:cubicBezTo>
                  <a:cubicBezTo>
                    <a:pt x="1108" y="726"/>
                    <a:pt x="2215" y="-127"/>
                    <a:pt x="4569" y="15"/>
                  </a:cubicBezTo>
                  <a:cubicBezTo>
                    <a:pt x="6923" y="157"/>
                    <a:pt x="10523" y="1294"/>
                    <a:pt x="11631" y="4136"/>
                  </a:cubicBezTo>
                  <a:cubicBezTo>
                    <a:pt x="12738" y="6978"/>
                    <a:pt x="11354" y="11526"/>
                    <a:pt x="9969" y="14794"/>
                  </a:cubicBezTo>
                  <a:cubicBezTo>
                    <a:pt x="8585" y="18062"/>
                    <a:pt x="7200" y="20052"/>
                    <a:pt x="7338" y="20762"/>
                  </a:cubicBezTo>
                  <a:cubicBezTo>
                    <a:pt x="7477" y="21473"/>
                    <a:pt x="9138" y="20905"/>
                    <a:pt x="11769" y="19626"/>
                  </a:cubicBezTo>
                  <a:cubicBezTo>
                    <a:pt x="14400" y="18347"/>
                    <a:pt x="18000" y="16357"/>
                    <a:pt x="21600" y="14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382403" y="7224345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35" name="Drawing"/>
          <p:cNvGrpSpPr/>
          <p:nvPr/>
        </p:nvGrpSpPr>
        <p:grpSpPr>
          <a:xfrm>
            <a:off x="7741033" y="2183875"/>
            <a:ext cx="1015618" cy="476776"/>
            <a:chOff x="0" y="0"/>
            <a:chExt cx="1015616" cy="476774"/>
          </a:xfrm>
        </p:grpSpPr>
        <p:sp>
          <p:nvSpPr>
            <p:cNvPr id="1932" name="Line"/>
            <p:cNvSpPr/>
            <p:nvPr/>
          </p:nvSpPr>
          <p:spPr>
            <a:xfrm>
              <a:off x="0" y="3410"/>
              <a:ext cx="279017" cy="34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8" fill="norm" stroke="1" extrusionOk="0">
                  <a:moveTo>
                    <a:pt x="21248" y="2618"/>
                  </a:moveTo>
                  <a:cubicBezTo>
                    <a:pt x="21248" y="1951"/>
                    <a:pt x="21248" y="1285"/>
                    <a:pt x="20764" y="751"/>
                  </a:cubicBezTo>
                  <a:cubicBezTo>
                    <a:pt x="20281" y="218"/>
                    <a:pt x="19314" y="-182"/>
                    <a:pt x="17057" y="85"/>
                  </a:cubicBezTo>
                  <a:cubicBezTo>
                    <a:pt x="14800" y="351"/>
                    <a:pt x="11254" y="1285"/>
                    <a:pt x="8191" y="3018"/>
                  </a:cubicBezTo>
                  <a:cubicBezTo>
                    <a:pt x="5129" y="4751"/>
                    <a:pt x="2549" y="7285"/>
                    <a:pt x="1179" y="9551"/>
                  </a:cubicBezTo>
                  <a:cubicBezTo>
                    <a:pt x="-191" y="11818"/>
                    <a:pt x="-352" y="13818"/>
                    <a:pt x="615" y="15551"/>
                  </a:cubicBezTo>
                  <a:cubicBezTo>
                    <a:pt x="1582" y="17285"/>
                    <a:pt x="3678" y="18751"/>
                    <a:pt x="6982" y="19685"/>
                  </a:cubicBezTo>
                  <a:cubicBezTo>
                    <a:pt x="10287" y="20618"/>
                    <a:pt x="14800" y="21018"/>
                    <a:pt x="19314" y="21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17116" y="337074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48916" y="-1"/>
              <a:ext cx="266701" cy="41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014"/>
                  </a:moveTo>
                  <a:cubicBezTo>
                    <a:pt x="21086" y="576"/>
                    <a:pt x="20571" y="137"/>
                    <a:pt x="18771" y="28"/>
                  </a:cubicBezTo>
                  <a:cubicBezTo>
                    <a:pt x="16971" y="-82"/>
                    <a:pt x="13886" y="137"/>
                    <a:pt x="11743" y="740"/>
                  </a:cubicBezTo>
                  <a:cubicBezTo>
                    <a:pt x="9600" y="1343"/>
                    <a:pt x="8400" y="2330"/>
                    <a:pt x="7886" y="3372"/>
                  </a:cubicBezTo>
                  <a:cubicBezTo>
                    <a:pt x="7371" y="4413"/>
                    <a:pt x="7543" y="5510"/>
                    <a:pt x="9514" y="7100"/>
                  </a:cubicBezTo>
                  <a:cubicBezTo>
                    <a:pt x="11486" y="8690"/>
                    <a:pt x="15257" y="10773"/>
                    <a:pt x="17571" y="12472"/>
                  </a:cubicBezTo>
                  <a:cubicBezTo>
                    <a:pt x="19886" y="14172"/>
                    <a:pt x="20743" y="15488"/>
                    <a:pt x="19886" y="16858"/>
                  </a:cubicBezTo>
                  <a:cubicBezTo>
                    <a:pt x="19029" y="18229"/>
                    <a:pt x="16457" y="19654"/>
                    <a:pt x="13543" y="20476"/>
                  </a:cubicBezTo>
                  <a:cubicBezTo>
                    <a:pt x="10629" y="21299"/>
                    <a:pt x="7371" y="21518"/>
                    <a:pt x="5057" y="21408"/>
                  </a:cubicBezTo>
                  <a:cubicBezTo>
                    <a:pt x="2743" y="21299"/>
                    <a:pt x="1371" y="20860"/>
                    <a:pt x="0" y="20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4" name="Drawing"/>
          <p:cNvGrpSpPr/>
          <p:nvPr/>
        </p:nvGrpSpPr>
        <p:grpSpPr>
          <a:xfrm>
            <a:off x="1295399" y="1746250"/>
            <a:ext cx="11455401" cy="5568951"/>
            <a:chOff x="0" y="0"/>
            <a:chExt cx="11455400" cy="5568950"/>
          </a:xfrm>
        </p:grpSpPr>
        <p:sp>
          <p:nvSpPr>
            <p:cNvPr id="1937" name="Line"/>
            <p:cNvSpPr/>
            <p:nvPr/>
          </p:nvSpPr>
          <p:spPr>
            <a:xfrm>
              <a:off x="0" y="219776"/>
              <a:ext cx="219623" cy="64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01" fill="norm" stroke="1" extrusionOk="0">
                  <a:moveTo>
                    <a:pt x="0" y="5290"/>
                  </a:moveTo>
                  <a:cubicBezTo>
                    <a:pt x="408" y="7374"/>
                    <a:pt x="815" y="9457"/>
                    <a:pt x="1325" y="11819"/>
                  </a:cubicBezTo>
                  <a:cubicBezTo>
                    <a:pt x="1834" y="14180"/>
                    <a:pt x="2445" y="16820"/>
                    <a:pt x="2853" y="18313"/>
                  </a:cubicBezTo>
                  <a:cubicBezTo>
                    <a:pt x="3260" y="19806"/>
                    <a:pt x="3464" y="20153"/>
                    <a:pt x="3566" y="20535"/>
                  </a:cubicBezTo>
                  <a:cubicBezTo>
                    <a:pt x="3668" y="20917"/>
                    <a:pt x="3668" y="21334"/>
                    <a:pt x="3464" y="21299"/>
                  </a:cubicBezTo>
                  <a:cubicBezTo>
                    <a:pt x="3260" y="21265"/>
                    <a:pt x="2853" y="20778"/>
                    <a:pt x="2242" y="19424"/>
                  </a:cubicBezTo>
                  <a:cubicBezTo>
                    <a:pt x="1630" y="18070"/>
                    <a:pt x="815" y="15847"/>
                    <a:pt x="611" y="13451"/>
                  </a:cubicBezTo>
                  <a:cubicBezTo>
                    <a:pt x="408" y="11055"/>
                    <a:pt x="815" y="8485"/>
                    <a:pt x="1630" y="6263"/>
                  </a:cubicBezTo>
                  <a:cubicBezTo>
                    <a:pt x="2445" y="4040"/>
                    <a:pt x="3668" y="2165"/>
                    <a:pt x="5808" y="1088"/>
                  </a:cubicBezTo>
                  <a:cubicBezTo>
                    <a:pt x="7947" y="12"/>
                    <a:pt x="11004" y="-266"/>
                    <a:pt x="13857" y="255"/>
                  </a:cubicBezTo>
                  <a:cubicBezTo>
                    <a:pt x="16709" y="776"/>
                    <a:pt x="19358" y="2095"/>
                    <a:pt x="20479" y="3415"/>
                  </a:cubicBezTo>
                  <a:cubicBezTo>
                    <a:pt x="21600" y="4735"/>
                    <a:pt x="21192" y="6054"/>
                    <a:pt x="20072" y="7235"/>
                  </a:cubicBezTo>
                  <a:cubicBezTo>
                    <a:pt x="18951" y="8416"/>
                    <a:pt x="17117" y="9457"/>
                    <a:pt x="14468" y="10083"/>
                  </a:cubicBezTo>
                  <a:cubicBezTo>
                    <a:pt x="11819" y="10708"/>
                    <a:pt x="8355" y="10916"/>
                    <a:pt x="6113" y="10499"/>
                  </a:cubicBezTo>
                  <a:cubicBezTo>
                    <a:pt x="3872" y="10083"/>
                    <a:pt x="2853" y="9041"/>
                    <a:pt x="1834" y="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11150" y="0"/>
              <a:ext cx="15953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0" y="2965"/>
                  </a:moveTo>
                  <a:cubicBezTo>
                    <a:pt x="0" y="2259"/>
                    <a:pt x="0" y="1553"/>
                    <a:pt x="842" y="988"/>
                  </a:cubicBezTo>
                  <a:cubicBezTo>
                    <a:pt x="1683" y="424"/>
                    <a:pt x="3366" y="0"/>
                    <a:pt x="5891" y="0"/>
                  </a:cubicBezTo>
                  <a:cubicBezTo>
                    <a:pt x="8416" y="0"/>
                    <a:pt x="11782" y="424"/>
                    <a:pt x="13886" y="988"/>
                  </a:cubicBezTo>
                  <a:cubicBezTo>
                    <a:pt x="15990" y="1553"/>
                    <a:pt x="16831" y="2259"/>
                    <a:pt x="16831" y="3388"/>
                  </a:cubicBezTo>
                  <a:cubicBezTo>
                    <a:pt x="16831" y="4518"/>
                    <a:pt x="15990" y="6071"/>
                    <a:pt x="14868" y="7200"/>
                  </a:cubicBezTo>
                  <a:cubicBezTo>
                    <a:pt x="13745" y="8329"/>
                    <a:pt x="12343" y="9035"/>
                    <a:pt x="12343" y="9529"/>
                  </a:cubicBezTo>
                  <a:cubicBezTo>
                    <a:pt x="12343" y="10024"/>
                    <a:pt x="13745" y="10306"/>
                    <a:pt x="15569" y="11012"/>
                  </a:cubicBezTo>
                  <a:cubicBezTo>
                    <a:pt x="17392" y="11718"/>
                    <a:pt x="19636" y="12847"/>
                    <a:pt x="20618" y="14118"/>
                  </a:cubicBezTo>
                  <a:cubicBezTo>
                    <a:pt x="21600" y="15388"/>
                    <a:pt x="21319" y="16800"/>
                    <a:pt x="18795" y="18071"/>
                  </a:cubicBezTo>
                  <a:cubicBezTo>
                    <a:pt x="16270" y="19341"/>
                    <a:pt x="11501" y="20471"/>
                    <a:pt x="6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42950" y="554123"/>
              <a:ext cx="260350" cy="5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8" fill="norm" stroke="1" extrusionOk="0">
                  <a:moveTo>
                    <a:pt x="0" y="13275"/>
                  </a:moveTo>
                  <a:cubicBezTo>
                    <a:pt x="351" y="9418"/>
                    <a:pt x="702" y="5561"/>
                    <a:pt x="2020" y="2861"/>
                  </a:cubicBezTo>
                  <a:cubicBezTo>
                    <a:pt x="3337" y="161"/>
                    <a:pt x="5620" y="-1382"/>
                    <a:pt x="9044" y="1704"/>
                  </a:cubicBezTo>
                  <a:cubicBezTo>
                    <a:pt x="12468" y="4789"/>
                    <a:pt x="17034" y="12504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38200" y="7112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667314" y="287198"/>
              <a:ext cx="163750" cy="55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44" fill="norm" stroke="1" extrusionOk="0">
                  <a:moveTo>
                    <a:pt x="5209" y="5813"/>
                  </a:moveTo>
                  <a:cubicBezTo>
                    <a:pt x="4939" y="8502"/>
                    <a:pt x="4669" y="11192"/>
                    <a:pt x="4129" y="13678"/>
                  </a:cubicBezTo>
                  <a:cubicBezTo>
                    <a:pt x="3589" y="16164"/>
                    <a:pt x="2779" y="18447"/>
                    <a:pt x="2104" y="19792"/>
                  </a:cubicBezTo>
                  <a:cubicBezTo>
                    <a:pt x="1429" y="21136"/>
                    <a:pt x="889" y="21544"/>
                    <a:pt x="619" y="21544"/>
                  </a:cubicBezTo>
                  <a:cubicBezTo>
                    <a:pt x="349" y="21544"/>
                    <a:pt x="349" y="21136"/>
                    <a:pt x="214" y="19180"/>
                  </a:cubicBezTo>
                  <a:cubicBezTo>
                    <a:pt x="79" y="17224"/>
                    <a:pt x="-191" y="13719"/>
                    <a:pt x="214" y="10785"/>
                  </a:cubicBezTo>
                  <a:cubicBezTo>
                    <a:pt x="619" y="7850"/>
                    <a:pt x="1699" y="5487"/>
                    <a:pt x="2779" y="3897"/>
                  </a:cubicBezTo>
                  <a:cubicBezTo>
                    <a:pt x="3859" y="2308"/>
                    <a:pt x="4939" y="1493"/>
                    <a:pt x="6289" y="963"/>
                  </a:cubicBezTo>
                  <a:cubicBezTo>
                    <a:pt x="7639" y="433"/>
                    <a:pt x="9259" y="189"/>
                    <a:pt x="10744" y="66"/>
                  </a:cubicBezTo>
                  <a:cubicBezTo>
                    <a:pt x="12229" y="-56"/>
                    <a:pt x="13579" y="-56"/>
                    <a:pt x="15469" y="474"/>
                  </a:cubicBezTo>
                  <a:cubicBezTo>
                    <a:pt x="17359" y="1004"/>
                    <a:pt x="19789" y="2063"/>
                    <a:pt x="20599" y="3082"/>
                  </a:cubicBezTo>
                  <a:cubicBezTo>
                    <a:pt x="21409" y="4101"/>
                    <a:pt x="20599" y="5079"/>
                    <a:pt x="17089" y="5935"/>
                  </a:cubicBezTo>
                  <a:cubicBezTo>
                    <a:pt x="13579" y="6791"/>
                    <a:pt x="7369" y="7524"/>
                    <a:pt x="1159" y="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832705" y="96963"/>
              <a:ext cx="237395" cy="17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2" fill="norm" stroke="1" extrusionOk="0">
                  <a:moveTo>
                    <a:pt x="220" y="7506"/>
                  </a:moveTo>
                  <a:cubicBezTo>
                    <a:pt x="29" y="5449"/>
                    <a:pt x="-162" y="3392"/>
                    <a:pt x="220" y="1978"/>
                  </a:cubicBezTo>
                  <a:cubicBezTo>
                    <a:pt x="603" y="563"/>
                    <a:pt x="1558" y="-208"/>
                    <a:pt x="3661" y="49"/>
                  </a:cubicBezTo>
                  <a:cubicBezTo>
                    <a:pt x="5764" y="306"/>
                    <a:pt x="9013" y="1592"/>
                    <a:pt x="10351" y="4549"/>
                  </a:cubicBezTo>
                  <a:cubicBezTo>
                    <a:pt x="11689" y="7506"/>
                    <a:pt x="11116" y="12135"/>
                    <a:pt x="10351" y="14963"/>
                  </a:cubicBezTo>
                  <a:cubicBezTo>
                    <a:pt x="9587" y="17792"/>
                    <a:pt x="8631" y="18821"/>
                    <a:pt x="7580" y="19721"/>
                  </a:cubicBezTo>
                  <a:cubicBezTo>
                    <a:pt x="6528" y="20621"/>
                    <a:pt x="5381" y="21392"/>
                    <a:pt x="5477" y="21392"/>
                  </a:cubicBezTo>
                  <a:cubicBezTo>
                    <a:pt x="5573" y="21392"/>
                    <a:pt x="6911" y="20621"/>
                    <a:pt x="9778" y="19978"/>
                  </a:cubicBezTo>
                  <a:cubicBezTo>
                    <a:pt x="12645" y="19335"/>
                    <a:pt x="17042" y="18821"/>
                    <a:pt x="21438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152650" y="504512"/>
              <a:ext cx="247650" cy="27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761"/>
                  </a:moveTo>
                  <a:cubicBezTo>
                    <a:pt x="923" y="270"/>
                    <a:pt x="1846" y="-221"/>
                    <a:pt x="3323" y="106"/>
                  </a:cubicBezTo>
                  <a:cubicBezTo>
                    <a:pt x="4800" y="434"/>
                    <a:pt x="6831" y="1579"/>
                    <a:pt x="9508" y="3952"/>
                  </a:cubicBezTo>
                  <a:cubicBezTo>
                    <a:pt x="12185" y="6324"/>
                    <a:pt x="15508" y="9924"/>
                    <a:pt x="17631" y="13034"/>
                  </a:cubicBezTo>
                  <a:cubicBezTo>
                    <a:pt x="19754" y="16143"/>
                    <a:pt x="20677" y="18761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254250" y="494168"/>
              <a:ext cx="177800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1219"/>
                  </a:moveTo>
                  <a:cubicBezTo>
                    <a:pt x="21086" y="580"/>
                    <a:pt x="20571" y="-59"/>
                    <a:pt x="19543" y="5"/>
                  </a:cubicBezTo>
                  <a:cubicBezTo>
                    <a:pt x="18514" y="69"/>
                    <a:pt x="16971" y="836"/>
                    <a:pt x="14657" y="2945"/>
                  </a:cubicBezTo>
                  <a:cubicBezTo>
                    <a:pt x="12343" y="5053"/>
                    <a:pt x="9257" y="8504"/>
                    <a:pt x="6686" y="11827"/>
                  </a:cubicBezTo>
                  <a:cubicBezTo>
                    <a:pt x="4114" y="15150"/>
                    <a:pt x="2057" y="1834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643716" y="250510"/>
              <a:ext cx="228021" cy="58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04" fill="norm" stroke="1" extrusionOk="0">
                  <a:moveTo>
                    <a:pt x="6873" y="7560"/>
                  </a:moveTo>
                  <a:cubicBezTo>
                    <a:pt x="6284" y="8335"/>
                    <a:pt x="5695" y="9109"/>
                    <a:pt x="5007" y="10773"/>
                  </a:cubicBezTo>
                  <a:cubicBezTo>
                    <a:pt x="4320" y="12438"/>
                    <a:pt x="3535" y="14993"/>
                    <a:pt x="2749" y="16773"/>
                  </a:cubicBezTo>
                  <a:cubicBezTo>
                    <a:pt x="1964" y="18554"/>
                    <a:pt x="1178" y="19560"/>
                    <a:pt x="687" y="20257"/>
                  </a:cubicBezTo>
                  <a:cubicBezTo>
                    <a:pt x="196" y="20954"/>
                    <a:pt x="0" y="21341"/>
                    <a:pt x="0" y="21302"/>
                  </a:cubicBezTo>
                  <a:cubicBezTo>
                    <a:pt x="0" y="21264"/>
                    <a:pt x="196" y="20799"/>
                    <a:pt x="589" y="19328"/>
                  </a:cubicBezTo>
                  <a:cubicBezTo>
                    <a:pt x="982" y="17857"/>
                    <a:pt x="1571" y="15380"/>
                    <a:pt x="2258" y="12709"/>
                  </a:cubicBezTo>
                  <a:cubicBezTo>
                    <a:pt x="2945" y="10038"/>
                    <a:pt x="3731" y="7173"/>
                    <a:pt x="5007" y="5083"/>
                  </a:cubicBezTo>
                  <a:cubicBezTo>
                    <a:pt x="6284" y="2993"/>
                    <a:pt x="8051" y="1676"/>
                    <a:pt x="9916" y="864"/>
                  </a:cubicBezTo>
                  <a:cubicBezTo>
                    <a:pt x="11782" y="51"/>
                    <a:pt x="13745" y="-259"/>
                    <a:pt x="15807" y="244"/>
                  </a:cubicBezTo>
                  <a:cubicBezTo>
                    <a:pt x="17869" y="747"/>
                    <a:pt x="20029" y="2064"/>
                    <a:pt x="20815" y="3535"/>
                  </a:cubicBezTo>
                  <a:cubicBezTo>
                    <a:pt x="21600" y="5006"/>
                    <a:pt x="21011" y="6631"/>
                    <a:pt x="19145" y="7754"/>
                  </a:cubicBezTo>
                  <a:cubicBezTo>
                    <a:pt x="17280" y="8876"/>
                    <a:pt x="14138" y="9496"/>
                    <a:pt x="11684" y="9689"/>
                  </a:cubicBezTo>
                  <a:cubicBezTo>
                    <a:pt x="9229" y="9883"/>
                    <a:pt x="7462" y="9651"/>
                    <a:pt x="5695" y="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428750" y="1123950"/>
              <a:ext cx="330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6" y="16200"/>
                    <a:pt x="2492" y="10800"/>
                    <a:pt x="5746" y="7200"/>
                  </a:cubicBezTo>
                  <a:cubicBezTo>
                    <a:pt x="9000" y="3600"/>
                    <a:pt x="14262" y="1800"/>
                    <a:pt x="17238" y="900"/>
                  </a:cubicBezTo>
                  <a:cubicBezTo>
                    <a:pt x="20215" y="0"/>
                    <a:pt x="209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499809" y="1225549"/>
              <a:ext cx="138492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015" fill="norm" stroke="1" extrusionOk="0">
                  <a:moveTo>
                    <a:pt x="6586" y="0"/>
                  </a:moveTo>
                  <a:cubicBezTo>
                    <a:pt x="3684" y="8640"/>
                    <a:pt x="783" y="17280"/>
                    <a:pt x="138" y="19440"/>
                  </a:cubicBezTo>
                  <a:cubicBezTo>
                    <a:pt x="-507" y="21600"/>
                    <a:pt x="1105" y="17280"/>
                    <a:pt x="4974" y="12960"/>
                  </a:cubicBezTo>
                  <a:cubicBezTo>
                    <a:pt x="8842" y="8640"/>
                    <a:pt x="14968" y="4320"/>
                    <a:pt x="210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39515" y="1842444"/>
              <a:ext cx="460635" cy="134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4" fill="norm" stroke="1" extrusionOk="0">
                  <a:moveTo>
                    <a:pt x="21563" y="1004"/>
                  </a:moveTo>
                  <a:cubicBezTo>
                    <a:pt x="20473" y="732"/>
                    <a:pt x="19383" y="460"/>
                    <a:pt x="17154" y="274"/>
                  </a:cubicBezTo>
                  <a:cubicBezTo>
                    <a:pt x="14924" y="87"/>
                    <a:pt x="11556" y="-15"/>
                    <a:pt x="9277" y="2"/>
                  </a:cubicBezTo>
                  <a:cubicBezTo>
                    <a:pt x="6998" y="19"/>
                    <a:pt x="5809" y="155"/>
                    <a:pt x="5066" y="291"/>
                  </a:cubicBezTo>
                  <a:cubicBezTo>
                    <a:pt x="4323" y="427"/>
                    <a:pt x="4025" y="562"/>
                    <a:pt x="3976" y="936"/>
                  </a:cubicBezTo>
                  <a:cubicBezTo>
                    <a:pt x="3926" y="1310"/>
                    <a:pt x="4124" y="1921"/>
                    <a:pt x="4570" y="2821"/>
                  </a:cubicBezTo>
                  <a:cubicBezTo>
                    <a:pt x="5016" y="3721"/>
                    <a:pt x="5710" y="4910"/>
                    <a:pt x="6007" y="6132"/>
                  </a:cubicBezTo>
                  <a:cubicBezTo>
                    <a:pt x="6304" y="7355"/>
                    <a:pt x="6205" y="8611"/>
                    <a:pt x="5957" y="9902"/>
                  </a:cubicBezTo>
                  <a:cubicBezTo>
                    <a:pt x="5710" y="11193"/>
                    <a:pt x="5313" y="12517"/>
                    <a:pt x="4769" y="13808"/>
                  </a:cubicBezTo>
                  <a:cubicBezTo>
                    <a:pt x="4224" y="15098"/>
                    <a:pt x="3530" y="16355"/>
                    <a:pt x="2787" y="17425"/>
                  </a:cubicBezTo>
                  <a:cubicBezTo>
                    <a:pt x="2044" y="18494"/>
                    <a:pt x="1251" y="19377"/>
                    <a:pt x="756" y="19938"/>
                  </a:cubicBezTo>
                  <a:cubicBezTo>
                    <a:pt x="260" y="20498"/>
                    <a:pt x="62" y="20736"/>
                    <a:pt x="13" y="20957"/>
                  </a:cubicBezTo>
                  <a:cubicBezTo>
                    <a:pt x="-37" y="21177"/>
                    <a:pt x="62" y="21381"/>
                    <a:pt x="359" y="21483"/>
                  </a:cubicBezTo>
                  <a:cubicBezTo>
                    <a:pt x="657" y="21585"/>
                    <a:pt x="1152" y="21585"/>
                    <a:pt x="2638" y="21517"/>
                  </a:cubicBezTo>
                  <a:cubicBezTo>
                    <a:pt x="4124" y="21449"/>
                    <a:pt x="6602" y="21313"/>
                    <a:pt x="9029" y="21194"/>
                  </a:cubicBezTo>
                  <a:cubicBezTo>
                    <a:pt x="11457" y="21076"/>
                    <a:pt x="13835" y="20974"/>
                    <a:pt x="16213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214966" y="1936797"/>
              <a:ext cx="94332" cy="31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55" fill="norm" stroke="1" extrusionOk="0">
                  <a:moveTo>
                    <a:pt x="2348" y="8097"/>
                  </a:moveTo>
                  <a:cubicBezTo>
                    <a:pt x="1878" y="12076"/>
                    <a:pt x="1409" y="16055"/>
                    <a:pt x="1174" y="18400"/>
                  </a:cubicBezTo>
                  <a:cubicBezTo>
                    <a:pt x="939" y="20744"/>
                    <a:pt x="939" y="21455"/>
                    <a:pt x="704" y="21455"/>
                  </a:cubicBezTo>
                  <a:cubicBezTo>
                    <a:pt x="470" y="21455"/>
                    <a:pt x="0" y="20744"/>
                    <a:pt x="0" y="17831"/>
                  </a:cubicBezTo>
                  <a:cubicBezTo>
                    <a:pt x="0" y="14918"/>
                    <a:pt x="470" y="9802"/>
                    <a:pt x="1409" y="6534"/>
                  </a:cubicBezTo>
                  <a:cubicBezTo>
                    <a:pt x="2348" y="3266"/>
                    <a:pt x="3757" y="1844"/>
                    <a:pt x="6104" y="992"/>
                  </a:cubicBezTo>
                  <a:cubicBezTo>
                    <a:pt x="8452" y="139"/>
                    <a:pt x="11739" y="-145"/>
                    <a:pt x="14322" y="68"/>
                  </a:cubicBezTo>
                  <a:cubicBezTo>
                    <a:pt x="16904" y="281"/>
                    <a:pt x="18783" y="992"/>
                    <a:pt x="19957" y="2129"/>
                  </a:cubicBezTo>
                  <a:cubicBezTo>
                    <a:pt x="21130" y="3266"/>
                    <a:pt x="21600" y="4829"/>
                    <a:pt x="19252" y="5894"/>
                  </a:cubicBezTo>
                  <a:cubicBezTo>
                    <a:pt x="16904" y="6960"/>
                    <a:pt x="11739" y="7529"/>
                    <a:pt x="6574" y="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295400" y="2089150"/>
              <a:ext cx="127000" cy="13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964"/>
                  </a:moveTo>
                  <a:cubicBezTo>
                    <a:pt x="2160" y="5891"/>
                    <a:pt x="4320" y="9818"/>
                    <a:pt x="5400" y="12764"/>
                  </a:cubicBezTo>
                  <a:cubicBezTo>
                    <a:pt x="6480" y="15709"/>
                    <a:pt x="6480" y="17673"/>
                    <a:pt x="5760" y="19145"/>
                  </a:cubicBezTo>
                  <a:cubicBezTo>
                    <a:pt x="5040" y="20618"/>
                    <a:pt x="3600" y="21600"/>
                    <a:pt x="2880" y="21109"/>
                  </a:cubicBezTo>
                  <a:cubicBezTo>
                    <a:pt x="2160" y="20618"/>
                    <a:pt x="2160" y="18655"/>
                    <a:pt x="2700" y="15709"/>
                  </a:cubicBezTo>
                  <a:cubicBezTo>
                    <a:pt x="3240" y="12764"/>
                    <a:pt x="4320" y="8836"/>
                    <a:pt x="7560" y="6055"/>
                  </a:cubicBezTo>
                  <a:cubicBezTo>
                    <a:pt x="10800" y="3273"/>
                    <a:pt x="16200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386416" y="2223952"/>
              <a:ext cx="99485" cy="10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21600" y="4700"/>
                  </a:moveTo>
                  <a:cubicBezTo>
                    <a:pt x="20221" y="3038"/>
                    <a:pt x="18843" y="1377"/>
                    <a:pt x="17004" y="546"/>
                  </a:cubicBezTo>
                  <a:cubicBezTo>
                    <a:pt x="15166" y="-285"/>
                    <a:pt x="12868" y="-285"/>
                    <a:pt x="10111" y="1377"/>
                  </a:cubicBezTo>
                  <a:cubicBezTo>
                    <a:pt x="7353" y="3038"/>
                    <a:pt x="4136" y="6361"/>
                    <a:pt x="2298" y="9061"/>
                  </a:cubicBezTo>
                  <a:cubicBezTo>
                    <a:pt x="460" y="11761"/>
                    <a:pt x="0" y="13838"/>
                    <a:pt x="0" y="15915"/>
                  </a:cubicBezTo>
                  <a:cubicBezTo>
                    <a:pt x="0" y="17992"/>
                    <a:pt x="460" y="20069"/>
                    <a:pt x="4136" y="20692"/>
                  </a:cubicBezTo>
                  <a:cubicBezTo>
                    <a:pt x="7813" y="21315"/>
                    <a:pt x="14706" y="20484"/>
                    <a:pt x="21600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524000" y="227964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612899" y="2235200"/>
              <a:ext cx="6987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0" y="0"/>
                  </a:moveTo>
                  <a:cubicBezTo>
                    <a:pt x="3812" y="554"/>
                    <a:pt x="7624" y="1108"/>
                    <a:pt x="10800" y="2215"/>
                  </a:cubicBezTo>
                  <a:cubicBezTo>
                    <a:pt x="13976" y="3323"/>
                    <a:pt x="16518" y="4985"/>
                    <a:pt x="18424" y="7754"/>
                  </a:cubicBezTo>
                  <a:cubicBezTo>
                    <a:pt x="20329" y="10523"/>
                    <a:pt x="21600" y="14400"/>
                    <a:pt x="20647" y="16892"/>
                  </a:cubicBezTo>
                  <a:cubicBezTo>
                    <a:pt x="19694" y="19385"/>
                    <a:pt x="16518" y="20492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721644" y="2258012"/>
              <a:ext cx="81757" cy="9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94" fill="norm" stroke="1" extrusionOk="0">
                  <a:moveTo>
                    <a:pt x="13084" y="5018"/>
                  </a:moveTo>
                  <a:cubicBezTo>
                    <a:pt x="15300" y="3545"/>
                    <a:pt x="17515" y="2073"/>
                    <a:pt x="16961" y="1091"/>
                  </a:cubicBezTo>
                  <a:cubicBezTo>
                    <a:pt x="16407" y="109"/>
                    <a:pt x="13084" y="-382"/>
                    <a:pt x="10315" y="354"/>
                  </a:cubicBezTo>
                  <a:cubicBezTo>
                    <a:pt x="7546" y="1091"/>
                    <a:pt x="5330" y="3054"/>
                    <a:pt x="3669" y="5263"/>
                  </a:cubicBezTo>
                  <a:cubicBezTo>
                    <a:pt x="2007" y="7473"/>
                    <a:pt x="900" y="9927"/>
                    <a:pt x="346" y="12627"/>
                  </a:cubicBezTo>
                  <a:cubicBezTo>
                    <a:pt x="-208" y="15327"/>
                    <a:pt x="-208" y="18273"/>
                    <a:pt x="1177" y="19745"/>
                  </a:cubicBezTo>
                  <a:cubicBezTo>
                    <a:pt x="2561" y="21218"/>
                    <a:pt x="5330" y="21218"/>
                    <a:pt x="8930" y="20973"/>
                  </a:cubicBezTo>
                  <a:cubicBezTo>
                    <a:pt x="12530" y="20727"/>
                    <a:pt x="16961" y="20236"/>
                    <a:pt x="21392" y="1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025650" y="227330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044700" y="22161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092036" y="2220547"/>
              <a:ext cx="92364" cy="12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652" fill="norm" stroke="1" extrusionOk="0">
                  <a:moveTo>
                    <a:pt x="803" y="6812"/>
                  </a:moveTo>
                  <a:cubicBezTo>
                    <a:pt x="803" y="10412"/>
                    <a:pt x="803" y="14012"/>
                    <a:pt x="557" y="16712"/>
                  </a:cubicBezTo>
                  <a:cubicBezTo>
                    <a:pt x="312" y="19412"/>
                    <a:pt x="-179" y="21212"/>
                    <a:pt x="66" y="20492"/>
                  </a:cubicBezTo>
                  <a:cubicBezTo>
                    <a:pt x="312" y="19772"/>
                    <a:pt x="1294" y="16532"/>
                    <a:pt x="3012" y="12752"/>
                  </a:cubicBezTo>
                  <a:cubicBezTo>
                    <a:pt x="4730" y="8972"/>
                    <a:pt x="7185" y="4652"/>
                    <a:pt x="9885" y="2312"/>
                  </a:cubicBezTo>
                  <a:cubicBezTo>
                    <a:pt x="12585" y="-28"/>
                    <a:pt x="15530" y="-388"/>
                    <a:pt x="17494" y="332"/>
                  </a:cubicBezTo>
                  <a:cubicBezTo>
                    <a:pt x="19457" y="1052"/>
                    <a:pt x="20439" y="2852"/>
                    <a:pt x="20930" y="6272"/>
                  </a:cubicBezTo>
                  <a:cubicBezTo>
                    <a:pt x="21421" y="9692"/>
                    <a:pt x="21421" y="14732"/>
                    <a:pt x="21421" y="1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374900" y="2211122"/>
              <a:ext cx="88900" cy="13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4777"/>
                  </a:moveTo>
                  <a:cubicBezTo>
                    <a:pt x="1543" y="3115"/>
                    <a:pt x="3086" y="1454"/>
                    <a:pt x="5657" y="623"/>
                  </a:cubicBezTo>
                  <a:cubicBezTo>
                    <a:pt x="8229" y="-208"/>
                    <a:pt x="11829" y="-208"/>
                    <a:pt x="14143" y="623"/>
                  </a:cubicBezTo>
                  <a:cubicBezTo>
                    <a:pt x="16457" y="1454"/>
                    <a:pt x="17486" y="3115"/>
                    <a:pt x="16971" y="5774"/>
                  </a:cubicBezTo>
                  <a:cubicBezTo>
                    <a:pt x="16457" y="8432"/>
                    <a:pt x="14400" y="12087"/>
                    <a:pt x="12343" y="14746"/>
                  </a:cubicBezTo>
                  <a:cubicBezTo>
                    <a:pt x="10286" y="17404"/>
                    <a:pt x="8229" y="19066"/>
                    <a:pt x="8486" y="20063"/>
                  </a:cubicBezTo>
                  <a:cubicBezTo>
                    <a:pt x="8743" y="21060"/>
                    <a:pt x="11314" y="21392"/>
                    <a:pt x="13886" y="21226"/>
                  </a:cubicBezTo>
                  <a:cubicBezTo>
                    <a:pt x="16457" y="21060"/>
                    <a:pt x="19029" y="20395"/>
                    <a:pt x="21600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602936" y="2247849"/>
              <a:ext cx="49028" cy="1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0679" fill="norm" stroke="1" extrusionOk="0">
                  <a:moveTo>
                    <a:pt x="18374" y="1188"/>
                  </a:moveTo>
                  <a:cubicBezTo>
                    <a:pt x="14054" y="402"/>
                    <a:pt x="9734" y="-383"/>
                    <a:pt x="7574" y="206"/>
                  </a:cubicBezTo>
                  <a:cubicBezTo>
                    <a:pt x="5414" y="795"/>
                    <a:pt x="5414" y="2759"/>
                    <a:pt x="7142" y="4526"/>
                  </a:cubicBezTo>
                  <a:cubicBezTo>
                    <a:pt x="8870" y="6293"/>
                    <a:pt x="12326" y="7864"/>
                    <a:pt x="15350" y="9435"/>
                  </a:cubicBezTo>
                  <a:cubicBezTo>
                    <a:pt x="18374" y="11006"/>
                    <a:pt x="20966" y="12577"/>
                    <a:pt x="19670" y="14737"/>
                  </a:cubicBezTo>
                  <a:cubicBezTo>
                    <a:pt x="18374" y="16897"/>
                    <a:pt x="13190" y="19646"/>
                    <a:pt x="8870" y="20432"/>
                  </a:cubicBezTo>
                  <a:cubicBezTo>
                    <a:pt x="4550" y="21217"/>
                    <a:pt x="1094" y="20039"/>
                    <a:pt x="230" y="18272"/>
                  </a:cubicBezTo>
                  <a:cubicBezTo>
                    <a:pt x="-634" y="16504"/>
                    <a:pt x="1094" y="14148"/>
                    <a:pt x="2822" y="11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738029" y="2108200"/>
              <a:ext cx="4327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1027" y="0"/>
                  </a:moveTo>
                  <a:cubicBezTo>
                    <a:pt x="17941" y="2160"/>
                    <a:pt x="14856" y="4320"/>
                    <a:pt x="11256" y="7265"/>
                  </a:cubicBezTo>
                  <a:cubicBezTo>
                    <a:pt x="7656" y="10211"/>
                    <a:pt x="3541" y="13942"/>
                    <a:pt x="1484" y="16396"/>
                  </a:cubicBezTo>
                  <a:cubicBezTo>
                    <a:pt x="-573" y="18851"/>
                    <a:pt x="-573" y="20029"/>
                    <a:pt x="1998" y="20716"/>
                  </a:cubicBezTo>
                  <a:cubicBezTo>
                    <a:pt x="4570" y="21404"/>
                    <a:pt x="9713" y="21600"/>
                    <a:pt x="13313" y="21600"/>
                  </a:cubicBezTo>
                  <a:cubicBezTo>
                    <a:pt x="16913" y="21600"/>
                    <a:pt x="18970" y="21404"/>
                    <a:pt x="2102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717800" y="226695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798233" y="2221098"/>
              <a:ext cx="162984" cy="32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61" fill="norm" stroke="1" extrusionOk="0">
                  <a:moveTo>
                    <a:pt x="2735" y="3000"/>
                  </a:moveTo>
                  <a:cubicBezTo>
                    <a:pt x="4102" y="2861"/>
                    <a:pt x="5469" y="2723"/>
                    <a:pt x="6699" y="2169"/>
                  </a:cubicBezTo>
                  <a:cubicBezTo>
                    <a:pt x="7930" y="1615"/>
                    <a:pt x="9023" y="646"/>
                    <a:pt x="8886" y="230"/>
                  </a:cubicBezTo>
                  <a:cubicBezTo>
                    <a:pt x="8750" y="-185"/>
                    <a:pt x="7383" y="-47"/>
                    <a:pt x="5742" y="715"/>
                  </a:cubicBezTo>
                  <a:cubicBezTo>
                    <a:pt x="4102" y="1477"/>
                    <a:pt x="2188" y="2861"/>
                    <a:pt x="1094" y="3969"/>
                  </a:cubicBezTo>
                  <a:cubicBezTo>
                    <a:pt x="0" y="5077"/>
                    <a:pt x="-273" y="5907"/>
                    <a:pt x="274" y="6461"/>
                  </a:cubicBezTo>
                  <a:cubicBezTo>
                    <a:pt x="821" y="7015"/>
                    <a:pt x="2188" y="7292"/>
                    <a:pt x="4102" y="7015"/>
                  </a:cubicBezTo>
                  <a:cubicBezTo>
                    <a:pt x="6016" y="6738"/>
                    <a:pt x="8476" y="5907"/>
                    <a:pt x="10254" y="5215"/>
                  </a:cubicBezTo>
                  <a:cubicBezTo>
                    <a:pt x="12031" y="4523"/>
                    <a:pt x="13124" y="3969"/>
                    <a:pt x="13535" y="4038"/>
                  </a:cubicBezTo>
                  <a:cubicBezTo>
                    <a:pt x="13945" y="4107"/>
                    <a:pt x="13671" y="4800"/>
                    <a:pt x="12168" y="7223"/>
                  </a:cubicBezTo>
                  <a:cubicBezTo>
                    <a:pt x="10664" y="9646"/>
                    <a:pt x="7930" y="13800"/>
                    <a:pt x="6426" y="16223"/>
                  </a:cubicBezTo>
                  <a:cubicBezTo>
                    <a:pt x="4922" y="18646"/>
                    <a:pt x="4649" y="19338"/>
                    <a:pt x="4375" y="20030"/>
                  </a:cubicBezTo>
                  <a:cubicBezTo>
                    <a:pt x="4102" y="20723"/>
                    <a:pt x="3828" y="21415"/>
                    <a:pt x="4238" y="21069"/>
                  </a:cubicBezTo>
                  <a:cubicBezTo>
                    <a:pt x="4649" y="20723"/>
                    <a:pt x="5742" y="19338"/>
                    <a:pt x="7109" y="16430"/>
                  </a:cubicBezTo>
                  <a:cubicBezTo>
                    <a:pt x="8476" y="13523"/>
                    <a:pt x="10117" y="9092"/>
                    <a:pt x="11347" y="6461"/>
                  </a:cubicBezTo>
                  <a:cubicBezTo>
                    <a:pt x="12578" y="3830"/>
                    <a:pt x="13398" y="3000"/>
                    <a:pt x="14355" y="2307"/>
                  </a:cubicBezTo>
                  <a:cubicBezTo>
                    <a:pt x="15312" y="1615"/>
                    <a:pt x="16405" y="1061"/>
                    <a:pt x="17636" y="853"/>
                  </a:cubicBezTo>
                  <a:cubicBezTo>
                    <a:pt x="18866" y="646"/>
                    <a:pt x="20233" y="784"/>
                    <a:pt x="20780" y="1338"/>
                  </a:cubicBezTo>
                  <a:cubicBezTo>
                    <a:pt x="21327" y="1892"/>
                    <a:pt x="21054" y="2861"/>
                    <a:pt x="19960" y="3761"/>
                  </a:cubicBezTo>
                  <a:cubicBezTo>
                    <a:pt x="18866" y="4661"/>
                    <a:pt x="16952" y="5492"/>
                    <a:pt x="15038" y="6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008100" y="2204393"/>
              <a:ext cx="45037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49" h="21472" fill="norm" stroke="1" extrusionOk="0">
                  <a:moveTo>
                    <a:pt x="8865" y="5920"/>
                  </a:moveTo>
                  <a:cubicBezTo>
                    <a:pt x="12465" y="4768"/>
                    <a:pt x="16065" y="3616"/>
                    <a:pt x="16515" y="2464"/>
                  </a:cubicBezTo>
                  <a:cubicBezTo>
                    <a:pt x="16965" y="1312"/>
                    <a:pt x="14265" y="160"/>
                    <a:pt x="11115" y="16"/>
                  </a:cubicBezTo>
                  <a:cubicBezTo>
                    <a:pt x="7965" y="-128"/>
                    <a:pt x="4365" y="736"/>
                    <a:pt x="2115" y="2032"/>
                  </a:cubicBezTo>
                  <a:cubicBezTo>
                    <a:pt x="-135" y="3328"/>
                    <a:pt x="-1035" y="5056"/>
                    <a:pt x="1665" y="7504"/>
                  </a:cubicBezTo>
                  <a:cubicBezTo>
                    <a:pt x="4365" y="9952"/>
                    <a:pt x="10665" y="13120"/>
                    <a:pt x="14715" y="15424"/>
                  </a:cubicBezTo>
                  <a:cubicBezTo>
                    <a:pt x="18765" y="17728"/>
                    <a:pt x="20565" y="19168"/>
                    <a:pt x="17865" y="20032"/>
                  </a:cubicBezTo>
                  <a:cubicBezTo>
                    <a:pt x="15165" y="20896"/>
                    <a:pt x="7965" y="21184"/>
                    <a:pt x="76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147055" y="1911857"/>
              <a:ext cx="115509" cy="36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91" fill="norm" stroke="1" extrusionOk="0">
                  <a:moveTo>
                    <a:pt x="5694" y="7703"/>
                  </a:moveTo>
                  <a:cubicBezTo>
                    <a:pt x="5308" y="11139"/>
                    <a:pt x="4922" y="14575"/>
                    <a:pt x="4729" y="16662"/>
                  </a:cubicBezTo>
                  <a:cubicBezTo>
                    <a:pt x="4537" y="18748"/>
                    <a:pt x="4537" y="19484"/>
                    <a:pt x="3958" y="20159"/>
                  </a:cubicBezTo>
                  <a:cubicBezTo>
                    <a:pt x="3379" y="20834"/>
                    <a:pt x="2222" y="21448"/>
                    <a:pt x="1451" y="21387"/>
                  </a:cubicBezTo>
                  <a:cubicBezTo>
                    <a:pt x="679" y="21325"/>
                    <a:pt x="294" y="20589"/>
                    <a:pt x="101" y="18134"/>
                  </a:cubicBezTo>
                  <a:cubicBezTo>
                    <a:pt x="-92" y="15680"/>
                    <a:pt x="-92" y="11507"/>
                    <a:pt x="872" y="8378"/>
                  </a:cubicBezTo>
                  <a:cubicBezTo>
                    <a:pt x="1837" y="5248"/>
                    <a:pt x="3765" y="3162"/>
                    <a:pt x="6272" y="1812"/>
                  </a:cubicBezTo>
                  <a:cubicBezTo>
                    <a:pt x="8779" y="462"/>
                    <a:pt x="11865" y="-152"/>
                    <a:pt x="14758" y="32"/>
                  </a:cubicBezTo>
                  <a:cubicBezTo>
                    <a:pt x="17651" y="216"/>
                    <a:pt x="20351" y="1198"/>
                    <a:pt x="20929" y="2425"/>
                  </a:cubicBezTo>
                  <a:cubicBezTo>
                    <a:pt x="21508" y="3653"/>
                    <a:pt x="19965" y="5125"/>
                    <a:pt x="16687" y="6598"/>
                  </a:cubicBezTo>
                  <a:cubicBezTo>
                    <a:pt x="13408" y="8071"/>
                    <a:pt x="8394" y="9543"/>
                    <a:pt x="3379" y="1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178300" y="2075227"/>
              <a:ext cx="184150" cy="18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9826"/>
                  </a:moveTo>
                  <a:cubicBezTo>
                    <a:pt x="993" y="7592"/>
                    <a:pt x="1986" y="5357"/>
                    <a:pt x="3724" y="4364"/>
                  </a:cubicBezTo>
                  <a:cubicBezTo>
                    <a:pt x="5462" y="3371"/>
                    <a:pt x="7945" y="3619"/>
                    <a:pt x="9931" y="5729"/>
                  </a:cubicBezTo>
                  <a:cubicBezTo>
                    <a:pt x="11917" y="7840"/>
                    <a:pt x="13407" y="11812"/>
                    <a:pt x="14152" y="14419"/>
                  </a:cubicBezTo>
                  <a:cubicBezTo>
                    <a:pt x="14897" y="17026"/>
                    <a:pt x="14897" y="18267"/>
                    <a:pt x="14524" y="19385"/>
                  </a:cubicBezTo>
                  <a:cubicBezTo>
                    <a:pt x="14152" y="20502"/>
                    <a:pt x="13407" y="21495"/>
                    <a:pt x="12910" y="21371"/>
                  </a:cubicBezTo>
                  <a:cubicBezTo>
                    <a:pt x="12414" y="21247"/>
                    <a:pt x="12166" y="20005"/>
                    <a:pt x="12414" y="16529"/>
                  </a:cubicBezTo>
                  <a:cubicBezTo>
                    <a:pt x="12662" y="13054"/>
                    <a:pt x="13407" y="7343"/>
                    <a:pt x="14276" y="4116"/>
                  </a:cubicBezTo>
                  <a:cubicBezTo>
                    <a:pt x="15145" y="888"/>
                    <a:pt x="16138" y="143"/>
                    <a:pt x="17379" y="19"/>
                  </a:cubicBezTo>
                  <a:cubicBezTo>
                    <a:pt x="18621" y="-105"/>
                    <a:pt x="20110" y="392"/>
                    <a:pt x="21600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366430" y="2245045"/>
              <a:ext cx="116671" cy="9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17" fill="norm" stroke="1" extrusionOk="0">
                  <a:moveTo>
                    <a:pt x="14317" y="3451"/>
                  </a:moveTo>
                  <a:cubicBezTo>
                    <a:pt x="12774" y="2042"/>
                    <a:pt x="11231" y="633"/>
                    <a:pt x="9496" y="164"/>
                  </a:cubicBezTo>
                  <a:cubicBezTo>
                    <a:pt x="7760" y="-306"/>
                    <a:pt x="5831" y="164"/>
                    <a:pt x="4096" y="2511"/>
                  </a:cubicBezTo>
                  <a:cubicBezTo>
                    <a:pt x="2360" y="4859"/>
                    <a:pt x="817" y="9085"/>
                    <a:pt x="239" y="12372"/>
                  </a:cubicBezTo>
                  <a:cubicBezTo>
                    <a:pt x="-340" y="15659"/>
                    <a:pt x="46" y="18007"/>
                    <a:pt x="2360" y="19416"/>
                  </a:cubicBezTo>
                  <a:cubicBezTo>
                    <a:pt x="4674" y="20824"/>
                    <a:pt x="8917" y="21294"/>
                    <a:pt x="12389" y="21059"/>
                  </a:cubicBezTo>
                  <a:cubicBezTo>
                    <a:pt x="15860" y="20824"/>
                    <a:pt x="18560" y="19885"/>
                    <a:pt x="21260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521199" y="22923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654549" y="2266950"/>
              <a:ext cx="6829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0" y="0"/>
                  </a:moveTo>
                  <a:cubicBezTo>
                    <a:pt x="3927" y="600"/>
                    <a:pt x="7855" y="1200"/>
                    <a:pt x="11455" y="2700"/>
                  </a:cubicBezTo>
                  <a:cubicBezTo>
                    <a:pt x="15055" y="4200"/>
                    <a:pt x="18327" y="6600"/>
                    <a:pt x="19964" y="9300"/>
                  </a:cubicBezTo>
                  <a:cubicBezTo>
                    <a:pt x="21600" y="12000"/>
                    <a:pt x="21600" y="15000"/>
                    <a:pt x="19309" y="17100"/>
                  </a:cubicBezTo>
                  <a:cubicBezTo>
                    <a:pt x="17018" y="19200"/>
                    <a:pt x="12436" y="20400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775200" y="2248842"/>
              <a:ext cx="72285" cy="12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28" fill="norm" stroke="1" extrusionOk="0">
                  <a:moveTo>
                    <a:pt x="18514" y="3132"/>
                  </a:moveTo>
                  <a:cubicBezTo>
                    <a:pt x="16663" y="1668"/>
                    <a:pt x="14811" y="203"/>
                    <a:pt x="12343" y="20"/>
                  </a:cubicBezTo>
                  <a:cubicBezTo>
                    <a:pt x="9874" y="-163"/>
                    <a:pt x="6789" y="935"/>
                    <a:pt x="4320" y="2217"/>
                  </a:cubicBezTo>
                  <a:cubicBezTo>
                    <a:pt x="1851" y="3498"/>
                    <a:pt x="0" y="4962"/>
                    <a:pt x="0" y="6427"/>
                  </a:cubicBezTo>
                  <a:cubicBezTo>
                    <a:pt x="0" y="7891"/>
                    <a:pt x="1851" y="9356"/>
                    <a:pt x="4629" y="10454"/>
                  </a:cubicBezTo>
                  <a:cubicBezTo>
                    <a:pt x="7406" y="11552"/>
                    <a:pt x="11109" y="12284"/>
                    <a:pt x="14194" y="13200"/>
                  </a:cubicBezTo>
                  <a:cubicBezTo>
                    <a:pt x="17280" y="14115"/>
                    <a:pt x="19749" y="15213"/>
                    <a:pt x="20674" y="16678"/>
                  </a:cubicBezTo>
                  <a:cubicBezTo>
                    <a:pt x="21600" y="18142"/>
                    <a:pt x="20983" y="19973"/>
                    <a:pt x="18206" y="20705"/>
                  </a:cubicBezTo>
                  <a:cubicBezTo>
                    <a:pt x="15429" y="21437"/>
                    <a:pt x="10491" y="21071"/>
                    <a:pt x="5554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143500" y="22669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143500" y="21844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181627" y="2203526"/>
              <a:ext cx="110917" cy="11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559" fill="norm" stroke="1" extrusionOk="0">
                  <a:moveTo>
                    <a:pt x="4795" y="5877"/>
                  </a:moveTo>
                  <a:cubicBezTo>
                    <a:pt x="4795" y="7840"/>
                    <a:pt x="4795" y="9804"/>
                    <a:pt x="3795" y="12749"/>
                  </a:cubicBezTo>
                  <a:cubicBezTo>
                    <a:pt x="2795" y="15695"/>
                    <a:pt x="795" y="19622"/>
                    <a:pt x="195" y="20408"/>
                  </a:cubicBezTo>
                  <a:cubicBezTo>
                    <a:pt x="-405" y="21193"/>
                    <a:pt x="395" y="18837"/>
                    <a:pt x="2395" y="15106"/>
                  </a:cubicBezTo>
                  <a:cubicBezTo>
                    <a:pt x="4395" y="11375"/>
                    <a:pt x="7595" y="6269"/>
                    <a:pt x="10395" y="3324"/>
                  </a:cubicBezTo>
                  <a:cubicBezTo>
                    <a:pt x="13195" y="378"/>
                    <a:pt x="15595" y="-407"/>
                    <a:pt x="17395" y="182"/>
                  </a:cubicBezTo>
                  <a:cubicBezTo>
                    <a:pt x="19195" y="771"/>
                    <a:pt x="20395" y="2735"/>
                    <a:pt x="20795" y="6269"/>
                  </a:cubicBezTo>
                  <a:cubicBezTo>
                    <a:pt x="21195" y="9804"/>
                    <a:pt x="20795" y="14909"/>
                    <a:pt x="20395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557247" y="2139410"/>
              <a:ext cx="126004" cy="18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13" fill="norm" stroke="1" extrusionOk="0">
                  <a:moveTo>
                    <a:pt x="910" y="5217"/>
                  </a:moveTo>
                  <a:cubicBezTo>
                    <a:pt x="910" y="3744"/>
                    <a:pt x="910" y="2272"/>
                    <a:pt x="2350" y="1290"/>
                  </a:cubicBezTo>
                  <a:cubicBezTo>
                    <a:pt x="3790" y="308"/>
                    <a:pt x="6670" y="-183"/>
                    <a:pt x="8650" y="62"/>
                  </a:cubicBezTo>
                  <a:cubicBezTo>
                    <a:pt x="10630" y="308"/>
                    <a:pt x="11710" y="1290"/>
                    <a:pt x="11710" y="3622"/>
                  </a:cubicBezTo>
                  <a:cubicBezTo>
                    <a:pt x="11710" y="5953"/>
                    <a:pt x="10630" y="9635"/>
                    <a:pt x="9370" y="11967"/>
                  </a:cubicBezTo>
                  <a:cubicBezTo>
                    <a:pt x="8110" y="14299"/>
                    <a:pt x="6670" y="15281"/>
                    <a:pt x="4690" y="16631"/>
                  </a:cubicBezTo>
                  <a:cubicBezTo>
                    <a:pt x="2710" y="17981"/>
                    <a:pt x="190" y="19699"/>
                    <a:pt x="10" y="20558"/>
                  </a:cubicBezTo>
                  <a:cubicBezTo>
                    <a:pt x="-170" y="21417"/>
                    <a:pt x="1990" y="21417"/>
                    <a:pt x="5950" y="21172"/>
                  </a:cubicBezTo>
                  <a:cubicBezTo>
                    <a:pt x="9910" y="20926"/>
                    <a:pt x="15670" y="20435"/>
                    <a:pt x="2143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731056" y="2236111"/>
              <a:ext cx="72844" cy="11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54" fill="norm" stroke="1" extrusionOk="0">
                  <a:moveTo>
                    <a:pt x="21238" y="3366"/>
                  </a:moveTo>
                  <a:cubicBezTo>
                    <a:pt x="18769" y="2187"/>
                    <a:pt x="16301" y="1009"/>
                    <a:pt x="13524" y="420"/>
                  </a:cubicBezTo>
                  <a:cubicBezTo>
                    <a:pt x="10747" y="-169"/>
                    <a:pt x="7661" y="-169"/>
                    <a:pt x="5192" y="616"/>
                  </a:cubicBezTo>
                  <a:cubicBezTo>
                    <a:pt x="2724" y="1402"/>
                    <a:pt x="872" y="2973"/>
                    <a:pt x="1798" y="4347"/>
                  </a:cubicBezTo>
                  <a:cubicBezTo>
                    <a:pt x="2724" y="5722"/>
                    <a:pt x="6427" y="6900"/>
                    <a:pt x="9512" y="8275"/>
                  </a:cubicBezTo>
                  <a:cubicBezTo>
                    <a:pt x="12598" y="9649"/>
                    <a:pt x="15067" y="11220"/>
                    <a:pt x="16609" y="13184"/>
                  </a:cubicBezTo>
                  <a:cubicBezTo>
                    <a:pt x="18152" y="15147"/>
                    <a:pt x="18769" y="17504"/>
                    <a:pt x="16609" y="19075"/>
                  </a:cubicBezTo>
                  <a:cubicBezTo>
                    <a:pt x="14449" y="20646"/>
                    <a:pt x="9512" y="21431"/>
                    <a:pt x="6118" y="20646"/>
                  </a:cubicBezTo>
                  <a:cubicBezTo>
                    <a:pt x="2724" y="19860"/>
                    <a:pt x="872" y="17504"/>
                    <a:pt x="255" y="14558"/>
                  </a:cubicBezTo>
                  <a:cubicBezTo>
                    <a:pt x="-362" y="11613"/>
                    <a:pt x="255" y="8078"/>
                    <a:pt x="872" y="4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880100" y="2082800"/>
              <a:ext cx="3810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5684" y="0"/>
                    <a:pt x="11368" y="0"/>
                    <a:pt x="15347" y="617"/>
                  </a:cubicBezTo>
                  <a:cubicBezTo>
                    <a:pt x="19326" y="1234"/>
                    <a:pt x="21600" y="2469"/>
                    <a:pt x="19895" y="5143"/>
                  </a:cubicBezTo>
                  <a:cubicBezTo>
                    <a:pt x="18189" y="7817"/>
                    <a:pt x="12505" y="11931"/>
                    <a:pt x="7958" y="14709"/>
                  </a:cubicBezTo>
                  <a:cubicBezTo>
                    <a:pt x="3411" y="17486"/>
                    <a:pt x="0" y="18926"/>
                    <a:pt x="1705" y="19851"/>
                  </a:cubicBezTo>
                  <a:cubicBezTo>
                    <a:pt x="3411" y="20777"/>
                    <a:pt x="10232" y="21189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861050" y="2207249"/>
              <a:ext cx="177800" cy="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8537"/>
                  </a:moveTo>
                  <a:cubicBezTo>
                    <a:pt x="4371" y="9064"/>
                    <a:pt x="8743" y="9591"/>
                    <a:pt x="11571" y="9327"/>
                  </a:cubicBezTo>
                  <a:cubicBezTo>
                    <a:pt x="14400" y="9064"/>
                    <a:pt x="15686" y="8010"/>
                    <a:pt x="16714" y="6430"/>
                  </a:cubicBezTo>
                  <a:cubicBezTo>
                    <a:pt x="17743" y="4849"/>
                    <a:pt x="18514" y="2742"/>
                    <a:pt x="18257" y="1425"/>
                  </a:cubicBezTo>
                  <a:cubicBezTo>
                    <a:pt x="18000" y="108"/>
                    <a:pt x="16714" y="-419"/>
                    <a:pt x="15686" y="371"/>
                  </a:cubicBezTo>
                  <a:cubicBezTo>
                    <a:pt x="14657" y="1161"/>
                    <a:pt x="13886" y="3269"/>
                    <a:pt x="13500" y="6166"/>
                  </a:cubicBezTo>
                  <a:cubicBezTo>
                    <a:pt x="13114" y="9064"/>
                    <a:pt x="13114" y="12752"/>
                    <a:pt x="13629" y="15386"/>
                  </a:cubicBezTo>
                  <a:cubicBezTo>
                    <a:pt x="14143" y="18020"/>
                    <a:pt x="15171" y="19601"/>
                    <a:pt x="16586" y="20391"/>
                  </a:cubicBezTo>
                  <a:cubicBezTo>
                    <a:pt x="18000" y="21181"/>
                    <a:pt x="19800" y="21181"/>
                    <a:pt x="2160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993184" y="2250254"/>
              <a:ext cx="174384" cy="24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11" fill="norm" stroke="1" extrusionOk="0">
                  <a:moveTo>
                    <a:pt x="13261" y="345"/>
                  </a:moveTo>
                  <a:cubicBezTo>
                    <a:pt x="11461" y="1993"/>
                    <a:pt x="9661" y="3640"/>
                    <a:pt x="7604" y="6752"/>
                  </a:cubicBezTo>
                  <a:cubicBezTo>
                    <a:pt x="5547" y="9864"/>
                    <a:pt x="3233" y="14440"/>
                    <a:pt x="1819" y="17277"/>
                  </a:cubicBezTo>
                  <a:cubicBezTo>
                    <a:pt x="404" y="20115"/>
                    <a:pt x="-110" y="21213"/>
                    <a:pt x="19" y="21304"/>
                  </a:cubicBezTo>
                  <a:cubicBezTo>
                    <a:pt x="147" y="21396"/>
                    <a:pt x="919" y="20481"/>
                    <a:pt x="2719" y="17552"/>
                  </a:cubicBezTo>
                  <a:cubicBezTo>
                    <a:pt x="4519" y="14623"/>
                    <a:pt x="7347" y="9681"/>
                    <a:pt x="9147" y="6569"/>
                  </a:cubicBezTo>
                  <a:cubicBezTo>
                    <a:pt x="10947" y="3457"/>
                    <a:pt x="11719" y="2176"/>
                    <a:pt x="12747" y="1260"/>
                  </a:cubicBezTo>
                  <a:cubicBezTo>
                    <a:pt x="13776" y="345"/>
                    <a:pt x="15061" y="-204"/>
                    <a:pt x="16604" y="71"/>
                  </a:cubicBezTo>
                  <a:cubicBezTo>
                    <a:pt x="18147" y="345"/>
                    <a:pt x="19947" y="1443"/>
                    <a:pt x="20719" y="2450"/>
                  </a:cubicBezTo>
                  <a:cubicBezTo>
                    <a:pt x="21490" y="3457"/>
                    <a:pt x="21233" y="4372"/>
                    <a:pt x="20461" y="4921"/>
                  </a:cubicBezTo>
                  <a:cubicBezTo>
                    <a:pt x="19690" y="5471"/>
                    <a:pt x="18404" y="5654"/>
                    <a:pt x="17119" y="5562"/>
                  </a:cubicBezTo>
                  <a:cubicBezTo>
                    <a:pt x="15833" y="5471"/>
                    <a:pt x="14547" y="5104"/>
                    <a:pt x="13261" y="4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219565" y="2235200"/>
              <a:ext cx="3518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0"/>
                    <a:pt x="8415" y="0"/>
                    <a:pt x="4603" y="900"/>
                  </a:cubicBezTo>
                  <a:cubicBezTo>
                    <a:pt x="792" y="1800"/>
                    <a:pt x="-479" y="3600"/>
                    <a:pt x="156" y="7200"/>
                  </a:cubicBezTo>
                  <a:cubicBezTo>
                    <a:pt x="792" y="10800"/>
                    <a:pt x="3333" y="16200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108700" y="1742016"/>
              <a:ext cx="497417" cy="158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8272" y="750"/>
                  </a:moveTo>
                  <a:cubicBezTo>
                    <a:pt x="8456" y="577"/>
                    <a:pt x="8640" y="404"/>
                    <a:pt x="9835" y="260"/>
                  </a:cubicBezTo>
                  <a:cubicBezTo>
                    <a:pt x="11030" y="115"/>
                    <a:pt x="13236" y="0"/>
                    <a:pt x="15212" y="0"/>
                  </a:cubicBezTo>
                  <a:cubicBezTo>
                    <a:pt x="17188" y="0"/>
                    <a:pt x="18934" y="115"/>
                    <a:pt x="20037" y="375"/>
                  </a:cubicBezTo>
                  <a:cubicBezTo>
                    <a:pt x="21140" y="634"/>
                    <a:pt x="21600" y="1038"/>
                    <a:pt x="21600" y="1716"/>
                  </a:cubicBezTo>
                  <a:cubicBezTo>
                    <a:pt x="21600" y="2394"/>
                    <a:pt x="21140" y="3345"/>
                    <a:pt x="20451" y="4311"/>
                  </a:cubicBezTo>
                  <a:cubicBezTo>
                    <a:pt x="19762" y="5277"/>
                    <a:pt x="18843" y="6258"/>
                    <a:pt x="18015" y="7325"/>
                  </a:cubicBezTo>
                  <a:cubicBezTo>
                    <a:pt x="17188" y="8392"/>
                    <a:pt x="16453" y="9546"/>
                    <a:pt x="15901" y="10641"/>
                  </a:cubicBezTo>
                  <a:cubicBezTo>
                    <a:pt x="15350" y="11737"/>
                    <a:pt x="14982" y="12775"/>
                    <a:pt x="14614" y="13842"/>
                  </a:cubicBezTo>
                  <a:cubicBezTo>
                    <a:pt x="14247" y="14909"/>
                    <a:pt x="13879" y="16005"/>
                    <a:pt x="13557" y="17058"/>
                  </a:cubicBezTo>
                  <a:cubicBezTo>
                    <a:pt x="13236" y="18111"/>
                    <a:pt x="12960" y="19120"/>
                    <a:pt x="12776" y="19783"/>
                  </a:cubicBezTo>
                  <a:cubicBezTo>
                    <a:pt x="12592" y="20446"/>
                    <a:pt x="12500" y="20764"/>
                    <a:pt x="12363" y="21009"/>
                  </a:cubicBezTo>
                  <a:cubicBezTo>
                    <a:pt x="12225" y="21254"/>
                    <a:pt x="12041" y="21427"/>
                    <a:pt x="11673" y="21513"/>
                  </a:cubicBezTo>
                  <a:cubicBezTo>
                    <a:pt x="11306" y="21600"/>
                    <a:pt x="10754" y="21600"/>
                    <a:pt x="8778" y="21513"/>
                  </a:cubicBezTo>
                  <a:cubicBezTo>
                    <a:pt x="6802" y="21427"/>
                    <a:pt x="3401" y="21254"/>
                    <a:pt x="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625600" y="3155950"/>
              <a:ext cx="463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4" y="17280"/>
                    <a:pt x="8088" y="12960"/>
                    <a:pt x="11688" y="9360"/>
                  </a:cubicBezTo>
                  <a:cubicBezTo>
                    <a:pt x="15288" y="5760"/>
                    <a:pt x="1844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730750" y="3244850"/>
              <a:ext cx="419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5429"/>
                    <a:pt x="7418" y="9257"/>
                    <a:pt x="11018" y="5657"/>
                  </a:cubicBezTo>
                  <a:cubicBezTo>
                    <a:pt x="14618" y="2057"/>
                    <a:pt x="1810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864350" y="2540000"/>
              <a:ext cx="2286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62"/>
                    <a:pt x="9600" y="8123"/>
                    <a:pt x="13200" y="11723"/>
                  </a:cubicBezTo>
                  <a:cubicBezTo>
                    <a:pt x="16800" y="15323"/>
                    <a:pt x="192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908800" y="2545101"/>
              <a:ext cx="228600" cy="30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87"/>
                  </a:moveTo>
                  <a:cubicBezTo>
                    <a:pt x="20600" y="-61"/>
                    <a:pt x="19600" y="-209"/>
                    <a:pt x="17300" y="1344"/>
                  </a:cubicBezTo>
                  <a:cubicBezTo>
                    <a:pt x="15000" y="2898"/>
                    <a:pt x="11400" y="6153"/>
                    <a:pt x="8300" y="9777"/>
                  </a:cubicBezTo>
                  <a:cubicBezTo>
                    <a:pt x="5200" y="13402"/>
                    <a:pt x="2600" y="17396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614183" y="1798951"/>
              <a:ext cx="549024" cy="148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95" fill="norm" stroke="1" extrusionOk="0">
                  <a:moveTo>
                    <a:pt x="21413" y="1072"/>
                  </a:moveTo>
                  <a:cubicBezTo>
                    <a:pt x="21496" y="889"/>
                    <a:pt x="21579" y="706"/>
                    <a:pt x="21537" y="538"/>
                  </a:cubicBezTo>
                  <a:cubicBezTo>
                    <a:pt x="21496" y="370"/>
                    <a:pt x="21330" y="217"/>
                    <a:pt x="20208" y="110"/>
                  </a:cubicBezTo>
                  <a:cubicBezTo>
                    <a:pt x="19087" y="3"/>
                    <a:pt x="17010" y="-58"/>
                    <a:pt x="14767" y="79"/>
                  </a:cubicBezTo>
                  <a:cubicBezTo>
                    <a:pt x="12524" y="217"/>
                    <a:pt x="10114" y="553"/>
                    <a:pt x="8577" y="1179"/>
                  </a:cubicBezTo>
                  <a:cubicBezTo>
                    <a:pt x="7041" y="1806"/>
                    <a:pt x="6376" y="2722"/>
                    <a:pt x="6002" y="3730"/>
                  </a:cubicBezTo>
                  <a:cubicBezTo>
                    <a:pt x="5628" y="4739"/>
                    <a:pt x="5545" y="5838"/>
                    <a:pt x="5421" y="6892"/>
                  </a:cubicBezTo>
                  <a:cubicBezTo>
                    <a:pt x="5296" y="7947"/>
                    <a:pt x="5130" y="8955"/>
                    <a:pt x="4756" y="10100"/>
                  </a:cubicBezTo>
                  <a:cubicBezTo>
                    <a:pt x="4382" y="11246"/>
                    <a:pt x="3801" y="12529"/>
                    <a:pt x="3219" y="13751"/>
                  </a:cubicBezTo>
                  <a:cubicBezTo>
                    <a:pt x="2637" y="14973"/>
                    <a:pt x="2056" y="16134"/>
                    <a:pt x="1557" y="17234"/>
                  </a:cubicBezTo>
                  <a:cubicBezTo>
                    <a:pt x="1059" y="18334"/>
                    <a:pt x="644" y="19373"/>
                    <a:pt x="394" y="19984"/>
                  </a:cubicBezTo>
                  <a:cubicBezTo>
                    <a:pt x="145" y="20595"/>
                    <a:pt x="62" y="20778"/>
                    <a:pt x="21" y="20946"/>
                  </a:cubicBezTo>
                  <a:cubicBezTo>
                    <a:pt x="-21" y="21114"/>
                    <a:pt x="-21" y="21267"/>
                    <a:pt x="228" y="21374"/>
                  </a:cubicBezTo>
                  <a:cubicBezTo>
                    <a:pt x="477" y="21481"/>
                    <a:pt x="976" y="21542"/>
                    <a:pt x="2513" y="21450"/>
                  </a:cubicBezTo>
                  <a:cubicBezTo>
                    <a:pt x="4050" y="21359"/>
                    <a:pt x="6625" y="21114"/>
                    <a:pt x="8951" y="20855"/>
                  </a:cubicBezTo>
                  <a:cubicBezTo>
                    <a:pt x="11277" y="20595"/>
                    <a:pt x="13354" y="20320"/>
                    <a:pt x="15431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169005" y="1786950"/>
              <a:ext cx="148838" cy="42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122" fill="norm" stroke="1" extrusionOk="0">
                  <a:moveTo>
                    <a:pt x="4920" y="10722"/>
                  </a:moveTo>
                  <a:cubicBezTo>
                    <a:pt x="4624" y="13063"/>
                    <a:pt x="4328" y="15404"/>
                    <a:pt x="4180" y="16947"/>
                  </a:cubicBezTo>
                  <a:cubicBezTo>
                    <a:pt x="4032" y="18489"/>
                    <a:pt x="4032" y="19234"/>
                    <a:pt x="3589" y="19926"/>
                  </a:cubicBezTo>
                  <a:cubicBezTo>
                    <a:pt x="3145" y="20618"/>
                    <a:pt x="2257" y="21256"/>
                    <a:pt x="1517" y="21096"/>
                  </a:cubicBezTo>
                  <a:cubicBezTo>
                    <a:pt x="778" y="20937"/>
                    <a:pt x="186" y="19979"/>
                    <a:pt x="38" y="17425"/>
                  </a:cubicBezTo>
                  <a:cubicBezTo>
                    <a:pt x="-110" y="14872"/>
                    <a:pt x="186" y="10722"/>
                    <a:pt x="778" y="7636"/>
                  </a:cubicBezTo>
                  <a:cubicBezTo>
                    <a:pt x="1369" y="4551"/>
                    <a:pt x="2257" y="2529"/>
                    <a:pt x="4180" y="1305"/>
                  </a:cubicBezTo>
                  <a:cubicBezTo>
                    <a:pt x="6104" y="82"/>
                    <a:pt x="9063" y="-344"/>
                    <a:pt x="12465" y="294"/>
                  </a:cubicBezTo>
                  <a:cubicBezTo>
                    <a:pt x="15868" y="933"/>
                    <a:pt x="19715" y="2635"/>
                    <a:pt x="20602" y="4231"/>
                  </a:cubicBezTo>
                  <a:cubicBezTo>
                    <a:pt x="21490" y="5827"/>
                    <a:pt x="19419" y="7317"/>
                    <a:pt x="15572" y="8275"/>
                  </a:cubicBezTo>
                  <a:cubicBezTo>
                    <a:pt x="11726" y="9232"/>
                    <a:pt x="6104" y="9658"/>
                    <a:pt x="482" y="1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278339" y="2074709"/>
              <a:ext cx="129061" cy="11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146" fill="norm" stroke="1" extrusionOk="0">
                  <a:moveTo>
                    <a:pt x="20579" y="2632"/>
                  </a:moveTo>
                  <a:cubicBezTo>
                    <a:pt x="19567" y="1089"/>
                    <a:pt x="18554" y="-454"/>
                    <a:pt x="15179" y="125"/>
                  </a:cubicBezTo>
                  <a:cubicBezTo>
                    <a:pt x="11804" y="703"/>
                    <a:pt x="6066" y="3403"/>
                    <a:pt x="2860" y="5717"/>
                  </a:cubicBezTo>
                  <a:cubicBezTo>
                    <a:pt x="-346" y="8032"/>
                    <a:pt x="-1021" y="9960"/>
                    <a:pt x="1679" y="12467"/>
                  </a:cubicBezTo>
                  <a:cubicBezTo>
                    <a:pt x="4379" y="14975"/>
                    <a:pt x="10454" y="18060"/>
                    <a:pt x="16529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452761" y="2078151"/>
              <a:ext cx="183240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11" fill="norm" stroke="1" extrusionOk="0">
                  <a:moveTo>
                    <a:pt x="13001" y="1871"/>
                  </a:moveTo>
                  <a:cubicBezTo>
                    <a:pt x="12030" y="791"/>
                    <a:pt x="11059" y="-289"/>
                    <a:pt x="9118" y="71"/>
                  </a:cubicBezTo>
                  <a:cubicBezTo>
                    <a:pt x="7176" y="431"/>
                    <a:pt x="4264" y="2231"/>
                    <a:pt x="2322" y="5111"/>
                  </a:cubicBezTo>
                  <a:cubicBezTo>
                    <a:pt x="381" y="7991"/>
                    <a:pt x="-590" y="11951"/>
                    <a:pt x="381" y="14831"/>
                  </a:cubicBezTo>
                  <a:cubicBezTo>
                    <a:pt x="1352" y="17711"/>
                    <a:pt x="4264" y="19511"/>
                    <a:pt x="8026" y="20411"/>
                  </a:cubicBezTo>
                  <a:cubicBezTo>
                    <a:pt x="11788" y="21311"/>
                    <a:pt x="16399" y="21311"/>
                    <a:pt x="2101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728200" y="1786466"/>
              <a:ext cx="144124" cy="28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02" fill="norm" stroke="1" extrusionOk="0">
                  <a:moveTo>
                    <a:pt x="900" y="12706"/>
                  </a:moveTo>
                  <a:cubicBezTo>
                    <a:pt x="600" y="16835"/>
                    <a:pt x="300" y="20965"/>
                    <a:pt x="300" y="21282"/>
                  </a:cubicBezTo>
                  <a:cubicBezTo>
                    <a:pt x="300" y="21600"/>
                    <a:pt x="600" y="18106"/>
                    <a:pt x="1650" y="14135"/>
                  </a:cubicBezTo>
                  <a:cubicBezTo>
                    <a:pt x="2700" y="10165"/>
                    <a:pt x="4500" y="5718"/>
                    <a:pt x="5850" y="3176"/>
                  </a:cubicBezTo>
                  <a:cubicBezTo>
                    <a:pt x="7200" y="635"/>
                    <a:pt x="8100" y="0"/>
                    <a:pt x="10050" y="0"/>
                  </a:cubicBezTo>
                  <a:cubicBezTo>
                    <a:pt x="12000" y="0"/>
                    <a:pt x="15000" y="635"/>
                    <a:pt x="17400" y="2462"/>
                  </a:cubicBezTo>
                  <a:cubicBezTo>
                    <a:pt x="19800" y="4288"/>
                    <a:pt x="21600" y="7306"/>
                    <a:pt x="19500" y="9529"/>
                  </a:cubicBezTo>
                  <a:cubicBezTo>
                    <a:pt x="17400" y="11753"/>
                    <a:pt x="11400" y="13182"/>
                    <a:pt x="7500" y="13976"/>
                  </a:cubicBezTo>
                  <a:cubicBezTo>
                    <a:pt x="3600" y="14771"/>
                    <a:pt x="1800" y="14929"/>
                    <a:pt x="0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846414" y="2053369"/>
              <a:ext cx="110386" cy="12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06" fill="norm" stroke="1" extrusionOk="0">
                  <a:moveTo>
                    <a:pt x="21254" y="6086"/>
                  </a:moveTo>
                  <a:cubicBezTo>
                    <a:pt x="17994" y="3926"/>
                    <a:pt x="14733" y="1766"/>
                    <a:pt x="12084" y="686"/>
                  </a:cubicBezTo>
                  <a:cubicBezTo>
                    <a:pt x="9435" y="-394"/>
                    <a:pt x="7397" y="-394"/>
                    <a:pt x="5156" y="2126"/>
                  </a:cubicBezTo>
                  <a:cubicBezTo>
                    <a:pt x="2914" y="4646"/>
                    <a:pt x="469" y="9686"/>
                    <a:pt x="62" y="12926"/>
                  </a:cubicBezTo>
                  <a:cubicBezTo>
                    <a:pt x="-346" y="16166"/>
                    <a:pt x="1284" y="17606"/>
                    <a:pt x="4748" y="18686"/>
                  </a:cubicBezTo>
                  <a:cubicBezTo>
                    <a:pt x="8212" y="19766"/>
                    <a:pt x="13511" y="20486"/>
                    <a:pt x="18809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969499" y="2047030"/>
              <a:ext cx="133351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138"/>
                  </a:moveTo>
                  <a:cubicBezTo>
                    <a:pt x="19886" y="441"/>
                    <a:pt x="18171" y="-256"/>
                    <a:pt x="15257" y="92"/>
                  </a:cubicBezTo>
                  <a:cubicBezTo>
                    <a:pt x="12343" y="441"/>
                    <a:pt x="8229" y="1834"/>
                    <a:pt x="6514" y="3112"/>
                  </a:cubicBezTo>
                  <a:cubicBezTo>
                    <a:pt x="4800" y="4389"/>
                    <a:pt x="5486" y="5550"/>
                    <a:pt x="7200" y="6828"/>
                  </a:cubicBezTo>
                  <a:cubicBezTo>
                    <a:pt x="8914" y="8105"/>
                    <a:pt x="11657" y="9499"/>
                    <a:pt x="13714" y="11357"/>
                  </a:cubicBezTo>
                  <a:cubicBezTo>
                    <a:pt x="15771" y="13215"/>
                    <a:pt x="17143" y="15538"/>
                    <a:pt x="14743" y="17279"/>
                  </a:cubicBezTo>
                  <a:cubicBezTo>
                    <a:pt x="12343" y="19021"/>
                    <a:pt x="6171" y="20183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179889" y="2650309"/>
              <a:ext cx="182662" cy="43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84" fill="norm" stroke="1" extrusionOk="0">
                  <a:moveTo>
                    <a:pt x="3515" y="10214"/>
                  </a:moveTo>
                  <a:cubicBezTo>
                    <a:pt x="3273" y="13554"/>
                    <a:pt x="3030" y="16893"/>
                    <a:pt x="2787" y="18875"/>
                  </a:cubicBezTo>
                  <a:cubicBezTo>
                    <a:pt x="2545" y="20858"/>
                    <a:pt x="2302" y="21484"/>
                    <a:pt x="1817" y="21484"/>
                  </a:cubicBezTo>
                  <a:cubicBezTo>
                    <a:pt x="1331" y="21484"/>
                    <a:pt x="603" y="20858"/>
                    <a:pt x="239" y="18510"/>
                  </a:cubicBezTo>
                  <a:cubicBezTo>
                    <a:pt x="-125" y="16162"/>
                    <a:pt x="-125" y="12093"/>
                    <a:pt x="603" y="9119"/>
                  </a:cubicBezTo>
                  <a:cubicBezTo>
                    <a:pt x="1331" y="6145"/>
                    <a:pt x="2787" y="4267"/>
                    <a:pt x="4608" y="2910"/>
                  </a:cubicBezTo>
                  <a:cubicBezTo>
                    <a:pt x="6428" y="1554"/>
                    <a:pt x="8612" y="719"/>
                    <a:pt x="10432" y="301"/>
                  </a:cubicBezTo>
                  <a:cubicBezTo>
                    <a:pt x="12253" y="-116"/>
                    <a:pt x="13709" y="-116"/>
                    <a:pt x="15408" y="406"/>
                  </a:cubicBezTo>
                  <a:cubicBezTo>
                    <a:pt x="17106" y="927"/>
                    <a:pt x="19048" y="1971"/>
                    <a:pt x="20140" y="3275"/>
                  </a:cubicBezTo>
                  <a:cubicBezTo>
                    <a:pt x="21232" y="4580"/>
                    <a:pt x="21475" y="6145"/>
                    <a:pt x="19169" y="7449"/>
                  </a:cubicBezTo>
                  <a:cubicBezTo>
                    <a:pt x="16864" y="8754"/>
                    <a:pt x="12010" y="9797"/>
                    <a:pt x="7156" y="1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299023" y="2982342"/>
              <a:ext cx="127428" cy="19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92" fill="norm" stroke="1" extrusionOk="0">
                  <a:moveTo>
                    <a:pt x="20973" y="2960"/>
                  </a:moveTo>
                  <a:cubicBezTo>
                    <a:pt x="17838" y="1823"/>
                    <a:pt x="14702" y="686"/>
                    <a:pt x="11218" y="232"/>
                  </a:cubicBezTo>
                  <a:cubicBezTo>
                    <a:pt x="7734" y="-223"/>
                    <a:pt x="3902" y="4"/>
                    <a:pt x="1812" y="800"/>
                  </a:cubicBezTo>
                  <a:cubicBezTo>
                    <a:pt x="-279" y="1596"/>
                    <a:pt x="-627" y="2960"/>
                    <a:pt x="1115" y="4324"/>
                  </a:cubicBezTo>
                  <a:cubicBezTo>
                    <a:pt x="2857" y="5689"/>
                    <a:pt x="6689" y="7053"/>
                    <a:pt x="10347" y="8531"/>
                  </a:cubicBezTo>
                  <a:cubicBezTo>
                    <a:pt x="14005" y="10009"/>
                    <a:pt x="17489" y="11600"/>
                    <a:pt x="18708" y="13533"/>
                  </a:cubicBezTo>
                  <a:cubicBezTo>
                    <a:pt x="19928" y="15465"/>
                    <a:pt x="18883" y="17739"/>
                    <a:pt x="17489" y="19103"/>
                  </a:cubicBezTo>
                  <a:cubicBezTo>
                    <a:pt x="16096" y="20468"/>
                    <a:pt x="14354" y="20922"/>
                    <a:pt x="12438" y="21150"/>
                  </a:cubicBezTo>
                  <a:cubicBezTo>
                    <a:pt x="10521" y="21377"/>
                    <a:pt x="8431" y="21377"/>
                    <a:pt x="7212" y="20809"/>
                  </a:cubicBezTo>
                  <a:cubicBezTo>
                    <a:pt x="5992" y="20240"/>
                    <a:pt x="5644" y="19103"/>
                    <a:pt x="5296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485995" y="3033559"/>
              <a:ext cx="156355" cy="11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46" fill="norm" stroke="1" extrusionOk="0">
                  <a:moveTo>
                    <a:pt x="16954" y="2632"/>
                  </a:moveTo>
                  <a:cubicBezTo>
                    <a:pt x="16090" y="1089"/>
                    <a:pt x="15226" y="-454"/>
                    <a:pt x="12634" y="125"/>
                  </a:cubicBezTo>
                  <a:cubicBezTo>
                    <a:pt x="10042" y="703"/>
                    <a:pt x="5722" y="3403"/>
                    <a:pt x="3130" y="5525"/>
                  </a:cubicBezTo>
                  <a:cubicBezTo>
                    <a:pt x="538" y="7646"/>
                    <a:pt x="-326" y="9189"/>
                    <a:pt x="106" y="11696"/>
                  </a:cubicBezTo>
                  <a:cubicBezTo>
                    <a:pt x="538" y="14203"/>
                    <a:pt x="2266" y="17675"/>
                    <a:pt x="6010" y="19410"/>
                  </a:cubicBezTo>
                  <a:cubicBezTo>
                    <a:pt x="9754" y="21146"/>
                    <a:pt x="15514" y="21146"/>
                    <a:pt x="21274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840055" y="2795875"/>
              <a:ext cx="169827" cy="40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38" fill="norm" stroke="1" extrusionOk="0">
                  <a:moveTo>
                    <a:pt x="5766" y="8920"/>
                  </a:moveTo>
                  <a:cubicBezTo>
                    <a:pt x="4464" y="10590"/>
                    <a:pt x="3163" y="12260"/>
                    <a:pt x="2513" y="14097"/>
                  </a:cubicBezTo>
                  <a:cubicBezTo>
                    <a:pt x="1862" y="15934"/>
                    <a:pt x="1862" y="17938"/>
                    <a:pt x="1992" y="19275"/>
                  </a:cubicBezTo>
                  <a:cubicBezTo>
                    <a:pt x="2122" y="20611"/>
                    <a:pt x="2382" y="21279"/>
                    <a:pt x="2382" y="21334"/>
                  </a:cubicBezTo>
                  <a:cubicBezTo>
                    <a:pt x="2382" y="21390"/>
                    <a:pt x="2122" y="20833"/>
                    <a:pt x="1862" y="18718"/>
                  </a:cubicBezTo>
                  <a:cubicBezTo>
                    <a:pt x="1602" y="16602"/>
                    <a:pt x="1341" y="12928"/>
                    <a:pt x="1992" y="9699"/>
                  </a:cubicBezTo>
                  <a:cubicBezTo>
                    <a:pt x="2643" y="6470"/>
                    <a:pt x="4204" y="3687"/>
                    <a:pt x="6156" y="2017"/>
                  </a:cubicBezTo>
                  <a:cubicBezTo>
                    <a:pt x="8108" y="347"/>
                    <a:pt x="10450" y="-210"/>
                    <a:pt x="13052" y="68"/>
                  </a:cubicBezTo>
                  <a:cubicBezTo>
                    <a:pt x="15655" y="347"/>
                    <a:pt x="18517" y="1460"/>
                    <a:pt x="19949" y="2963"/>
                  </a:cubicBezTo>
                  <a:cubicBezTo>
                    <a:pt x="21380" y="4466"/>
                    <a:pt x="21380" y="6359"/>
                    <a:pt x="18387" y="7806"/>
                  </a:cubicBezTo>
                  <a:cubicBezTo>
                    <a:pt x="15394" y="9254"/>
                    <a:pt x="9409" y="10256"/>
                    <a:pt x="5766" y="10813"/>
                  </a:cubicBezTo>
                  <a:cubicBezTo>
                    <a:pt x="2122" y="11369"/>
                    <a:pt x="821" y="11481"/>
                    <a:pt x="300" y="11815"/>
                  </a:cubicBezTo>
                  <a:cubicBezTo>
                    <a:pt x="-220" y="12149"/>
                    <a:pt x="40" y="12705"/>
                    <a:pt x="300" y="13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988549" y="3074344"/>
              <a:ext cx="131127" cy="18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45" fill="norm" stroke="1" extrusionOk="0">
                  <a:moveTo>
                    <a:pt x="20571" y="5717"/>
                  </a:moveTo>
                  <a:cubicBezTo>
                    <a:pt x="19886" y="4503"/>
                    <a:pt x="19200" y="3290"/>
                    <a:pt x="16800" y="2198"/>
                  </a:cubicBezTo>
                  <a:cubicBezTo>
                    <a:pt x="14400" y="1105"/>
                    <a:pt x="10286" y="135"/>
                    <a:pt x="7543" y="13"/>
                  </a:cubicBezTo>
                  <a:cubicBezTo>
                    <a:pt x="4800" y="-108"/>
                    <a:pt x="3429" y="620"/>
                    <a:pt x="3086" y="2076"/>
                  </a:cubicBezTo>
                  <a:cubicBezTo>
                    <a:pt x="2743" y="3532"/>
                    <a:pt x="3429" y="5717"/>
                    <a:pt x="6686" y="8022"/>
                  </a:cubicBezTo>
                  <a:cubicBezTo>
                    <a:pt x="9943" y="10328"/>
                    <a:pt x="15771" y="12755"/>
                    <a:pt x="18686" y="14575"/>
                  </a:cubicBezTo>
                  <a:cubicBezTo>
                    <a:pt x="21600" y="16395"/>
                    <a:pt x="21600" y="17609"/>
                    <a:pt x="20743" y="18580"/>
                  </a:cubicBezTo>
                  <a:cubicBezTo>
                    <a:pt x="19886" y="19550"/>
                    <a:pt x="18171" y="20279"/>
                    <a:pt x="15086" y="20764"/>
                  </a:cubicBezTo>
                  <a:cubicBezTo>
                    <a:pt x="12000" y="21249"/>
                    <a:pt x="7543" y="21492"/>
                    <a:pt x="4800" y="20885"/>
                  </a:cubicBezTo>
                  <a:cubicBezTo>
                    <a:pt x="2057" y="20279"/>
                    <a:pt x="1029" y="18822"/>
                    <a:pt x="0" y="17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166350" y="3105150"/>
              <a:ext cx="133350" cy="21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3888"/>
                  </a:moveTo>
                  <a:cubicBezTo>
                    <a:pt x="21600" y="2808"/>
                    <a:pt x="21600" y="1728"/>
                    <a:pt x="20743" y="1080"/>
                  </a:cubicBezTo>
                  <a:cubicBezTo>
                    <a:pt x="19886" y="432"/>
                    <a:pt x="18171" y="216"/>
                    <a:pt x="16114" y="108"/>
                  </a:cubicBezTo>
                  <a:cubicBezTo>
                    <a:pt x="14057" y="0"/>
                    <a:pt x="11657" y="0"/>
                    <a:pt x="9429" y="0"/>
                  </a:cubicBezTo>
                  <a:cubicBezTo>
                    <a:pt x="7200" y="0"/>
                    <a:pt x="5143" y="0"/>
                    <a:pt x="3771" y="540"/>
                  </a:cubicBezTo>
                  <a:cubicBezTo>
                    <a:pt x="2400" y="1080"/>
                    <a:pt x="1714" y="2160"/>
                    <a:pt x="2229" y="3024"/>
                  </a:cubicBezTo>
                  <a:cubicBezTo>
                    <a:pt x="2743" y="3888"/>
                    <a:pt x="4457" y="4536"/>
                    <a:pt x="7543" y="6264"/>
                  </a:cubicBezTo>
                  <a:cubicBezTo>
                    <a:pt x="10629" y="7992"/>
                    <a:pt x="15086" y="10800"/>
                    <a:pt x="16629" y="13392"/>
                  </a:cubicBezTo>
                  <a:cubicBezTo>
                    <a:pt x="18171" y="15984"/>
                    <a:pt x="16800" y="18360"/>
                    <a:pt x="14400" y="19764"/>
                  </a:cubicBezTo>
                  <a:cubicBezTo>
                    <a:pt x="12000" y="21168"/>
                    <a:pt x="8571" y="21600"/>
                    <a:pt x="6000" y="21384"/>
                  </a:cubicBezTo>
                  <a:cubicBezTo>
                    <a:pt x="3429" y="21168"/>
                    <a:pt x="1714" y="20304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280650" y="2093782"/>
              <a:ext cx="455604" cy="150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73" fill="norm" stroke="1" extrusionOk="0">
                  <a:moveTo>
                    <a:pt x="7693" y="476"/>
                  </a:moveTo>
                  <a:cubicBezTo>
                    <a:pt x="7693" y="326"/>
                    <a:pt x="7693" y="175"/>
                    <a:pt x="7940" y="85"/>
                  </a:cubicBezTo>
                  <a:cubicBezTo>
                    <a:pt x="8186" y="-6"/>
                    <a:pt x="8679" y="-36"/>
                    <a:pt x="10159" y="54"/>
                  </a:cubicBezTo>
                  <a:cubicBezTo>
                    <a:pt x="11638" y="145"/>
                    <a:pt x="14104" y="356"/>
                    <a:pt x="16274" y="687"/>
                  </a:cubicBezTo>
                  <a:cubicBezTo>
                    <a:pt x="18444" y="1018"/>
                    <a:pt x="20318" y="1470"/>
                    <a:pt x="20959" y="2058"/>
                  </a:cubicBezTo>
                  <a:cubicBezTo>
                    <a:pt x="21600" y="2645"/>
                    <a:pt x="21008" y="3368"/>
                    <a:pt x="20170" y="4212"/>
                  </a:cubicBezTo>
                  <a:cubicBezTo>
                    <a:pt x="19332" y="5055"/>
                    <a:pt x="18247" y="6019"/>
                    <a:pt x="17458" y="6998"/>
                  </a:cubicBezTo>
                  <a:cubicBezTo>
                    <a:pt x="16668" y="7977"/>
                    <a:pt x="16175" y="8972"/>
                    <a:pt x="15633" y="9981"/>
                  </a:cubicBezTo>
                  <a:cubicBezTo>
                    <a:pt x="15090" y="10990"/>
                    <a:pt x="14499" y="12014"/>
                    <a:pt x="13907" y="13114"/>
                  </a:cubicBezTo>
                  <a:cubicBezTo>
                    <a:pt x="13315" y="14213"/>
                    <a:pt x="12723" y="15388"/>
                    <a:pt x="12230" y="16563"/>
                  </a:cubicBezTo>
                  <a:cubicBezTo>
                    <a:pt x="11737" y="17738"/>
                    <a:pt x="11342" y="18913"/>
                    <a:pt x="10997" y="19696"/>
                  </a:cubicBezTo>
                  <a:cubicBezTo>
                    <a:pt x="10652" y="20479"/>
                    <a:pt x="10356" y="20871"/>
                    <a:pt x="9764" y="21142"/>
                  </a:cubicBezTo>
                  <a:cubicBezTo>
                    <a:pt x="9173" y="21413"/>
                    <a:pt x="8285" y="21564"/>
                    <a:pt x="6608" y="21413"/>
                  </a:cubicBezTo>
                  <a:cubicBezTo>
                    <a:pt x="4932" y="21263"/>
                    <a:pt x="2466" y="20811"/>
                    <a:pt x="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498599" y="4569737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00" y="12793"/>
                    <a:pt x="3600" y="5170"/>
                    <a:pt x="7200" y="1993"/>
                  </a:cubicBezTo>
                  <a:cubicBezTo>
                    <a:pt x="10800" y="-1183"/>
                    <a:pt x="16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568450" y="475615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732419" y="4127500"/>
              <a:ext cx="493381" cy="139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74" fill="norm" stroke="1" extrusionOk="0">
                  <a:moveTo>
                    <a:pt x="13208" y="1370"/>
                  </a:moveTo>
                  <a:cubicBezTo>
                    <a:pt x="13393" y="1207"/>
                    <a:pt x="13578" y="1044"/>
                    <a:pt x="13578" y="848"/>
                  </a:cubicBezTo>
                  <a:cubicBezTo>
                    <a:pt x="13578" y="653"/>
                    <a:pt x="13393" y="424"/>
                    <a:pt x="13070" y="261"/>
                  </a:cubicBezTo>
                  <a:cubicBezTo>
                    <a:pt x="12747" y="98"/>
                    <a:pt x="12285" y="0"/>
                    <a:pt x="10854" y="0"/>
                  </a:cubicBezTo>
                  <a:cubicBezTo>
                    <a:pt x="9424" y="0"/>
                    <a:pt x="7024" y="98"/>
                    <a:pt x="5039" y="343"/>
                  </a:cubicBezTo>
                  <a:cubicBezTo>
                    <a:pt x="3054" y="587"/>
                    <a:pt x="1485" y="979"/>
                    <a:pt x="701" y="1680"/>
                  </a:cubicBezTo>
                  <a:cubicBezTo>
                    <a:pt x="-84" y="2382"/>
                    <a:pt x="-84" y="3393"/>
                    <a:pt x="101" y="4519"/>
                  </a:cubicBezTo>
                  <a:cubicBezTo>
                    <a:pt x="285" y="5645"/>
                    <a:pt x="654" y="6885"/>
                    <a:pt x="978" y="8076"/>
                  </a:cubicBezTo>
                  <a:cubicBezTo>
                    <a:pt x="1301" y="9266"/>
                    <a:pt x="1578" y="10408"/>
                    <a:pt x="1716" y="11697"/>
                  </a:cubicBezTo>
                  <a:cubicBezTo>
                    <a:pt x="1854" y="12986"/>
                    <a:pt x="1854" y="14422"/>
                    <a:pt x="1762" y="15727"/>
                  </a:cubicBezTo>
                  <a:cubicBezTo>
                    <a:pt x="1670" y="17032"/>
                    <a:pt x="1485" y="18207"/>
                    <a:pt x="1347" y="19071"/>
                  </a:cubicBezTo>
                  <a:cubicBezTo>
                    <a:pt x="1208" y="19936"/>
                    <a:pt x="1116" y="20491"/>
                    <a:pt x="1208" y="20850"/>
                  </a:cubicBezTo>
                  <a:cubicBezTo>
                    <a:pt x="1301" y="21208"/>
                    <a:pt x="1578" y="21372"/>
                    <a:pt x="1947" y="21469"/>
                  </a:cubicBezTo>
                  <a:cubicBezTo>
                    <a:pt x="2316" y="21567"/>
                    <a:pt x="2778" y="21600"/>
                    <a:pt x="4116" y="21551"/>
                  </a:cubicBezTo>
                  <a:cubicBezTo>
                    <a:pt x="5454" y="21502"/>
                    <a:pt x="7670" y="21372"/>
                    <a:pt x="10208" y="21241"/>
                  </a:cubicBezTo>
                  <a:cubicBezTo>
                    <a:pt x="12747" y="21111"/>
                    <a:pt x="15608" y="20980"/>
                    <a:pt x="17547" y="20980"/>
                  </a:cubicBezTo>
                  <a:cubicBezTo>
                    <a:pt x="19485" y="20980"/>
                    <a:pt x="20501" y="21111"/>
                    <a:pt x="21516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454650" y="4090126"/>
              <a:ext cx="453528" cy="147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89" fill="norm" stroke="1" extrusionOk="0">
                  <a:moveTo>
                    <a:pt x="3315" y="1472"/>
                  </a:moveTo>
                  <a:cubicBezTo>
                    <a:pt x="3717" y="1194"/>
                    <a:pt x="4119" y="916"/>
                    <a:pt x="5073" y="700"/>
                  </a:cubicBezTo>
                  <a:cubicBezTo>
                    <a:pt x="6028" y="483"/>
                    <a:pt x="7535" y="329"/>
                    <a:pt x="9594" y="221"/>
                  </a:cubicBezTo>
                  <a:cubicBezTo>
                    <a:pt x="11654" y="113"/>
                    <a:pt x="14266" y="51"/>
                    <a:pt x="15873" y="20"/>
                  </a:cubicBezTo>
                  <a:cubicBezTo>
                    <a:pt x="17481" y="-11"/>
                    <a:pt x="18084" y="-11"/>
                    <a:pt x="18536" y="51"/>
                  </a:cubicBezTo>
                  <a:cubicBezTo>
                    <a:pt x="18988" y="113"/>
                    <a:pt x="19289" y="236"/>
                    <a:pt x="19490" y="762"/>
                  </a:cubicBezTo>
                  <a:cubicBezTo>
                    <a:pt x="19691" y="1287"/>
                    <a:pt x="19792" y="2214"/>
                    <a:pt x="19842" y="3326"/>
                  </a:cubicBezTo>
                  <a:cubicBezTo>
                    <a:pt x="19892" y="4439"/>
                    <a:pt x="19892" y="5737"/>
                    <a:pt x="19892" y="7004"/>
                  </a:cubicBezTo>
                  <a:cubicBezTo>
                    <a:pt x="19892" y="8271"/>
                    <a:pt x="19892" y="9507"/>
                    <a:pt x="19942" y="10712"/>
                  </a:cubicBezTo>
                  <a:cubicBezTo>
                    <a:pt x="19993" y="11917"/>
                    <a:pt x="20093" y="13091"/>
                    <a:pt x="20294" y="14234"/>
                  </a:cubicBezTo>
                  <a:cubicBezTo>
                    <a:pt x="20495" y="15378"/>
                    <a:pt x="20796" y="16490"/>
                    <a:pt x="20997" y="17294"/>
                  </a:cubicBezTo>
                  <a:cubicBezTo>
                    <a:pt x="21198" y="18097"/>
                    <a:pt x="21299" y="18592"/>
                    <a:pt x="21399" y="18931"/>
                  </a:cubicBezTo>
                  <a:cubicBezTo>
                    <a:pt x="21500" y="19271"/>
                    <a:pt x="21600" y="19457"/>
                    <a:pt x="21449" y="19627"/>
                  </a:cubicBezTo>
                  <a:cubicBezTo>
                    <a:pt x="21299" y="19797"/>
                    <a:pt x="20897" y="19951"/>
                    <a:pt x="19088" y="20152"/>
                  </a:cubicBezTo>
                  <a:cubicBezTo>
                    <a:pt x="17280" y="20353"/>
                    <a:pt x="14065" y="20600"/>
                    <a:pt x="10649" y="20847"/>
                  </a:cubicBezTo>
                  <a:cubicBezTo>
                    <a:pt x="7233" y="21095"/>
                    <a:pt x="3617" y="21342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296155" y="4044438"/>
              <a:ext cx="561524" cy="59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6" fill="norm" stroke="1" extrusionOk="0">
                  <a:moveTo>
                    <a:pt x="15999" y="5074"/>
                  </a:moveTo>
                  <a:cubicBezTo>
                    <a:pt x="15756" y="4308"/>
                    <a:pt x="15513" y="3542"/>
                    <a:pt x="14907" y="2738"/>
                  </a:cubicBezTo>
                  <a:cubicBezTo>
                    <a:pt x="14300" y="1933"/>
                    <a:pt x="13329" y="1091"/>
                    <a:pt x="11913" y="593"/>
                  </a:cubicBezTo>
                  <a:cubicBezTo>
                    <a:pt x="10498" y="95"/>
                    <a:pt x="8637" y="-58"/>
                    <a:pt x="6817" y="516"/>
                  </a:cubicBezTo>
                  <a:cubicBezTo>
                    <a:pt x="4997" y="1091"/>
                    <a:pt x="3217" y="2393"/>
                    <a:pt x="2003" y="4040"/>
                  </a:cubicBezTo>
                  <a:cubicBezTo>
                    <a:pt x="790" y="5687"/>
                    <a:pt x="143" y="7678"/>
                    <a:pt x="21" y="9746"/>
                  </a:cubicBezTo>
                  <a:cubicBezTo>
                    <a:pt x="-100" y="11814"/>
                    <a:pt x="304" y="13959"/>
                    <a:pt x="1154" y="15836"/>
                  </a:cubicBezTo>
                  <a:cubicBezTo>
                    <a:pt x="2003" y="17712"/>
                    <a:pt x="3298" y="19321"/>
                    <a:pt x="4875" y="20278"/>
                  </a:cubicBezTo>
                  <a:cubicBezTo>
                    <a:pt x="6453" y="21236"/>
                    <a:pt x="8313" y="21542"/>
                    <a:pt x="10336" y="21389"/>
                  </a:cubicBezTo>
                  <a:cubicBezTo>
                    <a:pt x="12358" y="21236"/>
                    <a:pt x="14543" y="20623"/>
                    <a:pt x="16242" y="19551"/>
                  </a:cubicBezTo>
                  <a:cubicBezTo>
                    <a:pt x="17940" y="18478"/>
                    <a:pt x="19154" y="16946"/>
                    <a:pt x="20044" y="14955"/>
                  </a:cubicBezTo>
                  <a:cubicBezTo>
                    <a:pt x="20934" y="12963"/>
                    <a:pt x="21500" y="10512"/>
                    <a:pt x="21460" y="8444"/>
                  </a:cubicBezTo>
                  <a:cubicBezTo>
                    <a:pt x="21419" y="6376"/>
                    <a:pt x="20772" y="4691"/>
                    <a:pt x="19720" y="3389"/>
                  </a:cubicBezTo>
                  <a:cubicBezTo>
                    <a:pt x="18669" y="2087"/>
                    <a:pt x="17212" y="1168"/>
                    <a:pt x="16201" y="631"/>
                  </a:cubicBezTo>
                  <a:cubicBezTo>
                    <a:pt x="15190" y="95"/>
                    <a:pt x="14624" y="-58"/>
                    <a:pt x="14138" y="19"/>
                  </a:cubicBezTo>
                  <a:cubicBezTo>
                    <a:pt x="13653" y="95"/>
                    <a:pt x="13248" y="402"/>
                    <a:pt x="12844" y="7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746499" y="4349750"/>
              <a:ext cx="2500959" cy="12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53" fill="norm" stroke="1" extrusionOk="0">
                  <a:moveTo>
                    <a:pt x="0" y="19326"/>
                  </a:moveTo>
                  <a:cubicBezTo>
                    <a:pt x="640" y="18189"/>
                    <a:pt x="1279" y="17053"/>
                    <a:pt x="1964" y="16295"/>
                  </a:cubicBezTo>
                  <a:cubicBezTo>
                    <a:pt x="2650" y="15537"/>
                    <a:pt x="3381" y="15158"/>
                    <a:pt x="4103" y="15158"/>
                  </a:cubicBezTo>
                  <a:cubicBezTo>
                    <a:pt x="4824" y="15158"/>
                    <a:pt x="5537" y="15537"/>
                    <a:pt x="6259" y="16105"/>
                  </a:cubicBezTo>
                  <a:cubicBezTo>
                    <a:pt x="6981" y="16674"/>
                    <a:pt x="7712" y="17432"/>
                    <a:pt x="8443" y="18189"/>
                  </a:cubicBezTo>
                  <a:cubicBezTo>
                    <a:pt x="9174" y="18947"/>
                    <a:pt x="9905" y="19705"/>
                    <a:pt x="10654" y="20274"/>
                  </a:cubicBezTo>
                  <a:cubicBezTo>
                    <a:pt x="11403" y="20842"/>
                    <a:pt x="12171" y="21221"/>
                    <a:pt x="12929" y="21411"/>
                  </a:cubicBezTo>
                  <a:cubicBezTo>
                    <a:pt x="13687" y="21600"/>
                    <a:pt x="14437" y="21600"/>
                    <a:pt x="15177" y="21411"/>
                  </a:cubicBezTo>
                  <a:cubicBezTo>
                    <a:pt x="15917" y="21221"/>
                    <a:pt x="16648" y="20842"/>
                    <a:pt x="17278" y="20084"/>
                  </a:cubicBezTo>
                  <a:cubicBezTo>
                    <a:pt x="17909" y="19326"/>
                    <a:pt x="18439" y="18189"/>
                    <a:pt x="19023" y="17432"/>
                  </a:cubicBezTo>
                  <a:cubicBezTo>
                    <a:pt x="19608" y="16674"/>
                    <a:pt x="20248" y="16295"/>
                    <a:pt x="20659" y="14779"/>
                  </a:cubicBezTo>
                  <a:cubicBezTo>
                    <a:pt x="21070" y="13263"/>
                    <a:pt x="21253" y="10611"/>
                    <a:pt x="21381" y="8716"/>
                  </a:cubicBezTo>
                  <a:cubicBezTo>
                    <a:pt x="21509" y="6821"/>
                    <a:pt x="21582" y="5684"/>
                    <a:pt x="21591" y="4358"/>
                  </a:cubicBezTo>
                  <a:cubicBezTo>
                    <a:pt x="21600" y="3032"/>
                    <a:pt x="21545" y="1516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146800" y="4260850"/>
              <a:ext cx="18448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4611" y="1280"/>
                    <a:pt x="9222" y="2560"/>
                    <a:pt x="12742" y="3760"/>
                  </a:cubicBezTo>
                  <a:cubicBezTo>
                    <a:pt x="16261" y="4960"/>
                    <a:pt x="18688" y="6080"/>
                    <a:pt x="20022" y="7040"/>
                  </a:cubicBezTo>
                  <a:cubicBezTo>
                    <a:pt x="21357" y="8000"/>
                    <a:pt x="21600" y="8800"/>
                    <a:pt x="20265" y="10320"/>
                  </a:cubicBezTo>
                  <a:cubicBezTo>
                    <a:pt x="18930" y="11840"/>
                    <a:pt x="16018" y="14080"/>
                    <a:pt x="13106" y="16080"/>
                  </a:cubicBezTo>
                  <a:cubicBezTo>
                    <a:pt x="10193" y="18080"/>
                    <a:pt x="7281" y="19840"/>
                    <a:pt x="43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933080" y="4129860"/>
              <a:ext cx="169171" cy="49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385" fill="norm" stroke="1" extrusionOk="0">
                  <a:moveTo>
                    <a:pt x="908" y="7795"/>
                  </a:moveTo>
                  <a:cubicBezTo>
                    <a:pt x="1422" y="10427"/>
                    <a:pt x="1936" y="13059"/>
                    <a:pt x="2065" y="15055"/>
                  </a:cubicBezTo>
                  <a:cubicBezTo>
                    <a:pt x="2193" y="17052"/>
                    <a:pt x="1936" y="18413"/>
                    <a:pt x="1679" y="19457"/>
                  </a:cubicBezTo>
                  <a:cubicBezTo>
                    <a:pt x="1422" y="20501"/>
                    <a:pt x="1165" y="21227"/>
                    <a:pt x="908" y="21363"/>
                  </a:cubicBezTo>
                  <a:cubicBezTo>
                    <a:pt x="651" y="21499"/>
                    <a:pt x="393" y="21045"/>
                    <a:pt x="265" y="19049"/>
                  </a:cubicBezTo>
                  <a:cubicBezTo>
                    <a:pt x="136" y="17052"/>
                    <a:pt x="136" y="13512"/>
                    <a:pt x="522" y="10517"/>
                  </a:cubicBezTo>
                  <a:cubicBezTo>
                    <a:pt x="908" y="7523"/>
                    <a:pt x="1679" y="5072"/>
                    <a:pt x="2579" y="3484"/>
                  </a:cubicBezTo>
                  <a:cubicBezTo>
                    <a:pt x="3479" y="1896"/>
                    <a:pt x="4508" y="1170"/>
                    <a:pt x="5536" y="670"/>
                  </a:cubicBezTo>
                  <a:cubicBezTo>
                    <a:pt x="6565" y="171"/>
                    <a:pt x="7593" y="-101"/>
                    <a:pt x="9779" y="35"/>
                  </a:cubicBezTo>
                  <a:cubicBezTo>
                    <a:pt x="11965" y="171"/>
                    <a:pt x="15308" y="716"/>
                    <a:pt x="17622" y="1669"/>
                  </a:cubicBezTo>
                  <a:cubicBezTo>
                    <a:pt x="19936" y="2622"/>
                    <a:pt x="21222" y="3983"/>
                    <a:pt x="20193" y="5208"/>
                  </a:cubicBezTo>
                  <a:cubicBezTo>
                    <a:pt x="19165" y="6433"/>
                    <a:pt x="15822" y="7523"/>
                    <a:pt x="12865" y="8249"/>
                  </a:cubicBezTo>
                  <a:cubicBezTo>
                    <a:pt x="9908" y="8975"/>
                    <a:pt x="7336" y="9338"/>
                    <a:pt x="5022" y="9565"/>
                  </a:cubicBezTo>
                  <a:cubicBezTo>
                    <a:pt x="2708" y="9791"/>
                    <a:pt x="651" y="9882"/>
                    <a:pt x="136" y="9701"/>
                  </a:cubicBezTo>
                  <a:cubicBezTo>
                    <a:pt x="-378" y="9519"/>
                    <a:pt x="651" y="9065"/>
                    <a:pt x="1808" y="8657"/>
                  </a:cubicBezTo>
                  <a:cubicBezTo>
                    <a:pt x="2965" y="8249"/>
                    <a:pt x="4251" y="7886"/>
                    <a:pt x="5536" y="7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143750" y="4023382"/>
              <a:ext cx="125392" cy="21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73" fill="norm" stroke="1" extrusionOk="0">
                  <a:moveTo>
                    <a:pt x="5311" y="3463"/>
                  </a:moveTo>
                  <a:cubicBezTo>
                    <a:pt x="5311" y="2393"/>
                    <a:pt x="5311" y="1324"/>
                    <a:pt x="6905" y="682"/>
                  </a:cubicBezTo>
                  <a:cubicBezTo>
                    <a:pt x="8498" y="41"/>
                    <a:pt x="11685" y="-173"/>
                    <a:pt x="13987" y="148"/>
                  </a:cubicBezTo>
                  <a:cubicBezTo>
                    <a:pt x="16289" y="469"/>
                    <a:pt x="17705" y="1324"/>
                    <a:pt x="17705" y="3035"/>
                  </a:cubicBezTo>
                  <a:cubicBezTo>
                    <a:pt x="17705" y="4746"/>
                    <a:pt x="16289" y="7312"/>
                    <a:pt x="14872" y="8916"/>
                  </a:cubicBezTo>
                  <a:cubicBezTo>
                    <a:pt x="13456" y="10520"/>
                    <a:pt x="12039" y="11162"/>
                    <a:pt x="12216" y="11482"/>
                  </a:cubicBezTo>
                  <a:cubicBezTo>
                    <a:pt x="12393" y="11803"/>
                    <a:pt x="14164" y="11803"/>
                    <a:pt x="15757" y="12231"/>
                  </a:cubicBezTo>
                  <a:cubicBezTo>
                    <a:pt x="17351" y="12659"/>
                    <a:pt x="18767" y="13514"/>
                    <a:pt x="19830" y="14477"/>
                  </a:cubicBezTo>
                  <a:cubicBezTo>
                    <a:pt x="20892" y="15439"/>
                    <a:pt x="21600" y="16508"/>
                    <a:pt x="20184" y="17684"/>
                  </a:cubicBezTo>
                  <a:cubicBezTo>
                    <a:pt x="18767" y="18861"/>
                    <a:pt x="15226" y="20144"/>
                    <a:pt x="12393" y="20785"/>
                  </a:cubicBezTo>
                  <a:cubicBezTo>
                    <a:pt x="9561" y="21427"/>
                    <a:pt x="7436" y="21427"/>
                    <a:pt x="5489" y="21320"/>
                  </a:cubicBezTo>
                  <a:cubicBezTo>
                    <a:pt x="3541" y="21213"/>
                    <a:pt x="1770" y="20999"/>
                    <a:pt x="885" y="20785"/>
                  </a:cubicBezTo>
                  <a:cubicBezTo>
                    <a:pt x="0" y="20572"/>
                    <a:pt x="0" y="20358"/>
                    <a:pt x="0" y="20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219950" y="4069843"/>
              <a:ext cx="272555" cy="55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50" fill="norm" stroke="1" extrusionOk="0">
                  <a:moveTo>
                    <a:pt x="10468" y="750"/>
                  </a:moveTo>
                  <a:cubicBezTo>
                    <a:pt x="11132" y="425"/>
                    <a:pt x="11797" y="100"/>
                    <a:pt x="12545" y="19"/>
                  </a:cubicBezTo>
                  <a:cubicBezTo>
                    <a:pt x="13292" y="-62"/>
                    <a:pt x="14123" y="100"/>
                    <a:pt x="15369" y="709"/>
                  </a:cubicBezTo>
                  <a:cubicBezTo>
                    <a:pt x="16615" y="1318"/>
                    <a:pt x="18277" y="2374"/>
                    <a:pt x="19523" y="3998"/>
                  </a:cubicBezTo>
                  <a:cubicBezTo>
                    <a:pt x="20769" y="5622"/>
                    <a:pt x="21600" y="7815"/>
                    <a:pt x="21351" y="10129"/>
                  </a:cubicBezTo>
                  <a:cubicBezTo>
                    <a:pt x="21102" y="12443"/>
                    <a:pt x="19772" y="14879"/>
                    <a:pt x="17197" y="16869"/>
                  </a:cubicBezTo>
                  <a:cubicBezTo>
                    <a:pt x="14622" y="18858"/>
                    <a:pt x="10800" y="20401"/>
                    <a:pt x="7726" y="20970"/>
                  </a:cubicBezTo>
                  <a:cubicBezTo>
                    <a:pt x="4652" y="21538"/>
                    <a:pt x="2326" y="21132"/>
                    <a:pt x="0" y="20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696021" y="4086529"/>
              <a:ext cx="238180" cy="62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0" fill="norm" stroke="1" extrusionOk="0">
                  <a:moveTo>
                    <a:pt x="18068" y="2280"/>
                  </a:moveTo>
                  <a:cubicBezTo>
                    <a:pt x="16730" y="1480"/>
                    <a:pt x="15392" y="680"/>
                    <a:pt x="13863" y="280"/>
                  </a:cubicBezTo>
                  <a:cubicBezTo>
                    <a:pt x="12334" y="-120"/>
                    <a:pt x="10613" y="-120"/>
                    <a:pt x="8702" y="462"/>
                  </a:cubicBezTo>
                  <a:cubicBezTo>
                    <a:pt x="6790" y="1044"/>
                    <a:pt x="4688" y="2207"/>
                    <a:pt x="2967" y="3916"/>
                  </a:cubicBezTo>
                  <a:cubicBezTo>
                    <a:pt x="1247" y="5625"/>
                    <a:pt x="-91" y="7880"/>
                    <a:pt x="5" y="10244"/>
                  </a:cubicBezTo>
                  <a:cubicBezTo>
                    <a:pt x="100" y="12607"/>
                    <a:pt x="1629" y="15080"/>
                    <a:pt x="4592" y="16971"/>
                  </a:cubicBezTo>
                  <a:cubicBezTo>
                    <a:pt x="7555" y="18862"/>
                    <a:pt x="11951" y="20171"/>
                    <a:pt x="15010" y="20825"/>
                  </a:cubicBezTo>
                  <a:cubicBezTo>
                    <a:pt x="18068" y="21480"/>
                    <a:pt x="19789" y="21480"/>
                    <a:pt x="21509" y="21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550150" y="46609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92"/>
                    <a:pt x="0" y="12185"/>
                    <a:pt x="0" y="15785"/>
                  </a:cubicBezTo>
                  <a:cubicBezTo>
                    <a:pt x="0" y="19385"/>
                    <a:pt x="108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670800" y="4660900"/>
              <a:ext cx="12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50822" y="1555749"/>
              <a:ext cx="5819892" cy="11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7379" y="4478"/>
                  </a:moveTo>
                  <a:cubicBezTo>
                    <a:pt x="7379" y="4270"/>
                    <a:pt x="7379" y="4063"/>
                    <a:pt x="7332" y="3773"/>
                  </a:cubicBezTo>
                  <a:cubicBezTo>
                    <a:pt x="7285" y="3483"/>
                    <a:pt x="7191" y="3109"/>
                    <a:pt x="7077" y="2736"/>
                  </a:cubicBezTo>
                  <a:cubicBezTo>
                    <a:pt x="6963" y="2363"/>
                    <a:pt x="6830" y="1990"/>
                    <a:pt x="6649" y="1721"/>
                  </a:cubicBezTo>
                  <a:cubicBezTo>
                    <a:pt x="6469" y="1451"/>
                    <a:pt x="6241" y="1285"/>
                    <a:pt x="5998" y="1182"/>
                  </a:cubicBezTo>
                  <a:cubicBezTo>
                    <a:pt x="5755" y="1078"/>
                    <a:pt x="5496" y="1036"/>
                    <a:pt x="5237" y="1057"/>
                  </a:cubicBezTo>
                  <a:cubicBezTo>
                    <a:pt x="4978" y="1078"/>
                    <a:pt x="4719" y="1161"/>
                    <a:pt x="4460" y="1410"/>
                  </a:cubicBezTo>
                  <a:cubicBezTo>
                    <a:pt x="4201" y="1658"/>
                    <a:pt x="3943" y="2073"/>
                    <a:pt x="3691" y="2508"/>
                  </a:cubicBezTo>
                  <a:cubicBezTo>
                    <a:pt x="3440" y="2944"/>
                    <a:pt x="3197" y="3400"/>
                    <a:pt x="2934" y="3814"/>
                  </a:cubicBezTo>
                  <a:cubicBezTo>
                    <a:pt x="2671" y="4229"/>
                    <a:pt x="2389" y="4602"/>
                    <a:pt x="2122" y="5079"/>
                  </a:cubicBezTo>
                  <a:cubicBezTo>
                    <a:pt x="1855" y="5555"/>
                    <a:pt x="1604" y="6136"/>
                    <a:pt x="1365" y="6758"/>
                  </a:cubicBezTo>
                  <a:cubicBezTo>
                    <a:pt x="1126" y="7380"/>
                    <a:pt x="898" y="8043"/>
                    <a:pt x="690" y="8810"/>
                  </a:cubicBezTo>
                  <a:cubicBezTo>
                    <a:pt x="482" y="9577"/>
                    <a:pt x="294" y="10448"/>
                    <a:pt x="173" y="11339"/>
                  </a:cubicBezTo>
                  <a:cubicBezTo>
                    <a:pt x="51" y="12230"/>
                    <a:pt x="-4" y="13142"/>
                    <a:pt x="0" y="13930"/>
                  </a:cubicBezTo>
                  <a:cubicBezTo>
                    <a:pt x="4" y="14718"/>
                    <a:pt x="67" y="15381"/>
                    <a:pt x="220" y="15982"/>
                  </a:cubicBezTo>
                  <a:cubicBezTo>
                    <a:pt x="373" y="16583"/>
                    <a:pt x="616" y="17122"/>
                    <a:pt x="875" y="17496"/>
                  </a:cubicBezTo>
                  <a:cubicBezTo>
                    <a:pt x="1134" y="17869"/>
                    <a:pt x="1408" y="18076"/>
                    <a:pt x="1671" y="18242"/>
                  </a:cubicBezTo>
                  <a:cubicBezTo>
                    <a:pt x="1934" y="18408"/>
                    <a:pt x="2185" y="18532"/>
                    <a:pt x="2452" y="18656"/>
                  </a:cubicBezTo>
                  <a:cubicBezTo>
                    <a:pt x="2719" y="18781"/>
                    <a:pt x="3001" y="18905"/>
                    <a:pt x="3303" y="19050"/>
                  </a:cubicBezTo>
                  <a:cubicBezTo>
                    <a:pt x="3605" y="19195"/>
                    <a:pt x="3927" y="19361"/>
                    <a:pt x="4233" y="19465"/>
                  </a:cubicBezTo>
                  <a:cubicBezTo>
                    <a:pt x="4539" y="19569"/>
                    <a:pt x="4829" y="19610"/>
                    <a:pt x="5112" y="19672"/>
                  </a:cubicBezTo>
                  <a:cubicBezTo>
                    <a:pt x="5394" y="19734"/>
                    <a:pt x="5669" y="19817"/>
                    <a:pt x="5943" y="19900"/>
                  </a:cubicBezTo>
                  <a:cubicBezTo>
                    <a:pt x="6218" y="19983"/>
                    <a:pt x="6492" y="20066"/>
                    <a:pt x="6795" y="20190"/>
                  </a:cubicBezTo>
                  <a:cubicBezTo>
                    <a:pt x="7097" y="20315"/>
                    <a:pt x="7426" y="20481"/>
                    <a:pt x="7756" y="20626"/>
                  </a:cubicBezTo>
                  <a:cubicBezTo>
                    <a:pt x="8085" y="20771"/>
                    <a:pt x="8415" y="20895"/>
                    <a:pt x="8756" y="20957"/>
                  </a:cubicBezTo>
                  <a:cubicBezTo>
                    <a:pt x="9097" y="21020"/>
                    <a:pt x="9450" y="21020"/>
                    <a:pt x="9784" y="21020"/>
                  </a:cubicBezTo>
                  <a:cubicBezTo>
                    <a:pt x="10117" y="21020"/>
                    <a:pt x="10431" y="21020"/>
                    <a:pt x="10741" y="21061"/>
                  </a:cubicBezTo>
                  <a:cubicBezTo>
                    <a:pt x="11051" y="21102"/>
                    <a:pt x="11357" y="21185"/>
                    <a:pt x="11667" y="21268"/>
                  </a:cubicBezTo>
                  <a:cubicBezTo>
                    <a:pt x="11977" y="21351"/>
                    <a:pt x="12291" y="21434"/>
                    <a:pt x="12616" y="21496"/>
                  </a:cubicBezTo>
                  <a:cubicBezTo>
                    <a:pt x="12942" y="21559"/>
                    <a:pt x="13279" y="21600"/>
                    <a:pt x="13589" y="21600"/>
                  </a:cubicBezTo>
                  <a:cubicBezTo>
                    <a:pt x="13899" y="21600"/>
                    <a:pt x="14182" y="21559"/>
                    <a:pt x="14480" y="21517"/>
                  </a:cubicBezTo>
                  <a:cubicBezTo>
                    <a:pt x="14778" y="21476"/>
                    <a:pt x="15092" y="21434"/>
                    <a:pt x="15402" y="21351"/>
                  </a:cubicBezTo>
                  <a:cubicBezTo>
                    <a:pt x="15712" y="21268"/>
                    <a:pt x="16018" y="21144"/>
                    <a:pt x="16316" y="21040"/>
                  </a:cubicBezTo>
                  <a:cubicBezTo>
                    <a:pt x="16614" y="20937"/>
                    <a:pt x="16904" y="20854"/>
                    <a:pt x="17198" y="20750"/>
                  </a:cubicBezTo>
                  <a:cubicBezTo>
                    <a:pt x="17493" y="20646"/>
                    <a:pt x="17791" y="20522"/>
                    <a:pt x="18089" y="20377"/>
                  </a:cubicBezTo>
                  <a:cubicBezTo>
                    <a:pt x="18387" y="20232"/>
                    <a:pt x="18685" y="20066"/>
                    <a:pt x="18991" y="19859"/>
                  </a:cubicBezTo>
                  <a:cubicBezTo>
                    <a:pt x="19297" y="19651"/>
                    <a:pt x="19611" y="19403"/>
                    <a:pt x="19893" y="19030"/>
                  </a:cubicBezTo>
                  <a:cubicBezTo>
                    <a:pt x="20176" y="18656"/>
                    <a:pt x="20427" y="18159"/>
                    <a:pt x="20643" y="17433"/>
                  </a:cubicBezTo>
                  <a:cubicBezTo>
                    <a:pt x="20858" y="16708"/>
                    <a:pt x="21039" y="15754"/>
                    <a:pt x="21176" y="14656"/>
                  </a:cubicBezTo>
                  <a:cubicBezTo>
                    <a:pt x="21314" y="13557"/>
                    <a:pt x="21408" y="12313"/>
                    <a:pt x="21478" y="11111"/>
                  </a:cubicBezTo>
                  <a:cubicBezTo>
                    <a:pt x="21549" y="9909"/>
                    <a:pt x="21596" y="8748"/>
                    <a:pt x="21561" y="7774"/>
                  </a:cubicBezTo>
                  <a:cubicBezTo>
                    <a:pt x="21525" y="6799"/>
                    <a:pt x="21408" y="6012"/>
                    <a:pt x="21231" y="5327"/>
                  </a:cubicBezTo>
                  <a:cubicBezTo>
                    <a:pt x="21055" y="4643"/>
                    <a:pt x="20819" y="4063"/>
                    <a:pt x="20560" y="3607"/>
                  </a:cubicBezTo>
                  <a:cubicBezTo>
                    <a:pt x="20301" y="3151"/>
                    <a:pt x="20019" y="2819"/>
                    <a:pt x="19721" y="2508"/>
                  </a:cubicBezTo>
                  <a:cubicBezTo>
                    <a:pt x="19423" y="2197"/>
                    <a:pt x="19109" y="1907"/>
                    <a:pt x="18815" y="1679"/>
                  </a:cubicBezTo>
                  <a:cubicBezTo>
                    <a:pt x="18520" y="1451"/>
                    <a:pt x="18246" y="1285"/>
                    <a:pt x="17959" y="1119"/>
                  </a:cubicBezTo>
                  <a:cubicBezTo>
                    <a:pt x="17673" y="954"/>
                    <a:pt x="17375" y="788"/>
                    <a:pt x="17069" y="643"/>
                  </a:cubicBezTo>
                  <a:cubicBezTo>
                    <a:pt x="16763" y="498"/>
                    <a:pt x="16449" y="373"/>
                    <a:pt x="16127" y="290"/>
                  </a:cubicBezTo>
                  <a:cubicBezTo>
                    <a:pt x="15806" y="207"/>
                    <a:pt x="15476" y="166"/>
                    <a:pt x="15190" y="124"/>
                  </a:cubicBezTo>
                  <a:cubicBezTo>
                    <a:pt x="14903" y="83"/>
                    <a:pt x="14660" y="41"/>
                    <a:pt x="14413" y="21"/>
                  </a:cubicBezTo>
                  <a:cubicBezTo>
                    <a:pt x="14166" y="0"/>
                    <a:pt x="13915" y="0"/>
                    <a:pt x="13660" y="0"/>
                  </a:cubicBezTo>
                  <a:cubicBezTo>
                    <a:pt x="13405" y="0"/>
                    <a:pt x="13146" y="0"/>
                    <a:pt x="12883" y="0"/>
                  </a:cubicBezTo>
                  <a:cubicBezTo>
                    <a:pt x="12620" y="0"/>
                    <a:pt x="12353" y="0"/>
                    <a:pt x="12067" y="41"/>
                  </a:cubicBezTo>
                  <a:cubicBezTo>
                    <a:pt x="11781" y="83"/>
                    <a:pt x="11475" y="166"/>
                    <a:pt x="11184" y="228"/>
                  </a:cubicBezTo>
                  <a:cubicBezTo>
                    <a:pt x="10894" y="290"/>
                    <a:pt x="10619" y="332"/>
                    <a:pt x="10337" y="394"/>
                  </a:cubicBezTo>
                  <a:cubicBezTo>
                    <a:pt x="10055" y="456"/>
                    <a:pt x="9764" y="539"/>
                    <a:pt x="9423" y="663"/>
                  </a:cubicBezTo>
                  <a:cubicBezTo>
                    <a:pt x="9082" y="788"/>
                    <a:pt x="8689" y="954"/>
                    <a:pt x="8332" y="1099"/>
                  </a:cubicBezTo>
                  <a:cubicBezTo>
                    <a:pt x="7975" y="1244"/>
                    <a:pt x="7654" y="1368"/>
                    <a:pt x="7308" y="1555"/>
                  </a:cubicBezTo>
                  <a:cubicBezTo>
                    <a:pt x="6963" y="1741"/>
                    <a:pt x="6594" y="1990"/>
                    <a:pt x="6390" y="2156"/>
                  </a:cubicBezTo>
                  <a:cubicBezTo>
                    <a:pt x="6186" y="2322"/>
                    <a:pt x="6147" y="2405"/>
                    <a:pt x="6108" y="2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918920" y="1441127"/>
              <a:ext cx="997195" cy="201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2" fill="norm" stroke="1" extrusionOk="0">
                  <a:moveTo>
                    <a:pt x="17389" y="2439"/>
                  </a:moveTo>
                  <a:cubicBezTo>
                    <a:pt x="17206" y="2123"/>
                    <a:pt x="17023" y="1807"/>
                    <a:pt x="16384" y="1413"/>
                  </a:cubicBezTo>
                  <a:cubicBezTo>
                    <a:pt x="15745" y="1018"/>
                    <a:pt x="14649" y="545"/>
                    <a:pt x="13758" y="274"/>
                  </a:cubicBezTo>
                  <a:cubicBezTo>
                    <a:pt x="12868" y="4"/>
                    <a:pt x="12183" y="-64"/>
                    <a:pt x="11201" y="60"/>
                  </a:cubicBezTo>
                  <a:cubicBezTo>
                    <a:pt x="10219" y="184"/>
                    <a:pt x="8941" y="500"/>
                    <a:pt x="7776" y="939"/>
                  </a:cubicBezTo>
                  <a:cubicBezTo>
                    <a:pt x="6612" y="1379"/>
                    <a:pt x="5561" y="1943"/>
                    <a:pt x="4739" y="2439"/>
                  </a:cubicBezTo>
                  <a:cubicBezTo>
                    <a:pt x="3917" y="2935"/>
                    <a:pt x="3324" y="3363"/>
                    <a:pt x="2753" y="3814"/>
                  </a:cubicBezTo>
                  <a:cubicBezTo>
                    <a:pt x="2182" y="4265"/>
                    <a:pt x="1634" y="4739"/>
                    <a:pt x="1269" y="5291"/>
                  </a:cubicBezTo>
                  <a:cubicBezTo>
                    <a:pt x="903" y="5843"/>
                    <a:pt x="721" y="6475"/>
                    <a:pt x="538" y="7151"/>
                  </a:cubicBezTo>
                  <a:cubicBezTo>
                    <a:pt x="355" y="7827"/>
                    <a:pt x="173" y="8549"/>
                    <a:pt x="81" y="9394"/>
                  </a:cubicBezTo>
                  <a:cubicBezTo>
                    <a:pt x="-10" y="10240"/>
                    <a:pt x="-10" y="11209"/>
                    <a:pt x="13" y="12111"/>
                  </a:cubicBezTo>
                  <a:cubicBezTo>
                    <a:pt x="36" y="13013"/>
                    <a:pt x="81" y="13847"/>
                    <a:pt x="150" y="14682"/>
                  </a:cubicBezTo>
                  <a:cubicBezTo>
                    <a:pt x="218" y="15516"/>
                    <a:pt x="310" y="16350"/>
                    <a:pt x="469" y="17060"/>
                  </a:cubicBezTo>
                  <a:cubicBezTo>
                    <a:pt x="629" y="17771"/>
                    <a:pt x="858" y="18357"/>
                    <a:pt x="1177" y="18932"/>
                  </a:cubicBezTo>
                  <a:cubicBezTo>
                    <a:pt x="1497" y="19507"/>
                    <a:pt x="1908" y="20070"/>
                    <a:pt x="2456" y="20488"/>
                  </a:cubicBezTo>
                  <a:cubicBezTo>
                    <a:pt x="3004" y="20905"/>
                    <a:pt x="3689" y="21175"/>
                    <a:pt x="4876" y="21333"/>
                  </a:cubicBezTo>
                  <a:cubicBezTo>
                    <a:pt x="6064" y="21491"/>
                    <a:pt x="7753" y="21536"/>
                    <a:pt x="9123" y="21446"/>
                  </a:cubicBezTo>
                  <a:cubicBezTo>
                    <a:pt x="10493" y="21356"/>
                    <a:pt x="11543" y="21130"/>
                    <a:pt x="12388" y="20814"/>
                  </a:cubicBezTo>
                  <a:cubicBezTo>
                    <a:pt x="13233" y="20499"/>
                    <a:pt x="13872" y="20093"/>
                    <a:pt x="14443" y="19597"/>
                  </a:cubicBezTo>
                  <a:cubicBezTo>
                    <a:pt x="15014" y="19101"/>
                    <a:pt x="15516" y="18515"/>
                    <a:pt x="16042" y="17850"/>
                  </a:cubicBezTo>
                  <a:cubicBezTo>
                    <a:pt x="16567" y="17184"/>
                    <a:pt x="17115" y="16440"/>
                    <a:pt x="17686" y="15719"/>
                  </a:cubicBezTo>
                  <a:cubicBezTo>
                    <a:pt x="18256" y="14997"/>
                    <a:pt x="18850" y="14298"/>
                    <a:pt x="19398" y="13622"/>
                  </a:cubicBezTo>
                  <a:cubicBezTo>
                    <a:pt x="19946" y="12946"/>
                    <a:pt x="20448" y="12292"/>
                    <a:pt x="20791" y="11615"/>
                  </a:cubicBezTo>
                  <a:cubicBezTo>
                    <a:pt x="21133" y="10939"/>
                    <a:pt x="21316" y="10240"/>
                    <a:pt x="21430" y="9462"/>
                  </a:cubicBezTo>
                  <a:cubicBezTo>
                    <a:pt x="21544" y="8684"/>
                    <a:pt x="21590" y="7827"/>
                    <a:pt x="21248" y="7038"/>
                  </a:cubicBezTo>
                  <a:cubicBezTo>
                    <a:pt x="20905" y="6249"/>
                    <a:pt x="20174" y="5528"/>
                    <a:pt x="19535" y="4784"/>
                  </a:cubicBezTo>
                  <a:cubicBezTo>
                    <a:pt x="18896" y="4040"/>
                    <a:pt x="18348" y="3273"/>
                    <a:pt x="17777" y="2563"/>
                  </a:cubicBezTo>
                  <a:cubicBezTo>
                    <a:pt x="17206" y="1852"/>
                    <a:pt x="16612" y="1199"/>
                    <a:pt x="15882" y="793"/>
                  </a:cubicBezTo>
                  <a:cubicBezTo>
                    <a:pt x="15151" y="387"/>
                    <a:pt x="14283" y="229"/>
                    <a:pt x="13416" y="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416049" y="1130300"/>
              <a:ext cx="660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4" y="18400"/>
                    <a:pt x="2908" y="15200"/>
                    <a:pt x="4777" y="12400"/>
                  </a:cubicBezTo>
                  <a:cubicBezTo>
                    <a:pt x="6646" y="9600"/>
                    <a:pt x="8931" y="7200"/>
                    <a:pt x="10800" y="5200"/>
                  </a:cubicBezTo>
                  <a:cubicBezTo>
                    <a:pt x="12669" y="3200"/>
                    <a:pt x="14123" y="1600"/>
                    <a:pt x="15092" y="800"/>
                  </a:cubicBezTo>
                  <a:cubicBezTo>
                    <a:pt x="16062" y="0"/>
                    <a:pt x="16546" y="0"/>
                    <a:pt x="16546" y="0"/>
                  </a:cubicBezTo>
                  <a:cubicBezTo>
                    <a:pt x="16546" y="0"/>
                    <a:pt x="16062" y="0"/>
                    <a:pt x="14712" y="1600"/>
                  </a:cubicBezTo>
                  <a:cubicBezTo>
                    <a:pt x="13362" y="3200"/>
                    <a:pt x="11146" y="6400"/>
                    <a:pt x="9588" y="8800"/>
                  </a:cubicBezTo>
                  <a:cubicBezTo>
                    <a:pt x="8031" y="11200"/>
                    <a:pt x="7131" y="12800"/>
                    <a:pt x="6438" y="14800"/>
                  </a:cubicBezTo>
                  <a:cubicBezTo>
                    <a:pt x="5746" y="16800"/>
                    <a:pt x="5262" y="19200"/>
                    <a:pt x="5296" y="20400"/>
                  </a:cubicBezTo>
                  <a:cubicBezTo>
                    <a:pt x="5331" y="21600"/>
                    <a:pt x="5885" y="21600"/>
                    <a:pt x="7131" y="21600"/>
                  </a:cubicBezTo>
                  <a:cubicBezTo>
                    <a:pt x="8377" y="21600"/>
                    <a:pt x="10315" y="21600"/>
                    <a:pt x="11458" y="20800"/>
                  </a:cubicBezTo>
                  <a:cubicBezTo>
                    <a:pt x="12600" y="20000"/>
                    <a:pt x="12946" y="18400"/>
                    <a:pt x="12842" y="16800"/>
                  </a:cubicBezTo>
                  <a:cubicBezTo>
                    <a:pt x="12738" y="15200"/>
                    <a:pt x="12185" y="13600"/>
                    <a:pt x="10696" y="12400"/>
                  </a:cubicBezTo>
                  <a:cubicBezTo>
                    <a:pt x="9208" y="11200"/>
                    <a:pt x="6785" y="10400"/>
                    <a:pt x="5227" y="10800"/>
                  </a:cubicBezTo>
                  <a:cubicBezTo>
                    <a:pt x="3669" y="11200"/>
                    <a:pt x="2977" y="12800"/>
                    <a:pt x="2942" y="13600"/>
                  </a:cubicBezTo>
                  <a:cubicBezTo>
                    <a:pt x="2908" y="14400"/>
                    <a:pt x="3531" y="14400"/>
                    <a:pt x="5123" y="14000"/>
                  </a:cubicBezTo>
                  <a:cubicBezTo>
                    <a:pt x="6715" y="13600"/>
                    <a:pt x="9277" y="12800"/>
                    <a:pt x="12185" y="14000"/>
                  </a:cubicBezTo>
                  <a:cubicBezTo>
                    <a:pt x="15092" y="15200"/>
                    <a:pt x="18346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994650" y="42989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981950" y="44640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451849" y="4126149"/>
              <a:ext cx="149650" cy="57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66" fill="norm" stroke="1" extrusionOk="0">
                  <a:moveTo>
                    <a:pt x="7101" y="7355"/>
                  </a:moveTo>
                  <a:cubicBezTo>
                    <a:pt x="5918" y="8612"/>
                    <a:pt x="4734" y="9868"/>
                    <a:pt x="3995" y="11636"/>
                  </a:cubicBezTo>
                  <a:cubicBezTo>
                    <a:pt x="3255" y="13403"/>
                    <a:pt x="2959" y="15681"/>
                    <a:pt x="2663" y="17252"/>
                  </a:cubicBezTo>
                  <a:cubicBezTo>
                    <a:pt x="2367" y="18822"/>
                    <a:pt x="2071" y="19686"/>
                    <a:pt x="1627" y="20354"/>
                  </a:cubicBezTo>
                  <a:cubicBezTo>
                    <a:pt x="1184" y="21022"/>
                    <a:pt x="592" y="21493"/>
                    <a:pt x="296" y="21336"/>
                  </a:cubicBezTo>
                  <a:cubicBezTo>
                    <a:pt x="0" y="21179"/>
                    <a:pt x="0" y="20393"/>
                    <a:pt x="0" y="18626"/>
                  </a:cubicBezTo>
                  <a:cubicBezTo>
                    <a:pt x="0" y="16859"/>
                    <a:pt x="0" y="14110"/>
                    <a:pt x="444" y="11518"/>
                  </a:cubicBezTo>
                  <a:cubicBezTo>
                    <a:pt x="888" y="8926"/>
                    <a:pt x="1775" y="6491"/>
                    <a:pt x="2663" y="4802"/>
                  </a:cubicBezTo>
                  <a:cubicBezTo>
                    <a:pt x="3551" y="3113"/>
                    <a:pt x="4438" y="2171"/>
                    <a:pt x="5474" y="1503"/>
                  </a:cubicBezTo>
                  <a:cubicBezTo>
                    <a:pt x="6510" y="836"/>
                    <a:pt x="7693" y="443"/>
                    <a:pt x="9025" y="207"/>
                  </a:cubicBezTo>
                  <a:cubicBezTo>
                    <a:pt x="10356" y="-28"/>
                    <a:pt x="11836" y="-107"/>
                    <a:pt x="13759" y="207"/>
                  </a:cubicBezTo>
                  <a:cubicBezTo>
                    <a:pt x="15682" y="521"/>
                    <a:pt x="18049" y="1228"/>
                    <a:pt x="19529" y="2132"/>
                  </a:cubicBezTo>
                  <a:cubicBezTo>
                    <a:pt x="21008" y="3035"/>
                    <a:pt x="21600" y="4134"/>
                    <a:pt x="19825" y="5038"/>
                  </a:cubicBezTo>
                  <a:cubicBezTo>
                    <a:pt x="18049" y="5941"/>
                    <a:pt x="13907" y="6648"/>
                    <a:pt x="9764" y="7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553450" y="4461538"/>
              <a:ext cx="298450" cy="24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5757"/>
                  </a:moveTo>
                  <a:cubicBezTo>
                    <a:pt x="0" y="3727"/>
                    <a:pt x="0" y="1696"/>
                    <a:pt x="536" y="680"/>
                  </a:cubicBezTo>
                  <a:cubicBezTo>
                    <a:pt x="1072" y="-335"/>
                    <a:pt x="2145" y="-335"/>
                    <a:pt x="3600" y="1511"/>
                  </a:cubicBezTo>
                  <a:cubicBezTo>
                    <a:pt x="5055" y="3357"/>
                    <a:pt x="6894" y="7050"/>
                    <a:pt x="7889" y="10465"/>
                  </a:cubicBezTo>
                  <a:cubicBezTo>
                    <a:pt x="8885" y="13880"/>
                    <a:pt x="9038" y="17019"/>
                    <a:pt x="8732" y="18865"/>
                  </a:cubicBezTo>
                  <a:cubicBezTo>
                    <a:pt x="8426" y="20711"/>
                    <a:pt x="7660" y="21265"/>
                    <a:pt x="7200" y="21080"/>
                  </a:cubicBezTo>
                  <a:cubicBezTo>
                    <a:pt x="6740" y="20896"/>
                    <a:pt x="6587" y="19973"/>
                    <a:pt x="7123" y="17111"/>
                  </a:cubicBezTo>
                  <a:cubicBezTo>
                    <a:pt x="7660" y="14250"/>
                    <a:pt x="8885" y="9450"/>
                    <a:pt x="11413" y="6588"/>
                  </a:cubicBezTo>
                  <a:cubicBezTo>
                    <a:pt x="13940" y="3727"/>
                    <a:pt x="17770" y="2803"/>
                    <a:pt x="21600" y="1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835660" y="4726050"/>
              <a:ext cx="174991" cy="22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44" fill="norm" stroke="1" extrusionOk="0">
                  <a:moveTo>
                    <a:pt x="21259" y="2844"/>
                  </a:moveTo>
                  <a:cubicBezTo>
                    <a:pt x="21259" y="1844"/>
                    <a:pt x="21259" y="844"/>
                    <a:pt x="20488" y="344"/>
                  </a:cubicBezTo>
                  <a:cubicBezTo>
                    <a:pt x="19716" y="-156"/>
                    <a:pt x="18173" y="-156"/>
                    <a:pt x="15473" y="644"/>
                  </a:cubicBezTo>
                  <a:cubicBezTo>
                    <a:pt x="12773" y="1444"/>
                    <a:pt x="8916" y="3044"/>
                    <a:pt x="6088" y="5744"/>
                  </a:cubicBezTo>
                  <a:cubicBezTo>
                    <a:pt x="3259" y="8444"/>
                    <a:pt x="1459" y="12244"/>
                    <a:pt x="559" y="14644"/>
                  </a:cubicBezTo>
                  <a:cubicBezTo>
                    <a:pt x="-341" y="17044"/>
                    <a:pt x="-341" y="18044"/>
                    <a:pt x="1973" y="18944"/>
                  </a:cubicBezTo>
                  <a:cubicBezTo>
                    <a:pt x="4288" y="19844"/>
                    <a:pt x="8916" y="20644"/>
                    <a:pt x="12130" y="21044"/>
                  </a:cubicBezTo>
                  <a:cubicBezTo>
                    <a:pt x="15345" y="21444"/>
                    <a:pt x="17145" y="21444"/>
                    <a:pt x="18945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118600" y="4870450"/>
              <a:ext cx="336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15600"/>
                    <a:pt x="10053" y="9600"/>
                    <a:pt x="13653" y="6000"/>
                  </a:cubicBezTo>
                  <a:cubicBezTo>
                    <a:pt x="17253" y="2400"/>
                    <a:pt x="194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366250" y="4819650"/>
              <a:ext cx="16538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0" y="0"/>
                  </a:moveTo>
                  <a:cubicBezTo>
                    <a:pt x="3780" y="0"/>
                    <a:pt x="7560" y="0"/>
                    <a:pt x="11205" y="1722"/>
                  </a:cubicBezTo>
                  <a:cubicBezTo>
                    <a:pt x="14850" y="3443"/>
                    <a:pt x="18360" y="6887"/>
                    <a:pt x="19980" y="9391"/>
                  </a:cubicBezTo>
                  <a:cubicBezTo>
                    <a:pt x="21600" y="11896"/>
                    <a:pt x="21330" y="13461"/>
                    <a:pt x="19980" y="15339"/>
                  </a:cubicBezTo>
                  <a:cubicBezTo>
                    <a:pt x="18630" y="17217"/>
                    <a:pt x="16200" y="19409"/>
                    <a:pt x="137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615076" y="4823797"/>
              <a:ext cx="144875" cy="15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91" fill="norm" stroke="1" extrusionOk="0">
                  <a:moveTo>
                    <a:pt x="13714" y="4559"/>
                  </a:moveTo>
                  <a:cubicBezTo>
                    <a:pt x="14331" y="3138"/>
                    <a:pt x="14949" y="1716"/>
                    <a:pt x="14486" y="864"/>
                  </a:cubicBezTo>
                  <a:cubicBezTo>
                    <a:pt x="14023" y="11"/>
                    <a:pt x="12480" y="-273"/>
                    <a:pt x="10320" y="295"/>
                  </a:cubicBezTo>
                  <a:cubicBezTo>
                    <a:pt x="8160" y="864"/>
                    <a:pt x="5383" y="2285"/>
                    <a:pt x="3223" y="4416"/>
                  </a:cubicBezTo>
                  <a:cubicBezTo>
                    <a:pt x="1063" y="6548"/>
                    <a:pt x="-480" y="9390"/>
                    <a:pt x="137" y="12374"/>
                  </a:cubicBezTo>
                  <a:cubicBezTo>
                    <a:pt x="754" y="15359"/>
                    <a:pt x="3531" y="18485"/>
                    <a:pt x="7389" y="19906"/>
                  </a:cubicBezTo>
                  <a:cubicBezTo>
                    <a:pt x="11246" y="21327"/>
                    <a:pt x="16183" y="21043"/>
                    <a:pt x="21120" y="20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0134600" y="49212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118906" y="4867185"/>
              <a:ext cx="1569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3818" y="20702"/>
                  </a:moveTo>
                  <a:cubicBezTo>
                    <a:pt x="1118" y="10884"/>
                    <a:pt x="-1582" y="1066"/>
                    <a:pt x="1118" y="84"/>
                  </a:cubicBezTo>
                  <a:cubicBezTo>
                    <a:pt x="3818" y="-898"/>
                    <a:pt x="11918" y="6957"/>
                    <a:pt x="20018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211698" y="4900201"/>
              <a:ext cx="138802" cy="12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95" fill="norm" stroke="1" extrusionOk="0">
                  <a:moveTo>
                    <a:pt x="1825" y="5466"/>
                  </a:moveTo>
                  <a:cubicBezTo>
                    <a:pt x="1825" y="7181"/>
                    <a:pt x="1825" y="8895"/>
                    <a:pt x="1497" y="11295"/>
                  </a:cubicBezTo>
                  <a:cubicBezTo>
                    <a:pt x="1170" y="13695"/>
                    <a:pt x="516" y="16781"/>
                    <a:pt x="188" y="17466"/>
                  </a:cubicBezTo>
                  <a:cubicBezTo>
                    <a:pt x="-139" y="18152"/>
                    <a:pt x="-139" y="16438"/>
                    <a:pt x="1006" y="13352"/>
                  </a:cubicBezTo>
                  <a:cubicBezTo>
                    <a:pt x="2152" y="10266"/>
                    <a:pt x="4443" y="5809"/>
                    <a:pt x="7061" y="3066"/>
                  </a:cubicBezTo>
                  <a:cubicBezTo>
                    <a:pt x="9679" y="324"/>
                    <a:pt x="12625" y="-705"/>
                    <a:pt x="14916" y="495"/>
                  </a:cubicBezTo>
                  <a:cubicBezTo>
                    <a:pt x="17206" y="1695"/>
                    <a:pt x="18843" y="5124"/>
                    <a:pt x="19825" y="8895"/>
                  </a:cubicBezTo>
                  <a:cubicBezTo>
                    <a:pt x="20806" y="12666"/>
                    <a:pt x="21134" y="16781"/>
                    <a:pt x="21461" y="20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718800" y="4760420"/>
              <a:ext cx="80207" cy="24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10" fill="norm" stroke="1" extrusionOk="0">
                  <a:moveTo>
                    <a:pt x="1662" y="2417"/>
                  </a:moveTo>
                  <a:cubicBezTo>
                    <a:pt x="2769" y="1486"/>
                    <a:pt x="3877" y="555"/>
                    <a:pt x="5815" y="182"/>
                  </a:cubicBezTo>
                  <a:cubicBezTo>
                    <a:pt x="7754" y="-190"/>
                    <a:pt x="10523" y="-4"/>
                    <a:pt x="13569" y="834"/>
                  </a:cubicBezTo>
                  <a:cubicBezTo>
                    <a:pt x="16615" y="1672"/>
                    <a:pt x="19938" y="3162"/>
                    <a:pt x="20769" y="4838"/>
                  </a:cubicBezTo>
                  <a:cubicBezTo>
                    <a:pt x="21600" y="6513"/>
                    <a:pt x="19938" y="8376"/>
                    <a:pt x="17723" y="9586"/>
                  </a:cubicBezTo>
                  <a:cubicBezTo>
                    <a:pt x="15508" y="10796"/>
                    <a:pt x="12738" y="11355"/>
                    <a:pt x="12462" y="12007"/>
                  </a:cubicBezTo>
                  <a:cubicBezTo>
                    <a:pt x="12185" y="12658"/>
                    <a:pt x="14400" y="13403"/>
                    <a:pt x="16338" y="14148"/>
                  </a:cubicBezTo>
                  <a:cubicBezTo>
                    <a:pt x="18277" y="14893"/>
                    <a:pt x="19938" y="15638"/>
                    <a:pt x="20215" y="16848"/>
                  </a:cubicBezTo>
                  <a:cubicBezTo>
                    <a:pt x="20492" y="18058"/>
                    <a:pt x="19385" y="19734"/>
                    <a:pt x="15785" y="20572"/>
                  </a:cubicBezTo>
                  <a:cubicBezTo>
                    <a:pt x="12185" y="21410"/>
                    <a:pt x="6092" y="21410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936624" y="4861983"/>
              <a:ext cx="67927" cy="14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03" fill="norm" stroke="1" extrusionOk="0">
                  <a:moveTo>
                    <a:pt x="21005" y="5700"/>
                  </a:moveTo>
                  <a:cubicBezTo>
                    <a:pt x="21005" y="4200"/>
                    <a:pt x="21005" y="2700"/>
                    <a:pt x="19369" y="1650"/>
                  </a:cubicBezTo>
                  <a:cubicBezTo>
                    <a:pt x="17732" y="600"/>
                    <a:pt x="14460" y="0"/>
                    <a:pt x="10860" y="0"/>
                  </a:cubicBezTo>
                  <a:cubicBezTo>
                    <a:pt x="7260" y="0"/>
                    <a:pt x="3332" y="600"/>
                    <a:pt x="1369" y="2100"/>
                  </a:cubicBezTo>
                  <a:cubicBezTo>
                    <a:pt x="-595" y="3600"/>
                    <a:pt x="-595" y="6000"/>
                    <a:pt x="2350" y="8400"/>
                  </a:cubicBezTo>
                  <a:cubicBezTo>
                    <a:pt x="5296" y="10800"/>
                    <a:pt x="11187" y="13200"/>
                    <a:pt x="14787" y="15300"/>
                  </a:cubicBezTo>
                  <a:cubicBezTo>
                    <a:pt x="18387" y="17400"/>
                    <a:pt x="19696" y="19200"/>
                    <a:pt x="18060" y="20250"/>
                  </a:cubicBezTo>
                  <a:cubicBezTo>
                    <a:pt x="16423" y="21300"/>
                    <a:pt x="11841" y="21600"/>
                    <a:pt x="9223" y="20550"/>
                  </a:cubicBezTo>
                  <a:cubicBezTo>
                    <a:pt x="6605" y="19500"/>
                    <a:pt x="5950" y="17100"/>
                    <a:pt x="5296" y="14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1088654" y="4768850"/>
              <a:ext cx="55597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16213" y="0"/>
                  </a:moveTo>
                  <a:cubicBezTo>
                    <a:pt x="10613" y="5731"/>
                    <a:pt x="5013" y="11461"/>
                    <a:pt x="2213" y="14988"/>
                  </a:cubicBezTo>
                  <a:cubicBezTo>
                    <a:pt x="-587" y="18514"/>
                    <a:pt x="-587" y="19837"/>
                    <a:pt x="1413" y="20608"/>
                  </a:cubicBezTo>
                  <a:cubicBezTo>
                    <a:pt x="3413" y="21380"/>
                    <a:pt x="7413" y="21600"/>
                    <a:pt x="11013" y="21600"/>
                  </a:cubicBezTo>
                  <a:cubicBezTo>
                    <a:pt x="14613" y="21600"/>
                    <a:pt x="17813" y="21380"/>
                    <a:pt x="21013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1059380" y="4921514"/>
              <a:ext cx="7217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700" fill="norm" stroke="1" extrusionOk="0">
                  <a:moveTo>
                    <a:pt x="8082" y="20700"/>
                  </a:moveTo>
                  <a:cubicBezTo>
                    <a:pt x="3762" y="13500"/>
                    <a:pt x="-558" y="6300"/>
                    <a:pt x="59" y="2700"/>
                  </a:cubicBezTo>
                  <a:cubicBezTo>
                    <a:pt x="676" y="-900"/>
                    <a:pt x="6231" y="-900"/>
                    <a:pt x="10551" y="2700"/>
                  </a:cubicBezTo>
                  <a:cubicBezTo>
                    <a:pt x="14871" y="6300"/>
                    <a:pt x="17956" y="13500"/>
                    <a:pt x="21042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1144249" y="4897556"/>
              <a:ext cx="196381" cy="28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67" fill="norm" stroke="1" extrusionOk="0">
                  <a:moveTo>
                    <a:pt x="2787" y="2271"/>
                  </a:moveTo>
                  <a:cubicBezTo>
                    <a:pt x="3948" y="2271"/>
                    <a:pt x="5110" y="2271"/>
                    <a:pt x="6039" y="1951"/>
                  </a:cubicBezTo>
                  <a:cubicBezTo>
                    <a:pt x="6968" y="1631"/>
                    <a:pt x="7665" y="991"/>
                    <a:pt x="7432" y="671"/>
                  </a:cubicBezTo>
                  <a:cubicBezTo>
                    <a:pt x="7200" y="351"/>
                    <a:pt x="6039" y="351"/>
                    <a:pt x="4877" y="671"/>
                  </a:cubicBezTo>
                  <a:cubicBezTo>
                    <a:pt x="3716" y="991"/>
                    <a:pt x="2555" y="1631"/>
                    <a:pt x="1626" y="2431"/>
                  </a:cubicBezTo>
                  <a:cubicBezTo>
                    <a:pt x="697" y="3231"/>
                    <a:pt x="0" y="4191"/>
                    <a:pt x="0" y="4991"/>
                  </a:cubicBezTo>
                  <a:cubicBezTo>
                    <a:pt x="0" y="5791"/>
                    <a:pt x="697" y="6431"/>
                    <a:pt x="2206" y="6671"/>
                  </a:cubicBezTo>
                  <a:cubicBezTo>
                    <a:pt x="3716" y="6911"/>
                    <a:pt x="6039" y="6751"/>
                    <a:pt x="8013" y="6351"/>
                  </a:cubicBezTo>
                  <a:cubicBezTo>
                    <a:pt x="9987" y="5951"/>
                    <a:pt x="11613" y="5311"/>
                    <a:pt x="12077" y="5311"/>
                  </a:cubicBezTo>
                  <a:cubicBezTo>
                    <a:pt x="12542" y="5311"/>
                    <a:pt x="11845" y="5951"/>
                    <a:pt x="10800" y="8191"/>
                  </a:cubicBezTo>
                  <a:cubicBezTo>
                    <a:pt x="9755" y="10431"/>
                    <a:pt x="8361" y="14271"/>
                    <a:pt x="7200" y="16911"/>
                  </a:cubicBezTo>
                  <a:cubicBezTo>
                    <a:pt x="6039" y="19551"/>
                    <a:pt x="5110" y="20991"/>
                    <a:pt x="4761" y="21231"/>
                  </a:cubicBezTo>
                  <a:cubicBezTo>
                    <a:pt x="4413" y="21471"/>
                    <a:pt x="4645" y="20511"/>
                    <a:pt x="6039" y="18031"/>
                  </a:cubicBezTo>
                  <a:cubicBezTo>
                    <a:pt x="7432" y="15551"/>
                    <a:pt x="9987" y="11551"/>
                    <a:pt x="11729" y="8991"/>
                  </a:cubicBezTo>
                  <a:cubicBezTo>
                    <a:pt x="13471" y="6431"/>
                    <a:pt x="14400" y="5311"/>
                    <a:pt x="15213" y="4351"/>
                  </a:cubicBezTo>
                  <a:cubicBezTo>
                    <a:pt x="16026" y="3391"/>
                    <a:pt x="16723" y="2591"/>
                    <a:pt x="17303" y="1791"/>
                  </a:cubicBezTo>
                  <a:cubicBezTo>
                    <a:pt x="17884" y="991"/>
                    <a:pt x="18348" y="191"/>
                    <a:pt x="19045" y="31"/>
                  </a:cubicBezTo>
                  <a:cubicBezTo>
                    <a:pt x="19742" y="-129"/>
                    <a:pt x="20671" y="351"/>
                    <a:pt x="21135" y="991"/>
                  </a:cubicBezTo>
                  <a:cubicBezTo>
                    <a:pt x="21600" y="1631"/>
                    <a:pt x="21600" y="2431"/>
                    <a:pt x="21484" y="3231"/>
                  </a:cubicBezTo>
                  <a:cubicBezTo>
                    <a:pt x="21368" y="4031"/>
                    <a:pt x="21135" y="4831"/>
                    <a:pt x="20323" y="5391"/>
                  </a:cubicBezTo>
                  <a:cubicBezTo>
                    <a:pt x="19510" y="5951"/>
                    <a:pt x="18116" y="6271"/>
                    <a:pt x="16839" y="6271"/>
                  </a:cubicBezTo>
                  <a:cubicBezTo>
                    <a:pt x="15561" y="6271"/>
                    <a:pt x="14400" y="5951"/>
                    <a:pt x="13819" y="5551"/>
                  </a:cubicBezTo>
                  <a:cubicBezTo>
                    <a:pt x="13239" y="5151"/>
                    <a:pt x="13239" y="4671"/>
                    <a:pt x="13239" y="41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315700" y="4871396"/>
              <a:ext cx="139700" cy="17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2226"/>
                  </a:moveTo>
                  <a:cubicBezTo>
                    <a:pt x="20618" y="1185"/>
                    <a:pt x="19636" y="144"/>
                    <a:pt x="18327" y="14"/>
                  </a:cubicBezTo>
                  <a:cubicBezTo>
                    <a:pt x="17018" y="-116"/>
                    <a:pt x="15382" y="665"/>
                    <a:pt x="14073" y="2877"/>
                  </a:cubicBezTo>
                  <a:cubicBezTo>
                    <a:pt x="12764" y="5089"/>
                    <a:pt x="11782" y="8732"/>
                    <a:pt x="11782" y="11074"/>
                  </a:cubicBezTo>
                  <a:cubicBezTo>
                    <a:pt x="11782" y="13417"/>
                    <a:pt x="12764" y="14457"/>
                    <a:pt x="13582" y="15629"/>
                  </a:cubicBezTo>
                  <a:cubicBezTo>
                    <a:pt x="14400" y="16800"/>
                    <a:pt x="15055" y="18101"/>
                    <a:pt x="14564" y="19142"/>
                  </a:cubicBezTo>
                  <a:cubicBezTo>
                    <a:pt x="14073" y="20183"/>
                    <a:pt x="12436" y="20964"/>
                    <a:pt x="9818" y="21224"/>
                  </a:cubicBezTo>
                  <a:cubicBezTo>
                    <a:pt x="7200" y="21484"/>
                    <a:pt x="3600" y="21224"/>
                    <a:pt x="0" y="20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721995" y="4161323"/>
              <a:ext cx="487325" cy="49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92" fill="norm" stroke="1" extrusionOk="0">
                  <a:moveTo>
                    <a:pt x="10493" y="5676"/>
                  </a:moveTo>
                  <a:cubicBezTo>
                    <a:pt x="10767" y="4212"/>
                    <a:pt x="11040" y="2747"/>
                    <a:pt x="11086" y="1786"/>
                  </a:cubicBezTo>
                  <a:cubicBezTo>
                    <a:pt x="11131" y="825"/>
                    <a:pt x="10949" y="368"/>
                    <a:pt x="10630" y="139"/>
                  </a:cubicBezTo>
                  <a:cubicBezTo>
                    <a:pt x="10311" y="-90"/>
                    <a:pt x="9855" y="-90"/>
                    <a:pt x="8671" y="551"/>
                  </a:cubicBezTo>
                  <a:cubicBezTo>
                    <a:pt x="7486" y="1191"/>
                    <a:pt x="5572" y="2473"/>
                    <a:pt x="4023" y="4349"/>
                  </a:cubicBezTo>
                  <a:cubicBezTo>
                    <a:pt x="2473" y="6225"/>
                    <a:pt x="1288" y="8696"/>
                    <a:pt x="605" y="10939"/>
                  </a:cubicBezTo>
                  <a:cubicBezTo>
                    <a:pt x="-79" y="13181"/>
                    <a:pt x="-261" y="15195"/>
                    <a:pt x="468" y="16979"/>
                  </a:cubicBezTo>
                  <a:cubicBezTo>
                    <a:pt x="1197" y="18764"/>
                    <a:pt x="2838" y="20320"/>
                    <a:pt x="4888" y="20915"/>
                  </a:cubicBezTo>
                  <a:cubicBezTo>
                    <a:pt x="6939" y="21510"/>
                    <a:pt x="9400" y="21144"/>
                    <a:pt x="11997" y="19817"/>
                  </a:cubicBezTo>
                  <a:cubicBezTo>
                    <a:pt x="14595" y="18490"/>
                    <a:pt x="17329" y="16202"/>
                    <a:pt x="19015" y="13776"/>
                  </a:cubicBezTo>
                  <a:cubicBezTo>
                    <a:pt x="20701" y="11351"/>
                    <a:pt x="21339" y="8788"/>
                    <a:pt x="20792" y="6546"/>
                  </a:cubicBezTo>
                  <a:cubicBezTo>
                    <a:pt x="20245" y="4303"/>
                    <a:pt x="18514" y="2381"/>
                    <a:pt x="16007" y="1786"/>
                  </a:cubicBezTo>
                  <a:cubicBezTo>
                    <a:pt x="13501" y="1191"/>
                    <a:pt x="10220" y="1924"/>
                    <a:pt x="8306" y="2473"/>
                  </a:cubicBezTo>
                  <a:cubicBezTo>
                    <a:pt x="6392" y="3022"/>
                    <a:pt x="5845" y="3388"/>
                    <a:pt x="5298" y="3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421551" y="4971651"/>
              <a:ext cx="461857" cy="46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39" fill="norm" stroke="1" extrusionOk="0">
                  <a:moveTo>
                    <a:pt x="13298" y="4647"/>
                  </a:moveTo>
                  <a:cubicBezTo>
                    <a:pt x="13490" y="4068"/>
                    <a:pt x="13682" y="3490"/>
                    <a:pt x="13826" y="2911"/>
                  </a:cubicBezTo>
                  <a:cubicBezTo>
                    <a:pt x="13970" y="2333"/>
                    <a:pt x="14066" y="1754"/>
                    <a:pt x="13634" y="1465"/>
                  </a:cubicBezTo>
                  <a:cubicBezTo>
                    <a:pt x="13202" y="1175"/>
                    <a:pt x="12242" y="1175"/>
                    <a:pt x="10706" y="1995"/>
                  </a:cubicBezTo>
                  <a:cubicBezTo>
                    <a:pt x="9170" y="2815"/>
                    <a:pt x="7058" y="4454"/>
                    <a:pt x="5138" y="6865"/>
                  </a:cubicBezTo>
                  <a:cubicBezTo>
                    <a:pt x="3218" y="9275"/>
                    <a:pt x="1490" y="12458"/>
                    <a:pt x="626" y="14675"/>
                  </a:cubicBezTo>
                  <a:cubicBezTo>
                    <a:pt x="-238" y="16893"/>
                    <a:pt x="-238" y="18147"/>
                    <a:pt x="818" y="19256"/>
                  </a:cubicBezTo>
                  <a:cubicBezTo>
                    <a:pt x="1874" y="20365"/>
                    <a:pt x="3986" y="21329"/>
                    <a:pt x="6674" y="21233"/>
                  </a:cubicBezTo>
                  <a:cubicBezTo>
                    <a:pt x="9362" y="21136"/>
                    <a:pt x="12626" y="19979"/>
                    <a:pt x="15266" y="18292"/>
                  </a:cubicBezTo>
                  <a:cubicBezTo>
                    <a:pt x="17906" y="16604"/>
                    <a:pt x="19922" y="14386"/>
                    <a:pt x="20642" y="11927"/>
                  </a:cubicBezTo>
                  <a:cubicBezTo>
                    <a:pt x="21362" y="9468"/>
                    <a:pt x="20786" y="6768"/>
                    <a:pt x="19154" y="4647"/>
                  </a:cubicBezTo>
                  <a:cubicBezTo>
                    <a:pt x="17522" y="2525"/>
                    <a:pt x="14834" y="983"/>
                    <a:pt x="12866" y="356"/>
                  </a:cubicBezTo>
                  <a:cubicBezTo>
                    <a:pt x="10898" y="-271"/>
                    <a:pt x="9650" y="18"/>
                    <a:pt x="9026" y="549"/>
                  </a:cubicBezTo>
                  <a:cubicBezTo>
                    <a:pt x="8402" y="1079"/>
                    <a:pt x="8402" y="1850"/>
                    <a:pt x="8402" y="2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801282" y="5021656"/>
              <a:ext cx="422812" cy="41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12" fill="norm" stroke="1" extrusionOk="0">
                  <a:moveTo>
                    <a:pt x="20176" y="5863"/>
                  </a:moveTo>
                  <a:cubicBezTo>
                    <a:pt x="18572" y="3822"/>
                    <a:pt x="16968" y="1780"/>
                    <a:pt x="15097" y="759"/>
                  </a:cubicBezTo>
                  <a:cubicBezTo>
                    <a:pt x="13225" y="-262"/>
                    <a:pt x="11087" y="-262"/>
                    <a:pt x="8948" y="813"/>
                  </a:cubicBezTo>
                  <a:cubicBezTo>
                    <a:pt x="6809" y="1887"/>
                    <a:pt x="4671" y="4037"/>
                    <a:pt x="3013" y="6831"/>
                  </a:cubicBezTo>
                  <a:cubicBezTo>
                    <a:pt x="1356" y="9625"/>
                    <a:pt x="180" y="13063"/>
                    <a:pt x="19" y="15589"/>
                  </a:cubicBezTo>
                  <a:cubicBezTo>
                    <a:pt x="-141" y="18114"/>
                    <a:pt x="714" y="19726"/>
                    <a:pt x="2639" y="20532"/>
                  </a:cubicBezTo>
                  <a:cubicBezTo>
                    <a:pt x="4564" y="21338"/>
                    <a:pt x="7558" y="21338"/>
                    <a:pt x="10445" y="20317"/>
                  </a:cubicBezTo>
                  <a:cubicBezTo>
                    <a:pt x="13332" y="19296"/>
                    <a:pt x="16112" y="17254"/>
                    <a:pt x="18091" y="14568"/>
                  </a:cubicBezTo>
                  <a:cubicBezTo>
                    <a:pt x="20069" y="11881"/>
                    <a:pt x="21245" y="8550"/>
                    <a:pt x="21352" y="5971"/>
                  </a:cubicBezTo>
                  <a:cubicBezTo>
                    <a:pt x="21459" y="3392"/>
                    <a:pt x="20497" y="1565"/>
                    <a:pt x="18946" y="759"/>
                  </a:cubicBezTo>
                  <a:cubicBezTo>
                    <a:pt x="17396" y="-47"/>
                    <a:pt x="15257" y="168"/>
                    <a:pt x="13118" y="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2" name="Drawing"/>
          <p:cNvGrpSpPr/>
          <p:nvPr/>
        </p:nvGrpSpPr>
        <p:grpSpPr>
          <a:xfrm>
            <a:off x="692149" y="1208792"/>
            <a:ext cx="11554139" cy="8178625"/>
            <a:chOff x="0" y="0"/>
            <a:chExt cx="11554137" cy="8178624"/>
          </a:xfrm>
        </p:grpSpPr>
        <p:sp>
          <p:nvSpPr>
            <p:cNvPr id="2036" name="Line"/>
            <p:cNvSpPr/>
            <p:nvPr/>
          </p:nvSpPr>
          <p:spPr>
            <a:xfrm>
              <a:off x="1904999" y="71811"/>
              <a:ext cx="184151" cy="54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0855" y="2068"/>
                  </a:moveTo>
                  <a:cubicBezTo>
                    <a:pt x="18869" y="1241"/>
                    <a:pt x="16883" y="413"/>
                    <a:pt x="13903" y="124"/>
                  </a:cubicBezTo>
                  <a:cubicBezTo>
                    <a:pt x="10924" y="-166"/>
                    <a:pt x="6952" y="82"/>
                    <a:pt x="4221" y="579"/>
                  </a:cubicBezTo>
                  <a:cubicBezTo>
                    <a:pt x="1490" y="1075"/>
                    <a:pt x="0" y="1820"/>
                    <a:pt x="0" y="2524"/>
                  </a:cubicBezTo>
                  <a:cubicBezTo>
                    <a:pt x="0" y="3227"/>
                    <a:pt x="1490" y="3889"/>
                    <a:pt x="4717" y="4882"/>
                  </a:cubicBezTo>
                  <a:cubicBezTo>
                    <a:pt x="7945" y="5875"/>
                    <a:pt x="12910" y="7200"/>
                    <a:pt x="15766" y="8110"/>
                  </a:cubicBezTo>
                  <a:cubicBezTo>
                    <a:pt x="18621" y="9020"/>
                    <a:pt x="19366" y="9517"/>
                    <a:pt x="18497" y="10344"/>
                  </a:cubicBezTo>
                  <a:cubicBezTo>
                    <a:pt x="17628" y="11172"/>
                    <a:pt x="15145" y="12331"/>
                    <a:pt x="13034" y="12993"/>
                  </a:cubicBezTo>
                  <a:cubicBezTo>
                    <a:pt x="10924" y="13655"/>
                    <a:pt x="9186" y="13820"/>
                    <a:pt x="8317" y="14110"/>
                  </a:cubicBezTo>
                  <a:cubicBezTo>
                    <a:pt x="7448" y="14400"/>
                    <a:pt x="7448" y="14813"/>
                    <a:pt x="7324" y="15641"/>
                  </a:cubicBezTo>
                  <a:cubicBezTo>
                    <a:pt x="7200" y="16468"/>
                    <a:pt x="6952" y="17710"/>
                    <a:pt x="6579" y="18537"/>
                  </a:cubicBezTo>
                  <a:cubicBezTo>
                    <a:pt x="6207" y="19365"/>
                    <a:pt x="5710" y="19779"/>
                    <a:pt x="5462" y="20193"/>
                  </a:cubicBezTo>
                  <a:cubicBezTo>
                    <a:pt x="5214" y="20606"/>
                    <a:pt x="5214" y="21020"/>
                    <a:pt x="5834" y="21227"/>
                  </a:cubicBezTo>
                  <a:cubicBezTo>
                    <a:pt x="6455" y="21434"/>
                    <a:pt x="7697" y="21434"/>
                    <a:pt x="10428" y="21186"/>
                  </a:cubicBezTo>
                  <a:cubicBezTo>
                    <a:pt x="13159" y="20937"/>
                    <a:pt x="17379" y="20441"/>
                    <a:pt x="2160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276468" y="235184"/>
              <a:ext cx="174633" cy="25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90" fill="norm" stroke="1" extrusionOk="0">
                  <a:moveTo>
                    <a:pt x="19215" y="5058"/>
                  </a:moveTo>
                  <a:cubicBezTo>
                    <a:pt x="19215" y="4180"/>
                    <a:pt x="19215" y="3302"/>
                    <a:pt x="19215" y="2424"/>
                  </a:cubicBezTo>
                  <a:cubicBezTo>
                    <a:pt x="19215" y="1546"/>
                    <a:pt x="19215" y="668"/>
                    <a:pt x="17834" y="229"/>
                  </a:cubicBezTo>
                  <a:cubicBezTo>
                    <a:pt x="16452" y="-210"/>
                    <a:pt x="13689" y="-210"/>
                    <a:pt x="10173" y="1985"/>
                  </a:cubicBezTo>
                  <a:cubicBezTo>
                    <a:pt x="6657" y="4180"/>
                    <a:pt x="2387" y="8570"/>
                    <a:pt x="755" y="11995"/>
                  </a:cubicBezTo>
                  <a:cubicBezTo>
                    <a:pt x="-878" y="15419"/>
                    <a:pt x="127" y="17878"/>
                    <a:pt x="3894" y="19283"/>
                  </a:cubicBezTo>
                  <a:cubicBezTo>
                    <a:pt x="7662" y="20688"/>
                    <a:pt x="14192" y="21039"/>
                    <a:pt x="20722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540000" y="493007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411"/>
                    <a:pt x="17486" y="6821"/>
                    <a:pt x="13886" y="10421"/>
                  </a:cubicBezTo>
                  <a:cubicBezTo>
                    <a:pt x="10286" y="14021"/>
                    <a:pt x="5143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995995" y="230650"/>
              <a:ext cx="159956" cy="28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4" fill="norm" stroke="1" extrusionOk="0">
                  <a:moveTo>
                    <a:pt x="21478" y="6298"/>
                  </a:moveTo>
                  <a:cubicBezTo>
                    <a:pt x="21478" y="5037"/>
                    <a:pt x="21478" y="3776"/>
                    <a:pt x="21478" y="2672"/>
                  </a:cubicBezTo>
                  <a:cubicBezTo>
                    <a:pt x="21478" y="1568"/>
                    <a:pt x="21478" y="622"/>
                    <a:pt x="18210" y="228"/>
                  </a:cubicBezTo>
                  <a:cubicBezTo>
                    <a:pt x="14941" y="-166"/>
                    <a:pt x="8404" y="-8"/>
                    <a:pt x="4710" y="386"/>
                  </a:cubicBezTo>
                  <a:cubicBezTo>
                    <a:pt x="1015" y="780"/>
                    <a:pt x="162" y="1411"/>
                    <a:pt x="20" y="2120"/>
                  </a:cubicBezTo>
                  <a:cubicBezTo>
                    <a:pt x="-122" y="2830"/>
                    <a:pt x="446" y="3618"/>
                    <a:pt x="3715" y="5510"/>
                  </a:cubicBezTo>
                  <a:cubicBezTo>
                    <a:pt x="6983" y="7402"/>
                    <a:pt x="12952" y="10398"/>
                    <a:pt x="16078" y="12289"/>
                  </a:cubicBezTo>
                  <a:cubicBezTo>
                    <a:pt x="19204" y="14181"/>
                    <a:pt x="19489" y="14970"/>
                    <a:pt x="16789" y="16310"/>
                  </a:cubicBezTo>
                  <a:cubicBezTo>
                    <a:pt x="14089" y="17650"/>
                    <a:pt x="8404" y="19542"/>
                    <a:pt x="272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51200" y="493007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00"/>
                    <a:pt x="14400" y="5400"/>
                    <a:pt x="10800" y="9000"/>
                  </a:cubicBezTo>
                  <a:cubicBezTo>
                    <a:pt x="7200" y="12600"/>
                    <a:pt x="36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719208" y="127150"/>
              <a:ext cx="230493" cy="38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64" fill="norm" stroke="1" extrusionOk="0">
                  <a:moveTo>
                    <a:pt x="7834" y="4821"/>
                  </a:moveTo>
                  <a:cubicBezTo>
                    <a:pt x="7441" y="4231"/>
                    <a:pt x="7048" y="3641"/>
                    <a:pt x="6852" y="3641"/>
                  </a:cubicBezTo>
                  <a:cubicBezTo>
                    <a:pt x="6656" y="3641"/>
                    <a:pt x="6656" y="4231"/>
                    <a:pt x="6263" y="5943"/>
                  </a:cubicBezTo>
                  <a:cubicBezTo>
                    <a:pt x="5870" y="7654"/>
                    <a:pt x="5085" y="10487"/>
                    <a:pt x="4299" y="12848"/>
                  </a:cubicBezTo>
                  <a:cubicBezTo>
                    <a:pt x="3514" y="15208"/>
                    <a:pt x="2728" y="17097"/>
                    <a:pt x="2041" y="18513"/>
                  </a:cubicBezTo>
                  <a:cubicBezTo>
                    <a:pt x="1354" y="19930"/>
                    <a:pt x="765" y="20874"/>
                    <a:pt x="372" y="20992"/>
                  </a:cubicBezTo>
                  <a:cubicBezTo>
                    <a:pt x="-21" y="21110"/>
                    <a:pt x="-217" y="20402"/>
                    <a:pt x="372" y="18395"/>
                  </a:cubicBezTo>
                  <a:cubicBezTo>
                    <a:pt x="961" y="16389"/>
                    <a:pt x="2336" y="13084"/>
                    <a:pt x="3907" y="10133"/>
                  </a:cubicBezTo>
                  <a:cubicBezTo>
                    <a:pt x="5478" y="7182"/>
                    <a:pt x="7245" y="4585"/>
                    <a:pt x="8718" y="2933"/>
                  </a:cubicBezTo>
                  <a:cubicBezTo>
                    <a:pt x="10190" y="1280"/>
                    <a:pt x="11368" y="572"/>
                    <a:pt x="12547" y="218"/>
                  </a:cubicBezTo>
                  <a:cubicBezTo>
                    <a:pt x="13725" y="-136"/>
                    <a:pt x="14903" y="-136"/>
                    <a:pt x="15983" y="808"/>
                  </a:cubicBezTo>
                  <a:cubicBezTo>
                    <a:pt x="17063" y="1753"/>
                    <a:pt x="18045" y="3641"/>
                    <a:pt x="17848" y="5412"/>
                  </a:cubicBezTo>
                  <a:cubicBezTo>
                    <a:pt x="17652" y="7182"/>
                    <a:pt x="16278" y="8834"/>
                    <a:pt x="14608" y="10015"/>
                  </a:cubicBezTo>
                  <a:cubicBezTo>
                    <a:pt x="12939" y="11195"/>
                    <a:pt x="10976" y="11903"/>
                    <a:pt x="9405" y="12257"/>
                  </a:cubicBezTo>
                  <a:cubicBezTo>
                    <a:pt x="7834" y="12612"/>
                    <a:pt x="6656" y="12612"/>
                    <a:pt x="5772" y="12375"/>
                  </a:cubicBezTo>
                  <a:cubicBezTo>
                    <a:pt x="4888" y="12139"/>
                    <a:pt x="4299" y="11667"/>
                    <a:pt x="4398" y="11667"/>
                  </a:cubicBezTo>
                  <a:cubicBezTo>
                    <a:pt x="4496" y="11667"/>
                    <a:pt x="5281" y="12139"/>
                    <a:pt x="7736" y="13556"/>
                  </a:cubicBezTo>
                  <a:cubicBezTo>
                    <a:pt x="10190" y="14972"/>
                    <a:pt x="14314" y="17333"/>
                    <a:pt x="16867" y="18808"/>
                  </a:cubicBezTo>
                  <a:cubicBezTo>
                    <a:pt x="19419" y="20284"/>
                    <a:pt x="20401" y="20874"/>
                    <a:pt x="2138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032250" y="-1"/>
              <a:ext cx="129432" cy="62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21" fill="norm" stroke="1" extrusionOk="0">
                  <a:moveTo>
                    <a:pt x="2057" y="1448"/>
                  </a:moveTo>
                  <a:cubicBezTo>
                    <a:pt x="3086" y="939"/>
                    <a:pt x="4114" y="430"/>
                    <a:pt x="5829" y="176"/>
                  </a:cubicBezTo>
                  <a:cubicBezTo>
                    <a:pt x="7543" y="-79"/>
                    <a:pt x="9943" y="-79"/>
                    <a:pt x="12343" y="321"/>
                  </a:cubicBezTo>
                  <a:cubicBezTo>
                    <a:pt x="14743" y="721"/>
                    <a:pt x="17143" y="1521"/>
                    <a:pt x="18000" y="2685"/>
                  </a:cubicBezTo>
                  <a:cubicBezTo>
                    <a:pt x="18857" y="3848"/>
                    <a:pt x="18171" y="5376"/>
                    <a:pt x="16457" y="6685"/>
                  </a:cubicBezTo>
                  <a:cubicBezTo>
                    <a:pt x="14743" y="7994"/>
                    <a:pt x="12000" y="9085"/>
                    <a:pt x="10800" y="9812"/>
                  </a:cubicBezTo>
                  <a:cubicBezTo>
                    <a:pt x="9600" y="10539"/>
                    <a:pt x="9943" y="10903"/>
                    <a:pt x="12000" y="11885"/>
                  </a:cubicBezTo>
                  <a:cubicBezTo>
                    <a:pt x="14057" y="12866"/>
                    <a:pt x="17829" y="14466"/>
                    <a:pt x="19714" y="15812"/>
                  </a:cubicBezTo>
                  <a:cubicBezTo>
                    <a:pt x="21600" y="17157"/>
                    <a:pt x="21600" y="18248"/>
                    <a:pt x="18000" y="19157"/>
                  </a:cubicBezTo>
                  <a:cubicBezTo>
                    <a:pt x="14400" y="20066"/>
                    <a:pt x="7200" y="20794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0" y="1160654"/>
              <a:ext cx="209567" cy="59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79" fill="norm" stroke="1" extrusionOk="0">
                  <a:moveTo>
                    <a:pt x="0" y="5712"/>
                  </a:moveTo>
                  <a:cubicBezTo>
                    <a:pt x="428" y="7014"/>
                    <a:pt x="855" y="8316"/>
                    <a:pt x="1497" y="10154"/>
                  </a:cubicBezTo>
                  <a:cubicBezTo>
                    <a:pt x="2139" y="11993"/>
                    <a:pt x="2994" y="14367"/>
                    <a:pt x="3208" y="16167"/>
                  </a:cubicBezTo>
                  <a:cubicBezTo>
                    <a:pt x="3422" y="17967"/>
                    <a:pt x="2994" y="19193"/>
                    <a:pt x="2566" y="20035"/>
                  </a:cubicBezTo>
                  <a:cubicBezTo>
                    <a:pt x="2139" y="20878"/>
                    <a:pt x="1711" y="21337"/>
                    <a:pt x="1390" y="21376"/>
                  </a:cubicBezTo>
                  <a:cubicBezTo>
                    <a:pt x="1069" y="21414"/>
                    <a:pt x="855" y="21031"/>
                    <a:pt x="749" y="19384"/>
                  </a:cubicBezTo>
                  <a:cubicBezTo>
                    <a:pt x="642" y="17737"/>
                    <a:pt x="642" y="14827"/>
                    <a:pt x="1069" y="11916"/>
                  </a:cubicBezTo>
                  <a:cubicBezTo>
                    <a:pt x="1497" y="9005"/>
                    <a:pt x="2352" y="6095"/>
                    <a:pt x="3636" y="4103"/>
                  </a:cubicBezTo>
                  <a:cubicBezTo>
                    <a:pt x="4919" y="2112"/>
                    <a:pt x="6630" y="1040"/>
                    <a:pt x="8661" y="465"/>
                  </a:cubicBezTo>
                  <a:cubicBezTo>
                    <a:pt x="10693" y="-109"/>
                    <a:pt x="13046" y="-186"/>
                    <a:pt x="15505" y="427"/>
                  </a:cubicBezTo>
                  <a:cubicBezTo>
                    <a:pt x="17964" y="1040"/>
                    <a:pt x="20531" y="2342"/>
                    <a:pt x="21065" y="3797"/>
                  </a:cubicBezTo>
                  <a:cubicBezTo>
                    <a:pt x="21600" y="5252"/>
                    <a:pt x="20103" y="6861"/>
                    <a:pt x="17857" y="7933"/>
                  </a:cubicBezTo>
                  <a:cubicBezTo>
                    <a:pt x="15612" y="9005"/>
                    <a:pt x="12618" y="9542"/>
                    <a:pt x="9731" y="9580"/>
                  </a:cubicBezTo>
                  <a:cubicBezTo>
                    <a:pt x="6844" y="9618"/>
                    <a:pt x="4063" y="9159"/>
                    <a:pt x="2887" y="8661"/>
                  </a:cubicBezTo>
                  <a:cubicBezTo>
                    <a:pt x="1711" y="8163"/>
                    <a:pt x="2139" y="7627"/>
                    <a:pt x="2566" y="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82069" y="938643"/>
              <a:ext cx="243382" cy="17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00" fill="norm" stroke="1" extrusionOk="0">
                  <a:moveTo>
                    <a:pt x="1859" y="7316"/>
                  </a:moveTo>
                  <a:cubicBezTo>
                    <a:pt x="1301" y="6322"/>
                    <a:pt x="742" y="5329"/>
                    <a:pt x="370" y="4212"/>
                  </a:cubicBezTo>
                  <a:cubicBezTo>
                    <a:pt x="-3" y="3095"/>
                    <a:pt x="-189" y="1853"/>
                    <a:pt x="277" y="985"/>
                  </a:cubicBezTo>
                  <a:cubicBezTo>
                    <a:pt x="742" y="116"/>
                    <a:pt x="1859" y="-381"/>
                    <a:pt x="3908" y="364"/>
                  </a:cubicBezTo>
                  <a:cubicBezTo>
                    <a:pt x="5956" y="1109"/>
                    <a:pt x="8935" y="3095"/>
                    <a:pt x="10425" y="5578"/>
                  </a:cubicBezTo>
                  <a:cubicBezTo>
                    <a:pt x="11914" y="8060"/>
                    <a:pt x="11914" y="11040"/>
                    <a:pt x="11542" y="13150"/>
                  </a:cubicBezTo>
                  <a:cubicBezTo>
                    <a:pt x="11170" y="15260"/>
                    <a:pt x="10425" y="16502"/>
                    <a:pt x="9308" y="17743"/>
                  </a:cubicBezTo>
                  <a:cubicBezTo>
                    <a:pt x="8190" y="18985"/>
                    <a:pt x="6701" y="20226"/>
                    <a:pt x="6701" y="20722"/>
                  </a:cubicBezTo>
                  <a:cubicBezTo>
                    <a:pt x="6701" y="21219"/>
                    <a:pt x="8190" y="20971"/>
                    <a:pt x="10890" y="20598"/>
                  </a:cubicBezTo>
                  <a:cubicBezTo>
                    <a:pt x="13590" y="20226"/>
                    <a:pt x="17501" y="19729"/>
                    <a:pt x="21411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96900" y="1468791"/>
              <a:ext cx="1841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90550" y="1655057"/>
              <a:ext cx="222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966" y="21600"/>
                    <a:pt x="11931" y="21600"/>
                    <a:pt x="15531" y="0"/>
                  </a:cubicBezTo>
                  <a:cubicBezTo>
                    <a:pt x="19131" y="21600"/>
                    <a:pt x="20366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448889" y="1257099"/>
              <a:ext cx="413924" cy="158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7" fill="norm" stroke="1" extrusionOk="0">
                  <a:moveTo>
                    <a:pt x="21325" y="1177"/>
                  </a:moveTo>
                  <a:cubicBezTo>
                    <a:pt x="21434" y="976"/>
                    <a:pt x="21544" y="775"/>
                    <a:pt x="21270" y="574"/>
                  </a:cubicBezTo>
                  <a:cubicBezTo>
                    <a:pt x="20996" y="374"/>
                    <a:pt x="20338" y="173"/>
                    <a:pt x="18638" y="72"/>
                  </a:cubicBezTo>
                  <a:cubicBezTo>
                    <a:pt x="16939" y="-28"/>
                    <a:pt x="14198" y="-28"/>
                    <a:pt x="11621" y="101"/>
                  </a:cubicBezTo>
                  <a:cubicBezTo>
                    <a:pt x="9045" y="230"/>
                    <a:pt x="6632" y="488"/>
                    <a:pt x="5262" y="790"/>
                  </a:cubicBezTo>
                  <a:cubicBezTo>
                    <a:pt x="3891" y="1091"/>
                    <a:pt x="3562" y="1435"/>
                    <a:pt x="3727" y="2152"/>
                  </a:cubicBezTo>
                  <a:cubicBezTo>
                    <a:pt x="3891" y="2869"/>
                    <a:pt x="4549" y="3959"/>
                    <a:pt x="5042" y="5064"/>
                  </a:cubicBezTo>
                  <a:cubicBezTo>
                    <a:pt x="5536" y="6168"/>
                    <a:pt x="5865" y="7287"/>
                    <a:pt x="5810" y="8405"/>
                  </a:cubicBezTo>
                  <a:cubicBezTo>
                    <a:pt x="5755" y="9524"/>
                    <a:pt x="5317" y="10643"/>
                    <a:pt x="4714" y="11776"/>
                  </a:cubicBezTo>
                  <a:cubicBezTo>
                    <a:pt x="4110" y="12909"/>
                    <a:pt x="3343" y="14056"/>
                    <a:pt x="2685" y="15132"/>
                  </a:cubicBezTo>
                  <a:cubicBezTo>
                    <a:pt x="2027" y="16208"/>
                    <a:pt x="1479" y="17212"/>
                    <a:pt x="1040" y="18130"/>
                  </a:cubicBezTo>
                  <a:cubicBezTo>
                    <a:pt x="602" y="19048"/>
                    <a:pt x="273" y="19880"/>
                    <a:pt x="108" y="20439"/>
                  </a:cubicBezTo>
                  <a:cubicBezTo>
                    <a:pt x="-56" y="20998"/>
                    <a:pt x="-56" y="21285"/>
                    <a:pt x="273" y="21429"/>
                  </a:cubicBezTo>
                  <a:cubicBezTo>
                    <a:pt x="602" y="21572"/>
                    <a:pt x="1260" y="21572"/>
                    <a:pt x="2411" y="21500"/>
                  </a:cubicBezTo>
                  <a:cubicBezTo>
                    <a:pt x="3562" y="21429"/>
                    <a:pt x="5207" y="21285"/>
                    <a:pt x="8003" y="21156"/>
                  </a:cubicBezTo>
                  <a:cubicBezTo>
                    <a:pt x="10799" y="21027"/>
                    <a:pt x="14746" y="20912"/>
                    <a:pt x="17158" y="20855"/>
                  </a:cubicBezTo>
                  <a:cubicBezTo>
                    <a:pt x="19570" y="20797"/>
                    <a:pt x="20448" y="20797"/>
                    <a:pt x="21325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987549" y="1206566"/>
              <a:ext cx="120010" cy="42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85" fill="norm" stroke="1" extrusionOk="0">
                  <a:moveTo>
                    <a:pt x="3352" y="8863"/>
                  </a:moveTo>
                  <a:cubicBezTo>
                    <a:pt x="3724" y="12178"/>
                    <a:pt x="4097" y="15493"/>
                    <a:pt x="4283" y="17418"/>
                  </a:cubicBezTo>
                  <a:cubicBezTo>
                    <a:pt x="4469" y="19342"/>
                    <a:pt x="4469" y="19877"/>
                    <a:pt x="4283" y="20412"/>
                  </a:cubicBezTo>
                  <a:cubicBezTo>
                    <a:pt x="4097" y="20946"/>
                    <a:pt x="3724" y="21481"/>
                    <a:pt x="3166" y="21214"/>
                  </a:cubicBezTo>
                  <a:cubicBezTo>
                    <a:pt x="2607" y="20946"/>
                    <a:pt x="1862" y="19877"/>
                    <a:pt x="1303" y="17364"/>
                  </a:cubicBezTo>
                  <a:cubicBezTo>
                    <a:pt x="745" y="14851"/>
                    <a:pt x="372" y="10895"/>
                    <a:pt x="745" y="8168"/>
                  </a:cubicBezTo>
                  <a:cubicBezTo>
                    <a:pt x="1117" y="5441"/>
                    <a:pt x="2234" y="3944"/>
                    <a:pt x="3910" y="2768"/>
                  </a:cubicBezTo>
                  <a:cubicBezTo>
                    <a:pt x="5586" y="1592"/>
                    <a:pt x="7821" y="736"/>
                    <a:pt x="9869" y="309"/>
                  </a:cubicBezTo>
                  <a:cubicBezTo>
                    <a:pt x="11917" y="-119"/>
                    <a:pt x="13779" y="-119"/>
                    <a:pt x="15828" y="416"/>
                  </a:cubicBezTo>
                  <a:cubicBezTo>
                    <a:pt x="17876" y="950"/>
                    <a:pt x="20110" y="2020"/>
                    <a:pt x="20855" y="3089"/>
                  </a:cubicBezTo>
                  <a:cubicBezTo>
                    <a:pt x="21600" y="4158"/>
                    <a:pt x="20855" y="5228"/>
                    <a:pt x="17131" y="6190"/>
                  </a:cubicBezTo>
                  <a:cubicBezTo>
                    <a:pt x="13407" y="7152"/>
                    <a:pt x="6703" y="8008"/>
                    <a:pt x="0" y="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144580" y="1487512"/>
              <a:ext cx="147771" cy="15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53" fill="norm" stroke="1" extrusionOk="0">
                  <a:moveTo>
                    <a:pt x="18501" y="2088"/>
                  </a:moveTo>
                  <a:cubicBezTo>
                    <a:pt x="17588" y="921"/>
                    <a:pt x="16676" y="-247"/>
                    <a:pt x="14242" y="45"/>
                  </a:cubicBezTo>
                  <a:cubicBezTo>
                    <a:pt x="11808" y="337"/>
                    <a:pt x="7853" y="2088"/>
                    <a:pt x="5115" y="5007"/>
                  </a:cubicBezTo>
                  <a:cubicBezTo>
                    <a:pt x="2377" y="7926"/>
                    <a:pt x="856" y="12012"/>
                    <a:pt x="247" y="14785"/>
                  </a:cubicBezTo>
                  <a:cubicBezTo>
                    <a:pt x="-361" y="17558"/>
                    <a:pt x="-57" y="19018"/>
                    <a:pt x="3594" y="19894"/>
                  </a:cubicBezTo>
                  <a:cubicBezTo>
                    <a:pt x="7245" y="20769"/>
                    <a:pt x="14242" y="21061"/>
                    <a:pt x="21239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343742" y="1499392"/>
              <a:ext cx="151808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76" fill="norm" stroke="1" extrusionOk="0">
                  <a:moveTo>
                    <a:pt x="13053" y="2036"/>
                  </a:moveTo>
                  <a:cubicBezTo>
                    <a:pt x="12177" y="956"/>
                    <a:pt x="11302" y="-124"/>
                    <a:pt x="10134" y="11"/>
                  </a:cubicBezTo>
                  <a:cubicBezTo>
                    <a:pt x="8966" y="146"/>
                    <a:pt x="7507" y="1496"/>
                    <a:pt x="5756" y="3656"/>
                  </a:cubicBezTo>
                  <a:cubicBezTo>
                    <a:pt x="4004" y="5816"/>
                    <a:pt x="1961" y="8786"/>
                    <a:pt x="793" y="11216"/>
                  </a:cubicBezTo>
                  <a:cubicBezTo>
                    <a:pt x="-374" y="13646"/>
                    <a:pt x="-666" y="15536"/>
                    <a:pt x="2837" y="17156"/>
                  </a:cubicBezTo>
                  <a:cubicBezTo>
                    <a:pt x="6339" y="18776"/>
                    <a:pt x="13637" y="20126"/>
                    <a:pt x="2093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245792" y="1186008"/>
              <a:ext cx="172920" cy="38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47" fill="norm" stroke="1" extrusionOk="0">
                  <a:moveTo>
                    <a:pt x="11595" y="6754"/>
                  </a:moveTo>
                  <a:cubicBezTo>
                    <a:pt x="11855" y="6158"/>
                    <a:pt x="12115" y="5561"/>
                    <a:pt x="12115" y="4845"/>
                  </a:cubicBezTo>
                  <a:cubicBezTo>
                    <a:pt x="12115" y="4129"/>
                    <a:pt x="11855" y="3293"/>
                    <a:pt x="10684" y="2935"/>
                  </a:cubicBezTo>
                  <a:cubicBezTo>
                    <a:pt x="9513" y="2577"/>
                    <a:pt x="7431" y="2697"/>
                    <a:pt x="5870" y="3950"/>
                  </a:cubicBezTo>
                  <a:cubicBezTo>
                    <a:pt x="4308" y="5203"/>
                    <a:pt x="3267" y="7590"/>
                    <a:pt x="3657" y="10394"/>
                  </a:cubicBezTo>
                  <a:cubicBezTo>
                    <a:pt x="4048" y="13198"/>
                    <a:pt x="5870" y="16421"/>
                    <a:pt x="6780" y="18449"/>
                  </a:cubicBezTo>
                  <a:cubicBezTo>
                    <a:pt x="7691" y="20478"/>
                    <a:pt x="7691" y="21313"/>
                    <a:pt x="7561" y="21433"/>
                  </a:cubicBezTo>
                  <a:cubicBezTo>
                    <a:pt x="7431" y="21552"/>
                    <a:pt x="7171" y="20955"/>
                    <a:pt x="6390" y="18807"/>
                  </a:cubicBezTo>
                  <a:cubicBezTo>
                    <a:pt x="5609" y="16659"/>
                    <a:pt x="4308" y="12960"/>
                    <a:pt x="4048" y="10155"/>
                  </a:cubicBezTo>
                  <a:cubicBezTo>
                    <a:pt x="3788" y="7351"/>
                    <a:pt x="4568" y="5442"/>
                    <a:pt x="5739" y="4009"/>
                  </a:cubicBezTo>
                  <a:cubicBezTo>
                    <a:pt x="6911" y="2577"/>
                    <a:pt x="8472" y="1623"/>
                    <a:pt x="9903" y="1026"/>
                  </a:cubicBezTo>
                  <a:cubicBezTo>
                    <a:pt x="11335" y="429"/>
                    <a:pt x="12636" y="191"/>
                    <a:pt x="14457" y="71"/>
                  </a:cubicBezTo>
                  <a:cubicBezTo>
                    <a:pt x="16279" y="-48"/>
                    <a:pt x="18621" y="-48"/>
                    <a:pt x="19923" y="310"/>
                  </a:cubicBezTo>
                  <a:cubicBezTo>
                    <a:pt x="21224" y="668"/>
                    <a:pt x="21484" y="1384"/>
                    <a:pt x="21094" y="2756"/>
                  </a:cubicBezTo>
                  <a:cubicBezTo>
                    <a:pt x="20703" y="4129"/>
                    <a:pt x="19662" y="6158"/>
                    <a:pt x="17971" y="7649"/>
                  </a:cubicBezTo>
                  <a:cubicBezTo>
                    <a:pt x="16279" y="9141"/>
                    <a:pt x="13937" y="10096"/>
                    <a:pt x="11204" y="10513"/>
                  </a:cubicBezTo>
                  <a:cubicBezTo>
                    <a:pt x="8472" y="10931"/>
                    <a:pt x="5349" y="10812"/>
                    <a:pt x="3267" y="10513"/>
                  </a:cubicBezTo>
                  <a:cubicBezTo>
                    <a:pt x="1185" y="10215"/>
                    <a:pt x="144" y="9738"/>
                    <a:pt x="14" y="9380"/>
                  </a:cubicBezTo>
                  <a:cubicBezTo>
                    <a:pt x="-116" y="9022"/>
                    <a:pt x="665" y="8783"/>
                    <a:pt x="1445" y="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358264" y="1482388"/>
              <a:ext cx="153287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80" fill="norm" stroke="1" extrusionOk="0">
                  <a:moveTo>
                    <a:pt x="18511" y="5280"/>
                  </a:moveTo>
                  <a:cubicBezTo>
                    <a:pt x="18511" y="3859"/>
                    <a:pt x="18511" y="2438"/>
                    <a:pt x="17781" y="1443"/>
                  </a:cubicBezTo>
                  <a:cubicBezTo>
                    <a:pt x="17052" y="448"/>
                    <a:pt x="15592" y="-120"/>
                    <a:pt x="13403" y="22"/>
                  </a:cubicBezTo>
                  <a:cubicBezTo>
                    <a:pt x="11214" y="164"/>
                    <a:pt x="8295" y="1017"/>
                    <a:pt x="5814" y="3575"/>
                  </a:cubicBezTo>
                  <a:cubicBezTo>
                    <a:pt x="3333" y="6133"/>
                    <a:pt x="1289" y="10396"/>
                    <a:pt x="414" y="13380"/>
                  </a:cubicBezTo>
                  <a:cubicBezTo>
                    <a:pt x="-462" y="16364"/>
                    <a:pt x="-170" y="18069"/>
                    <a:pt x="3479" y="19206"/>
                  </a:cubicBezTo>
                  <a:cubicBezTo>
                    <a:pt x="7127" y="20343"/>
                    <a:pt x="14133" y="20912"/>
                    <a:pt x="2113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581400" y="1483044"/>
              <a:ext cx="99713" cy="16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04" fill="norm" stroke="1" extrusionOk="0">
                  <a:moveTo>
                    <a:pt x="20250" y="871"/>
                  </a:moveTo>
                  <a:cubicBezTo>
                    <a:pt x="18000" y="337"/>
                    <a:pt x="15750" y="-196"/>
                    <a:pt x="12600" y="71"/>
                  </a:cubicBezTo>
                  <a:cubicBezTo>
                    <a:pt x="9450" y="337"/>
                    <a:pt x="5400" y="1404"/>
                    <a:pt x="4275" y="3137"/>
                  </a:cubicBezTo>
                  <a:cubicBezTo>
                    <a:pt x="3150" y="4871"/>
                    <a:pt x="4950" y="7271"/>
                    <a:pt x="8325" y="9671"/>
                  </a:cubicBezTo>
                  <a:cubicBezTo>
                    <a:pt x="11700" y="12071"/>
                    <a:pt x="16650" y="14471"/>
                    <a:pt x="19125" y="16337"/>
                  </a:cubicBezTo>
                  <a:cubicBezTo>
                    <a:pt x="21600" y="18204"/>
                    <a:pt x="21600" y="19537"/>
                    <a:pt x="20475" y="20337"/>
                  </a:cubicBezTo>
                  <a:cubicBezTo>
                    <a:pt x="19350" y="21137"/>
                    <a:pt x="17100" y="21404"/>
                    <a:pt x="13500" y="21271"/>
                  </a:cubicBezTo>
                  <a:cubicBezTo>
                    <a:pt x="9900" y="21137"/>
                    <a:pt x="4950" y="20604"/>
                    <a:pt x="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365365" y="1202477"/>
              <a:ext cx="139648" cy="41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34" fill="norm" stroke="1" extrusionOk="0">
                  <a:moveTo>
                    <a:pt x="4327" y="6568"/>
                  </a:moveTo>
                  <a:cubicBezTo>
                    <a:pt x="4327" y="10240"/>
                    <a:pt x="4327" y="13912"/>
                    <a:pt x="4327" y="16018"/>
                  </a:cubicBezTo>
                  <a:cubicBezTo>
                    <a:pt x="4327" y="18124"/>
                    <a:pt x="4327" y="18664"/>
                    <a:pt x="4327" y="19420"/>
                  </a:cubicBezTo>
                  <a:cubicBezTo>
                    <a:pt x="4327" y="20176"/>
                    <a:pt x="4327" y="21148"/>
                    <a:pt x="3851" y="21310"/>
                  </a:cubicBezTo>
                  <a:cubicBezTo>
                    <a:pt x="3374" y="21472"/>
                    <a:pt x="2421" y="20824"/>
                    <a:pt x="1627" y="18880"/>
                  </a:cubicBezTo>
                  <a:cubicBezTo>
                    <a:pt x="833" y="16936"/>
                    <a:pt x="198" y="13696"/>
                    <a:pt x="39" y="10618"/>
                  </a:cubicBezTo>
                  <a:cubicBezTo>
                    <a:pt x="-120" y="7540"/>
                    <a:pt x="198" y="4624"/>
                    <a:pt x="1151" y="2842"/>
                  </a:cubicBezTo>
                  <a:cubicBezTo>
                    <a:pt x="2104" y="1060"/>
                    <a:pt x="3692" y="412"/>
                    <a:pt x="6074" y="142"/>
                  </a:cubicBezTo>
                  <a:cubicBezTo>
                    <a:pt x="8456" y="-128"/>
                    <a:pt x="11633" y="-20"/>
                    <a:pt x="14492" y="520"/>
                  </a:cubicBezTo>
                  <a:cubicBezTo>
                    <a:pt x="17351" y="1060"/>
                    <a:pt x="19892" y="2032"/>
                    <a:pt x="20686" y="3274"/>
                  </a:cubicBezTo>
                  <a:cubicBezTo>
                    <a:pt x="21480" y="4516"/>
                    <a:pt x="20527" y="6028"/>
                    <a:pt x="17827" y="7216"/>
                  </a:cubicBezTo>
                  <a:cubicBezTo>
                    <a:pt x="15127" y="8404"/>
                    <a:pt x="10680" y="9268"/>
                    <a:pt x="6233" y="1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449233" y="1524089"/>
              <a:ext cx="110068" cy="16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20354" y="5503"/>
                  </a:moveTo>
                  <a:cubicBezTo>
                    <a:pt x="19523" y="3565"/>
                    <a:pt x="18692" y="1626"/>
                    <a:pt x="17238" y="657"/>
                  </a:cubicBezTo>
                  <a:cubicBezTo>
                    <a:pt x="15785" y="-312"/>
                    <a:pt x="13708" y="-312"/>
                    <a:pt x="11008" y="1350"/>
                  </a:cubicBezTo>
                  <a:cubicBezTo>
                    <a:pt x="8308" y="3011"/>
                    <a:pt x="4985" y="6334"/>
                    <a:pt x="2908" y="9380"/>
                  </a:cubicBezTo>
                  <a:cubicBezTo>
                    <a:pt x="831" y="12426"/>
                    <a:pt x="0" y="15196"/>
                    <a:pt x="0" y="17273"/>
                  </a:cubicBezTo>
                  <a:cubicBezTo>
                    <a:pt x="0" y="19350"/>
                    <a:pt x="831" y="20734"/>
                    <a:pt x="4569" y="21011"/>
                  </a:cubicBezTo>
                  <a:cubicBezTo>
                    <a:pt x="8308" y="21288"/>
                    <a:pt x="14954" y="20457"/>
                    <a:pt x="21600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665254" y="1463020"/>
              <a:ext cx="160747" cy="28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44" fill="norm" stroke="1" extrusionOk="0">
                  <a:moveTo>
                    <a:pt x="4472" y="4809"/>
                  </a:moveTo>
                  <a:cubicBezTo>
                    <a:pt x="3630" y="8253"/>
                    <a:pt x="2789" y="11696"/>
                    <a:pt x="2368" y="13966"/>
                  </a:cubicBezTo>
                  <a:cubicBezTo>
                    <a:pt x="1947" y="16235"/>
                    <a:pt x="1947" y="17331"/>
                    <a:pt x="1667" y="18270"/>
                  </a:cubicBezTo>
                  <a:cubicBezTo>
                    <a:pt x="1386" y="19209"/>
                    <a:pt x="825" y="19992"/>
                    <a:pt x="404" y="19992"/>
                  </a:cubicBezTo>
                  <a:cubicBezTo>
                    <a:pt x="-16" y="19992"/>
                    <a:pt x="-297" y="19209"/>
                    <a:pt x="545" y="16314"/>
                  </a:cubicBezTo>
                  <a:cubicBezTo>
                    <a:pt x="1386" y="13418"/>
                    <a:pt x="3350" y="8409"/>
                    <a:pt x="4752" y="5435"/>
                  </a:cubicBezTo>
                  <a:cubicBezTo>
                    <a:pt x="6155" y="2461"/>
                    <a:pt x="6997" y="1522"/>
                    <a:pt x="7978" y="818"/>
                  </a:cubicBezTo>
                  <a:cubicBezTo>
                    <a:pt x="8960" y="114"/>
                    <a:pt x="10082" y="-356"/>
                    <a:pt x="11906" y="348"/>
                  </a:cubicBezTo>
                  <a:cubicBezTo>
                    <a:pt x="13729" y="1053"/>
                    <a:pt x="16254" y="2931"/>
                    <a:pt x="16815" y="4574"/>
                  </a:cubicBezTo>
                  <a:cubicBezTo>
                    <a:pt x="17376" y="6218"/>
                    <a:pt x="15973" y="7627"/>
                    <a:pt x="13869" y="8644"/>
                  </a:cubicBezTo>
                  <a:cubicBezTo>
                    <a:pt x="11765" y="9661"/>
                    <a:pt x="8960" y="10287"/>
                    <a:pt x="6856" y="10522"/>
                  </a:cubicBezTo>
                  <a:cubicBezTo>
                    <a:pt x="4752" y="10757"/>
                    <a:pt x="3350" y="10601"/>
                    <a:pt x="3630" y="10522"/>
                  </a:cubicBezTo>
                  <a:cubicBezTo>
                    <a:pt x="3911" y="10444"/>
                    <a:pt x="5874" y="10444"/>
                    <a:pt x="8960" y="11618"/>
                  </a:cubicBezTo>
                  <a:cubicBezTo>
                    <a:pt x="12046" y="12792"/>
                    <a:pt x="16254" y="15140"/>
                    <a:pt x="18498" y="16940"/>
                  </a:cubicBezTo>
                  <a:cubicBezTo>
                    <a:pt x="20742" y="18740"/>
                    <a:pt x="21022" y="19992"/>
                    <a:pt x="21303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038350" y="1819027"/>
              <a:ext cx="133865" cy="40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95" fill="norm" stroke="1" extrusionOk="0">
                  <a:moveTo>
                    <a:pt x="5891" y="9560"/>
                  </a:moveTo>
                  <a:cubicBezTo>
                    <a:pt x="6873" y="12613"/>
                    <a:pt x="7855" y="15666"/>
                    <a:pt x="8345" y="17476"/>
                  </a:cubicBezTo>
                  <a:cubicBezTo>
                    <a:pt x="8836" y="19285"/>
                    <a:pt x="8836" y="19851"/>
                    <a:pt x="8673" y="20416"/>
                  </a:cubicBezTo>
                  <a:cubicBezTo>
                    <a:pt x="8509" y="20982"/>
                    <a:pt x="8182" y="21547"/>
                    <a:pt x="7691" y="21490"/>
                  </a:cubicBezTo>
                  <a:cubicBezTo>
                    <a:pt x="7200" y="21434"/>
                    <a:pt x="6545" y="20755"/>
                    <a:pt x="5727" y="18494"/>
                  </a:cubicBezTo>
                  <a:cubicBezTo>
                    <a:pt x="4909" y="16232"/>
                    <a:pt x="3927" y="12387"/>
                    <a:pt x="3927" y="9277"/>
                  </a:cubicBezTo>
                  <a:cubicBezTo>
                    <a:pt x="3927" y="6167"/>
                    <a:pt x="4909" y="3792"/>
                    <a:pt x="6055" y="2265"/>
                  </a:cubicBezTo>
                  <a:cubicBezTo>
                    <a:pt x="7200" y="739"/>
                    <a:pt x="8509" y="60"/>
                    <a:pt x="10800" y="4"/>
                  </a:cubicBezTo>
                  <a:cubicBezTo>
                    <a:pt x="13091" y="-53"/>
                    <a:pt x="16364" y="512"/>
                    <a:pt x="18491" y="1813"/>
                  </a:cubicBezTo>
                  <a:cubicBezTo>
                    <a:pt x="20618" y="3113"/>
                    <a:pt x="21600" y="5149"/>
                    <a:pt x="19636" y="6732"/>
                  </a:cubicBezTo>
                  <a:cubicBezTo>
                    <a:pt x="17673" y="8316"/>
                    <a:pt x="12764" y="9446"/>
                    <a:pt x="9000" y="10012"/>
                  </a:cubicBezTo>
                  <a:cubicBezTo>
                    <a:pt x="5236" y="10577"/>
                    <a:pt x="2618" y="10577"/>
                    <a:pt x="0" y="1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190749" y="2069396"/>
              <a:ext cx="100659" cy="20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1" fill="norm" stroke="1" extrusionOk="0">
                  <a:moveTo>
                    <a:pt x="17550" y="2531"/>
                  </a:moveTo>
                  <a:cubicBezTo>
                    <a:pt x="16200" y="1631"/>
                    <a:pt x="14850" y="731"/>
                    <a:pt x="12825" y="281"/>
                  </a:cubicBezTo>
                  <a:cubicBezTo>
                    <a:pt x="10800" y="-169"/>
                    <a:pt x="8100" y="-169"/>
                    <a:pt x="5625" y="956"/>
                  </a:cubicBezTo>
                  <a:cubicBezTo>
                    <a:pt x="3150" y="2081"/>
                    <a:pt x="900" y="4331"/>
                    <a:pt x="2250" y="6693"/>
                  </a:cubicBezTo>
                  <a:cubicBezTo>
                    <a:pt x="3600" y="9056"/>
                    <a:pt x="8550" y="11531"/>
                    <a:pt x="11925" y="13106"/>
                  </a:cubicBezTo>
                  <a:cubicBezTo>
                    <a:pt x="15300" y="14681"/>
                    <a:pt x="17100" y="15356"/>
                    <a:pt x="18675" y="16369"/>
                  </a:cubicBezTo>
                  <a:cubicBezTo>
                    <a:pt x="20250" y="17381"/>
                    <a:pt x="21600" y="18731"/>
                    <a:pt x="21375" y="19744"/>
                  </a:cubicBezTo>
                  <a:cubicBezTo>
                    <a:pt x="21150" y="20756"/>
                    <a:pt x="19350" y="21431"/>
                    <a:pt x="15525" y="21431"/>
                  </a:cubicBezTo>
                  <a:cubicBezTo>
                    <a:pt x="11700" y="21431"/>
                    <a:pt x="5850" y="20756"/>
                    <a:pt x="2925" y="19856"/>
                  </a:cubicBezTo>
                  <a:cubicBezTo>
                    <a:pt x="0" y="18956"/>
                    <a:pt x="0" y="17831"/>
                    <a:pt x="0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380786" y="2115342"/>
              <a:ext cx="171915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1" fill="norm" stroke="1" extrusionOk="0">
                  <a:moveTo>
                    <a:pt x="13492" y="2628"/>
                  </a:moveTo>
                  <a:cubicBezTo>
                    <a:pt x="12438" y="1235"/>
                    <a:pt x="11384" y="-159"/>
                    <a:pt x="9540" y="15"/>
                  </a:cubicBezTo>
                  <a:cubicBezTo>
                    <a:pt x="7696" y="189"/>
                    <a:pt x="5062" y="1931"/>
                    <a:pt x="3218" y="4544"/>
                  </a:cubicBezTo>
                  <a:cubicBezTo>
                    <a:pt x="1374" y="7157"/>
                    <a:pt x="321" y="10641"/>
                    <a:pt x="57" y="13428"/>
                  </a:cubicBezTo>
                  <a:cubicBezTo>
                    <a:pt x="-206" y="16215"/>
                    <a:pt x="321" y="18306"/>
                    <a:pt x="4009" y="19525"/>
                  </a:cubicBezTo>
                  <a:cubicBezTo>
                    <a:pt x="7696" y="20744"/>
                    <a:pt x="14545" y="21093"/>
                    <a:pt x="21394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295650" y="1929197"/>
              <a:ext cx="118913" cy="35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4" fill="norm" stroke="1" extrusionOk="0">
                  <a:moveTo>
                    <a:pt x="9095" y="6796"/>
                  </a:moveTo>
                  <a:cubicBezTo>
                    <a:pt x="7958" y="9083"/>
                    <a:pt x="6821" y="11370"/>
                    <a:pt x="6253" y="13530"/>
                  </a:cubicBezTo>
                  <a:cubicBezTo>
                    <a:pt x="5684" y="15690"/>
                    <a:pt x="5684" y="17723"/>
                    <a:pt x="5305" y="19184"/>
                  </a:cubicBezTo>
                  <a:cubicBezTo>
                    <a:pt x="4926" y="20646"/>
                    <a:pt x="4168" y="21535"/>
                    <a:pt x="3411" y="21471"/>
                  </a:cubicBezTo>
                  <a:cubicBezTo>
                    <a:pt x="2653" y="21408"/>
                    <a:pt x="1895" y="20391"/>
                    <a:pt x="1516" y="17596"/>
                  </a:cubicBezTo>
                  <a:cubicBezTo>
                    <a:pt x="1137" y="14801"/>
                    <a:pt x="1137" y="10227"/>
                    <a:pt x="1705" y="7177"/>
                  </a:cubicBezTo>
                  <a:cubicBezTo>
                    <a:pt x="2274" y="4128"/>
                    <a:pt x="3411" y="2603"/>
                    <a:pt x="4737" y="1650"/>
                  </a:cubicBezTo>
                  <a:cubicBezTo>
                    <a:pt x="6063" y="697"/>
                    <a:pt x="7579" y="316"/>
                    <a:pt x="9474" y="126"/>
                  </a:cubicBezTo>
                  <a:cubicBezTo>
                    <a:pt x="11368" y="-65"/>
                    <a:pt x="13642" y="-65"/>
                    <a:pt x="15726" y="316"/>
                  </a:cubicBezTo>
                  <a:cubicBezTo>
                    <a:pt x="17811" y="697"/>
                    <a:pt x="19705" y="1460"/>
                    <a:pt x="20653" y="2540"/>
                  </a:cubicBezTo>
                  <a:cubicBezTo>
                    <a:pt x="21600" y="3620"/>
                    <a:pt x="21600" y="5017"/>
                    <a:pt x="19895" y="6161"/>
                  </a:cubicBezTo>
                  <a:cubicBezTo>
                    <a:pt x="18189" y="7304"/>
                    <a:pt x="14779" y="8194"/>
                    <a:pt x="11179" y="8829"/>
                  </a:cubicBezTo>
                  <a:cubicBezTo>
                    <a:pt x="7579" y="9464"/>
                    <a:pt x="3789" y="9846"/>
                    <a:pt x="0" y="1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385896" y="2165943"/>
              <a:ext cx="87555" cy="1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61" fill="norm" stroke="1" extrusionOk="0">
                  <a:moveTo>
                    <a:pt x="20778" y="4876"/>
                  </a:moveTo>
                  <a:cubicBezTo>
                    <a:pt x="19271" y="3634"/>
                    <a:pt x="17764" y="2393"/>
                    <a:pt x="16006" y="1400"/>
                  </a:cubicBezTo>
                  <a:cubicBezTo>
                    <a:pt x="14248" y="407"/>
                    <a:pt x="12238" y="-338"/>
                    <a:pt x="9225" y="159"/>
                  </a:cubicBezTo>
                  <a:cubicBezTo>
                    <a:pt x="6211" y="655"/>
                    <a:pt x="2192" y="2393"/>
                    <a:pt x="685" y="4503"/>
                  </a:cubicBezTo>
                  <a:cubicBezTo>
                    <a:pt x="-822" y="6614"/>
                    <a:pt x="183" y="9096"/>
                    <a:pt x="3448" y="11207"/>
                  </a:cubicBezTo>
                  <a:cubicBezTo>
                    <a:pt x="6713" y="13317"/>
                    <a:pt x="12238" y="15055"/>
                    <a:pt x="15755" y="16421"/>
                  </a:cubicBezTo>
                  <a:cubicBezTo>
                    <a:pt x="19271" y="17786"/>
                    <a:pt x="20778" y="18779"/>
                    <a:pt x="19773" y="19648"/>
                  </a:cubicBezTo>
                  <a:cubicBezTo>
                    <a:pt x="18769" y="20517"/>
                    <a:pt x="15252" y="21262"/>
                    <a:pt x="12238" y="21262"/>
                  </a:cubicBezTo>
                  <a:cubicBezTo>
                    <a:pt x="9225" y="21262"/>
                    <a:pt x="6713" y="20517"/>
                    <a:pt x="4955" y="19524"/>
                  </a:cubicBezTo>
                  <a:cubicBezTo>
                    <a:pt x="3197" y="18531"/>
                    <a:pt x="2192" y="17290"/>
                    <a:pt x="1187" y="1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523118" y="2195312"/>
              <a:ext cx="90949" cy="17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355" fill="norm" stroke="1" extrusionOk="0">
                  <a:moveTo>
                    <a:pt x="20417" y="3707"/>
                  </a:moveTo>
                  <a:cubicBezTo>
                    <a:pt x="20417" y="2452"/>
                    <a:pt x="20417" y="1196"/>
                    <a:pt x="19217" y="568"/>
                  </a:cubicBezTo>
                  <a:cubicBezTo>
                    <a:pt x="18017" y="-60"/>
                    <a:pt x="15617" y="-60"/>
                    <a:pt x="12977" y="66"/>
                  </a:cubicBezTo>
                  <a:cubicBezTo>
                    <a:pt x="10337" y="191"/>
                    <a:pt x="7457" y="442"/>
                    <a:pt x="4817" y="1070"/>
                  </a:cubicBezTo>
                  <a:cubicBezTo>
                    <a:pt x="2177" y="1698"/>
                    <a:pt x="-223" y="2703"/>
                    <a:pt x="17" y="4335"/>
                  </a:cubicBezTo>
                  <a:cubicBezTo>
                    <a:pt x="257" y="5968"/>
                    <a:pt x="3137" y="8228"/>
                    <a:pt x="6977" y="10112"/>
                  </a:cubicBezTo>
                  <a:cubicBezTo>
                    <a:pt x="10817" y="11996"/>
                    <a:pt x="15617" y="13503"/>
                    <a:pt x="18257" y="14884"/>
                  </a:cubicBezTo>
                  <a:cubicBezTo>
                    <a:pt x="20897" y="16266"/>
                    <a:pt x="21377" y="17521"/>
                    <a:pt x="19457" y="18652"/>
                  </a:cubicBezTo>
                  <a:cubicBezTo>
                    <a:pt x="17537" y="19782"/>
                    <a:pt x="13217" y="20787"/>
                    <a:pt x="9857" y="21163"/>
                  </a:cubicBezTo>
                  <a:cubicBezTo>
                    <a:pt x="6497" y="21540"/>
                    <a:pt x="4097" y="21289"/>
                    <a:pt x="1697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331341" y="1986908"/>
              <a:ext cx="112606" cy="38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08" fill="norm" stroke="1" extrusionOk="0">
                  <a:moveTo>
                    <a:pt x="5772" y="4486"/>
                  </a:moveTo>
                  <a:cubicBezTo>
                    <a:pt x="4986" y="7186"/>
                    <a:pt x="4201" y="9886"/>
                    <a:pt x="4005" y="12528"/>
                  </a:cubicBezTo>
                  <a:cubicBezTo>
                    <a:pt x="3808" y="15169"/>
                    <a:pt x="4201" y="17751"/>
                    <a:pt x="4005" y="19336"/>
                  </a:cubicBezTo>
                  <a:cubicBezTo>
                    <a:pt x="3808" y="20921"/>
                    <a:pt x="3023" y="21508"/>
                    <a:pt x="2237" y="21508"/>
                  </a:cubicBezTo>
                  <a:cubicBezTo>
                    <a:pt x="1452" y="21508"/>
                    <a:pt x="666" y="20921"/>
                    <a:pt x="274" y="18515"/>
                  </a:cubicBezTo>
                  <a:cubicBezTo>
                    <a:pt x="-119" y="16108"/>
                    <a:pt x="-119" y="11882"/>
                    <a:pt x="470" y="8771"/>
                  </a:cubicBezTo>
                  <a:cubicBezTo>
                    <a:pt x="1059" y="5660"/>
                    <a:pt x="2237" y="3665"/>
                    <a:pt x="3612" y="2373"/>
                  </a:cubicBezTo>
                  <a:cubicBezTo>
                    <a:pt x="4986" y="1082"/>
                    <a:pt x="6557" y="495"/>
                    <a:pt x="8325" y="201"/>
                  </a:cubicBezTo>
                  <a:cubicBezTo>
                    <a:pt x="10092" y="-92"/>
                    <a:pt x="12056" y="-92"/>
                    <a:pt x="14412" y="378"/>
                  </a:cubicBezTo>
                  <a:cubicBezTo>
                    <a:pt x="16768" y="847"/>
                    <a:pt x="19517" y="1786"/>
                    <a:pt x="20499" y="3019"/>
                  </a:cubicBezTo>
                  <a:cubicBezTo>
                    <a:pt x="21481" y="4251"/>
                    <a:pt x="20696" y="5778"/>
                    <a:pt x="17357" y="6893"/>
                  </a:cubicBezTo>
                  <a:cubicBezTo>
                    <a:pt x="14019" y="8008"/>
                    <a:pt x="8128" y="8712"/>
                    <a:pt x="2237" y="9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432300" y="2233918"/>
              <a:ext cx="101600" cy="16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21600" y="1530"/>
                  </a:moveTo>
                  <a:cubicBezTo>
                    <a:pt x="19350" y="976"/>
                    <a:pt x="17100" y="422"/>
                    <a:pt x="14175" y="145"/>
                  </a:cubicBezTo>
                  <a:cubicBezTo>
                    <a:pt x="11250" y="-132"/>
                    <a:pt x="7650" y="-132"/>
                    <a:pt x="6075" y="1253"/>
                  </a:cubicBezTo>
                  <a:cubicBezTo>
                    <a:pt x="4500" y="2637"/>
                    <a:pt x="4950" y="5406"/>
                    <a:pt x="7200" y="7899"/>
                  </a:cubicBezTo>
                  <a:cubicBezTo>
                    <a:pt x="9450" y="10391"/>
                    <a:pt x="13500" y="12606"/>
                    <a:pt x="16200" y="14545"/>
                  </a:cubicBezTo>
                  <a:cubicBezTo>
                    <a:pt x="18900" y="16483"/>
                    <a:pt x="20250" y="18145"/>
                    <a:pt x="19575" y="19391"/>
                  </a:cubicBezTo>
                  <a:cubicBezTo>
                    <a:pt x="18900" y="20637"/>
                    <a:pt x="16200" y="21468"/>
                    <a:pt x="12600" y="20776"/>
                  </a:cubicBezTo>
                  <a:cubicBezTo>
                    <a:pt x="9000" y="20083"/>
                    <a:pt x="4500" y="17868"/>
                    <a:pt x="0" y="15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632531" y="2189401"/>
              <a:ext cx="129969" cy="2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1" fill="norm" stroke="1" extrusionOk="0">
                  <a:moveTo>
                    <a:pt x="5715" y="5625"/>
                  </a:moveTo>
                  <a:cubicBezTo>
                    <a:pt x="4669" y="9945"/>
                    <a:pt x="3624" y="14265"/>
                    <a:pt x="2753" y="17117"/>
                  </a:cubicBezTo>
                  <a:cubicBezTo>
                    <a:pt x="1882" y="19968"/>
                    <a:pt x="1186" y="21350"/>
                    <a:pt x="663" y="21437"/>
                  </a:cubicBezTo>
                  <a:cubicBezTo>
                    <a:pt x="140" y="21523"/>
                    <a:pt x="-208" y="20313"/>
                    <a:pt x="140" y="17203"/>
                  </a:cubicBezTo>
                  <a:cubicBezTo>
                    <a:pt x="489" y="14093"/>
                    <a:pt x="1534" y="9081"/>
                    <a:pt x="2579" y="6057"/>
                  </a:cubicBezTo>
                  <a:cubicBezTo>
                    <a:pt x="3624" y="3033"/>
                    <a:pt x="4669" y="1997"/>
                    <a:pt x="5889" y="1219"/>
                  </a:cubicBezTo>
                  <a:cubicBezTo>
                    <a:pt x="7108" y="441"/>
                    <a:pt x="8502" y="-77"/>
                    <a:pt x="9895" y="9"/>
                  </a:cubicBezTo>
                  <a:cubicBezTo>
                    <a:pt x="11289" y="96"/>
                    <a:pt x="12682" y="787"/>
                    <a:pt x="13727" y="2256"/>
                  </a:cubicBezTo>
                  <a:cubicBezTo>
                    <a:pt x="14773" y="3725"/>
                    <a:pt x="15469" y="5971"/>
                    <a:pt x="14947" y="7872"/>
                  </a:cubicBezTo>
                  <a:cubicBezTo>
                    <a:pt x="14424" y="9773"/>
                    <a:pt x="12682" y="11328"/>
                    <a:pt x="10940" y="12192"/>
                  </a:cubicBezTo>
                  <a:cubicBezTo>
                    <a:pt x="9198" y="13056"/>
                    <a:pt x="7457" y="13229"/>
                    <a:pt x="5715" y="13229"/>
                  </a:cubicBezTo>
                  <a:cubicBezTo>
                    <a:pt x="3973" y="13229"/>
                    <a:pt x="2231" y="13056"/>
                    <a:pt x="2057" y="13229"/>
                  </a:cubicBezTo>
                  <a:cubicBezTo>
                    <a:pt x="1882" y="13401"/>
                    <a:pt x="3276" y="13920"/>
                    <a:pt x="6760" y="14697"/>
                  </a:cubicBezTo>
                  <a:cubicBezTo>
                    <a:pt x="10244" y="15475"/>
                    <a:pt x="15818" y="16512"/>
                    <a:pt x="21392" y="17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228850" y="689857"/>
              <a:ext cx="317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5840"/>
                    <a:pt x="8928" y="10080"/>
                    <a:pt x="12528" y="6480"/>
                  </a:cubicBezTo>
                  <a:cubicBezTo>
                    <a:pt x="16128" y="2880"/>
                    <a:pt x="188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832100" y="651757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568700" y="689857"/>
              <a:ext cx="311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49" y="2400"/>
                    <a:pt x="9698" y="4800"/>
                    <a:pt x="13298" y="8400"/>
                  </a:cubicBezTo>
                  <a:cubicBezTo>
                    <a:pt x="16898" y="12000"/>
                    <a:pt x="1924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190571" y="1308373"/>
              <a:ext cx="155629" cy="27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45" fill="norm" stroke="1" extrusionOk="0">
                  <a:moveTo>
                    <a:pt x="18834" y="3729"/>
                  </a:moveTo>
                  <a:cubicBezTo>
                    <a:pt x="18542" y="2420"/>
                    <a:pt x="18250" y="1111"/>
                    <a:pt x="17083" y="457"/>
                  </a:cubicBezTo>
                  <a:cubicBezTo>
                    <a:pt x="15915" y="-198"/>
                    <a:pt x="13872" y="-198"/>
                    <a:pt x="11537" y="784"/>
                  </a:cubicBezTo>
                  <a:cubicBezTo>
                    <a:pt x="9202" y="1766"/>
                    <a:pt x="6575" y="3729"/>
                    <a:pt x="4239" y="6757"/>
                  </a:cubicBezTo>
                  <a:cubicBezTo>
                    <a:pt x="1904" y="9784"/>
                    <a:pt x="-139" y="13875"/>
                    <a:pt x="7" y="16575"/>
                  </a:cubicBezTo>
                  <a:cubicBezTo>
                    <a:pt x="153" y="19275"/>
                    <a:pt x="2488" y="20584"/>
                    <a:pt x="6429" y="20993"/>
                  </a:cubicBezTo>
                  <a:cubicBezTo>
                    <a:pt x="10369" y="21402"/>
                    <a:pt x="15915" y="20911"/>
                    <a:pt x="21461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167885" y="1910982"/>
              <a:ext cx="108466" cy="24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32" fill="norm" stroke="1" extrusionOk="0">
                  <a:moveTo>
                    <a:pt x="20884" y="3155"/>
                  </a:moveTo>
                  <a:cubicBezTo>
                    <a:pt x="20069" y="2047"/>
                    <a:pt x="19254" y="940"/>
                    <a:pt x="17827" y="386"/>
                  </a:cubicBezTo>
                  <a:cubicBezTo>
                    <a:pt x="16401" y="-168"/>
                    <a:pt x="14363" y="-168"/>
                    <a:pt x="11307" y="663"/>
                  </a:cubicBezTo>
                  <a:cubicBezTo>
                    <a:pt x="8250" y="1494"/>
                    <a:pt x="4175" y="3155"/>
                    <a:pt x="1933" y="5094"/>
                  </a:cubicBezTo>
                  <a:cubicBezTo>
                    <a:pt x="-308" y="7032"/>
                    <a:pt x="-716" y="9247"/>
                    <a:pt x="1322" y="10909"/>
                  </a:cubicBezTo>
                  <a:cubicBezTo>
                    <a:pt x="3359" y="12570"/>
                    <a:pt x="7842" y="13678"/>
                    <a:pt x="11103" y="14509"/>
                  </a:cubicBezTo>
                  <a:cubicBezTo>
                    <a:pt x="14363" y="15340"/>
                    <a:pt x="16401" y="15894"/>
                    <a:pt x="18031" y="16540"/>
                  </a:cubicBezTo>
                  <a:cubicBezTo>
                    <a:pt x="19661" y="17186"/>
                    <a:pt x="20884" y="17924"/>
                    <a:pt x="19865" y="18755"/>
                  </a:cubicBezTo>
                  <a:cubicBezTo>
                    <a:pt x="18846" y="19586"/>
                    <a:pt x="15586" y="20509"/>
                    <a:pt x="12122" y="20970"/>
                  </a:cubicBezTo>
                  <a:cubicBezTo>
                    <a:pt x="8658" y="21432"/>
                    <a:pt x="4990" y="21432"/>
                    <a:pt x="132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231900" y="2500519"/>
              <a:ext cx="203200" cy="38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025" y="5232"/>
                  </a:moveTo>
                  <a:cubicBezTo>
                    <a:pt x="1800" y="9458"/>
                    <a:pt x="1575" y="13684"/>
                    <a:pt x="1463" y="16208"/>
                  </a:cubicBezTo>
                  <a:cubicBezTo>
                    <a:pt x="1350" y="18732"/>
                    <a:pt x="1350" y="19553"/>
                    <a:pt x="1125" y="20258"/>
                  </a:cubicBezTo>
                  <a:cubicBezTo>
                    <a:pt x="900" y="20962"/>
                    <a:pt x="450" y="21549"/>
                    <a:pt x="225" y="21314"/>
                  </a:cubicBezTo>
                  <a:cubicBezTo>
                    <a:pt x="0" y="21079"/>
                    <a:pt x="0" y="20023"/>
                    <a:pt x="0" y="17499"/>
                  </a:cubicBezTo>
                  <a:cubicBezTo>
                    <a:pt x="0" y="14975"/>
                    <a:pt x="0" y="10984"/>
                    <a:pt x="900" y="7990"/>
                  </a:cubicBezTo>
                  <a:cubicBezTo>
                    <a:pt x="1800" y="4997"/>
                    <a:pt x="3600" y="3001"/>
                    <a:pt x="4950" y="1827"/>
                  </a:cubicBezTo>
                  <a:cubicBezTo>
                    <a:pt x="6300" y="653"/>
                    <a:pt x="7200" y="301"/>
                    <a:pt x="8213" y="125"/>
                  </a:cubicBezTo>
                  <a:cubicBezTo>
                    <a:pt x="9225" y="-51"/>
                    <a:pt x="10350" y="-51"/>
                    <a:pt x="11250" y="184"/>
                  </a:cubicBezTo>
                  <a:cubicBezTo>
                    <a:pt x="12150" y="419"/>
                    <a:pt x="12825" y="888"/>
                    <a:pt x="13388" y="1827"/>
                  </a:cubicBezTo>
                  <a:cubicBezTo>
                    <a:pt x="13950" y="2766"/>
                    <a:pt x="14400" y="4175"/>
                    <a:pt x="13275" y="5642"/>
                  </a:cubicBezTo>
                  <a:cubicBezTo>
                    <a:pt x="12150" y="7110"/>
                    <a:pt x="9450" y="8636"/>
                    <a:pt x="7762" y="9634"/>
                  </a:cubicBezTo>
                  <a:cubicBezTo>
                    <a:pt x="6075" y="10632"/>
                    <a:pt x="5400" y="11101"/>
                    <a:pt x="5400" y="11571"/>
                  </a:cubicBezTo>
                  <a:cubicBezTo>
                    <a:pt x="5400" y="12040"/>
                    <a:pt x="6075" y="12510"/>
                    <a:pt x="8888" y="13038"/>
                  </a:cubicBezTo>
                  <a:cubicBezTo>
                    <a:pt x="11700" y="13566"/>
                    <a:pt x="16650" y="14153"/>
                    <a:pt x="21600" y="14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070645" y="971145"/>
              <a:ext cx="113755" cy="16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53" fill="norm" stroke="1" extrusionOk="0">
                  <a:moveTo>
                    <a:pt x="21106" y="3907"/>
                  </a:moveTo>
                  <a:cubicBezTo>
                    <a:pt x="20713" y="2522"/>
                    <a:pt x="20321" y="1138"/>
                    <a:pt x="19142" y="445"/>
                  </a:cubicBezTo>
                  <a:cubicBezTo>
                    <a:pt x="17964" y="-247"/>
                    <a:pt x="16001" y="-247"/>
                    <a:pt x="12859" y="1276"/>
                  </a:cubicBezTo>
                  <a:cubicBezTo>
                    <a:pt x="9717" y="2799"/>
                    <a:pt x="5397" y="5845"/>
                    <a:pt x="2844" y="8199"/>
                  </a:cubicBezTo>
                  <a:cubicBezTo>
                    <a:pt x="291" y="10553"/>
                    <a:pt x="-494" y="12215"/>
                    <a:pt x="291" y="14015"/>
                  </a:cubicBezTo>
                  <a:cubicBezTo>
                    <a:pt x="1077" y="15815"/>
                    <a:pt x="3433" y="17753"/>
                    <a:pt x="7164" y="18999"/>
                  </a:cubicBezTo>
                  <a:cubicBezTo>
                    <a:pt x="10895" y="20245"/>
                    <a:pt x="16001" y="20799"/>
                    <a:pt x="2110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295650" y="902270"/>
              <a:ext cx="152400" cy="18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1115"/>
                  </a:moveTo>
                  <a:cubicBezTo>
                    <a:pt x="18600" y="395"/>
                    <a:pt x="15600" y="-325"/>
                    <a:pt x="12750" y="155"/>
                  </a:cubicBezTo>
                  <a:cubicBezTo>
                    <a:pt x="9900" y="635"/>
                    <a:pt x="7200" y="2315"/>
                    <a:pt x="5700" y="3875"/>
                  </a:cubicBezTo>
                  <a:cubicBezTo>
                    <a:pt x="4200" y="5435"/>
                    <a:pt x="3900" y="6875"/>
                    <a:pt x="4650" y="7955"/>
                  </a:cubicBezTo>
                  <a:cubicBezTo>
                    <a:pt x="5400" y="9035"/>
                    <a:pt x="7200" y="9755"/>
                    <a:pt x="9150" y="10715"/>
                  </a:cubicBezTo>
                  <a:cubicBezTo>
                    <a:pt x="11100" y="11675"/>
                    <a:pt x="13200" y="12875"/>
                    <a:pt x="13500" y="14555"/>
                  </a:cubicBezTo>
                  <a:cubicBezTo>
                    <a:pt x="13800" y="16235"/>
                    <a:pt x="12300" y="18395"/>
                    <a:pt x="9750" y="19595"/>
                  </a:cubicBezTo>
                  <a:cubicBezTo>
                    <a:pt x="7200" y="20795"/>
                    <a:pt x="3600" y="21035"/>
                    <a:pt x="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299958" y="857058"/>
              <a:ext cx="119642" cy="24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7" fill="norm" stroke="1" extrusionOk="0">
                  <a:moveTo>
                    <a:pt x="5504" y="7571"/>
                  </a:moveTo>
                  <a:cubicBezTo>
                    <a:pt x="4746" y="11632"/>
                    <a:pt x="3988" y="15694"/>
                    <a:pt x="3041" y="18094"/>
                  </a:cubicBezTo>
                  <a:cubicBezTo>
                    <a:pt x="2094" y="20494"/>
                    <a:pt x="957" y="21232"/>
                    <a:pt x="388" y="21048"/>
                  </a:cubicBezTo>
                  <a:cubicBezTo>
                    <a:pt x="-180" y="20863"/>
                    <a:pt x="-180" y="19755"/>
                    <a:pt x="767" y="16617"/>
                  </a:cubicBezTo>
                  <a:cubicBezTo>
                    <a:pt x="1715" y="13479"/>
                    <a:pt x="3609" y="8309"/>
                    <a:pt x="5504" y="5171"/>
                  </a:cubicBezTo>
                  <a:cubicBezTo>
                    <a:pt x="7399" y="2032"/>
                    <a:pt x="9294" y="925"/>
                    <a:pt x="11188" y="371"/>
                  </a:cubicBezTo>
                  <a:cubicBezTo>
                    <a:pt x="13083" y="-183"/>
                    <a:pt x="14978" y="-183"/>
                    <a:pt x="16683" y="832"/>
                  </a:cubicBezTo>
                  <a:cubicBezTo>
                    <a:pt x="18388" y="1848"/>
                    <a:pt x="19904" y="3879"/>
                    <a:pt x="19715" y="5725"/>
                  </a:cubicBezTo>
                  <a:cubicBezTo>
                    <a:pt x="19525" y="7571"/>
                    <a:pt x="17631" y="9232"/>
                    <a:pt x="15736" y="10248"/>
                  </a:cubicBezTo>
                  <a:cubicBezTo>
                    <a:pt x="13841" y="11263"/>
                    <a:pt x="11946" y="11632"/>
                    <a:pt x="9862" y="11817"/>
                  </a:cubicBezTo>
                  <a:cubicBezTo>
                    <a:pt x="7778" y="12002"/>
                    <a:pt x="5504" y="12002"/>
                    <a:pt x="4936" y="12463"/>
                  </a:cubicBezTo>
                  <a:cubicBezTo>
                    <a:pt x="4367" y="12925"/>
                    <a:pt x="5504" y="13848"/>
                    <a:pt x="8536" y="15417"/>
                  </a:cubicBezTo>
                  <a:cubicBezTo>
                    <a:pt x="11567" y="16986"/>
                    <a:pt x="16494" y="19202"/>
                    <a:pt x="2142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95991" y="3056291"/>
              <a:ext cx="81909" cy="29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8" fill="norm" stroke="1" extrusionOk="0">
                  <a:moveTo>
                    <a:pt x="6478" y="1543"/>
                  </a:moveTo>
                  <a:cubicBezTo>
                    <a:pt x="5924" y="771"/>
                    <a:pt x="5370" y="0"/>
                    <a:pt x="5094" y="0"/>
                  </a:cubicBezTo>
                  <a:cubicBezTo>
                    <a:pt x="4817" y="0"/>
                    <a:pt x="4817" y="771"/>
                    <a:pt x="3986" y="3317"/>
                  </a:cubicBezTo>
                  <a:cubicBezTo>
                    <a:pt x="3155" y="5863"/>
                    <a:pt x="1494" y="10183"/>
                    <a:pt x="663" y="13191"/>
                  </a:cubicBezTo>
                  <a:cubicBezTo>
                    <a:pt x="-168" y="16200"/>
                    <a:pt x="-168" y="17897"/>
                    <a:pt x="386" y="19209"/>
                  </a:cubicBezTo>
                  <a:cubicBezTo>
                    <a:pt x="940" y="20520"/>
                    <a:pt x="2047" y="21446"/>
                    <a:pt x="5647" y="21523"/>
                  </a:cubicBezTo>
                  <a:cubicBezTo>
                    <a:pt x="9247" y="21600"/>
                    <a:pt x="15340" y="20829"/>
                    <a:pt x="21432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57250" y="3242557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49866" y="3206788"/>
              <a:ext cx="82375" cy="7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246" fill="norm" stroke="1" extrusionOk="0">
                  <a:moveTo>
                    <a:pt x="9180" y="1079"/>
                  </a:moveTo>
                  <a:cubicBezTo>
                    <a:pt x="6480" y="1079"/>
                    <a:pt x="3780" y="1079"/>
                    <a:pt x="2160" y="2785"/>
                  </a:cubicBezTo>
                  <a:cubicBezTo>
                    <a:pt x="540" y="4490"/>
                    <a:pt x="0" y="7900"/>
                    <a:pt x="0" y="11027"/>
                  </a:cubicBezTo>
                  <a:cubicBezTo>
                    <a:pt x="0" y="14153"/>
                    <a:pt x="540" y="16995"/>
                    <a:pt x="2700" y="18700"/>
                  </a:cubicBezTo>
                  <a:cubicBezTo>
                    <a:pt x="4860" y="20406"/>
                    <a:pt x="8640" y="20974"/>
                    <a:pt x="12150" y="18985"/>
                  </a:cubicBezTo>
                  <a:cubicBezTo>
                    <a:pt x="15660" y="16995"/>
                    <a:pt x="18900" y="12448"/>
                    <a:pt x="20250" y="8469"/>
                  </a:cubicBezTo>
                  <a:cubicBezTo>
                    <a:pt x="21600" y="4490"/>
                    <a:pt x="21060" y="1079"/>
                    <a:pt x="19440" y="227"/>
                  </a:cubicBezTo>
                  <a:cubicBezTo>
                    <a:pt x="17820" y="-626"/>
                    <a:pt x="15120" y="1079"/>
                    <a:pt x="12420" y="2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183216" y="3042445"/>
              <a:ext cx="381001" cy="4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3480" y="8764"/>
                  </a:moveTo>
                  <a:cubicBezTo>
                    <a:pt x="3480" y="8300"/>
                    <a:pt x="3480" y="7837"/>
                    <a:pt x="3180" y="7512"/>
                  </a:cubicBezTo>
                  <a:cubicBezTo>
                    <a:pt x="2880" y="7188"/>
                    <a:pt x="2280" y="7002"/>
                    <a:pt x="1740" y="7049"/>
                  </a:cubicBezTo>
                  <a:cubicBezTo>
                    <a:pt x="1200" y="7095"/>
                    <a:pt x="720" y="7373"/>
                    <a:pt x="420" y="7790"/>
                  </a:cubicBezTo>
                  <a:cubicBezTo>
                    <a:pt x="120" y="8208"/>
                    <a:pt x="0" y="8764"/>
                    <a:pt x="0" y="9274"/>
                  </a:cubicBezTo>
                  <a:cubicBezTo>
                    <a:pt x="0" y="9784"/>
                    <a:pt x="120" y="10247"/>
                    <a:pt x="720" y="10433"/>
                  </a:cubicBezTo>
                  <a:cubicBezTo>
                    <a:pt x="1320" y="10618"/>
                    <a:pt x="2400" y="10525"/>
                    <a:pt x="3540" y="8903"/>
                  </a:cubicBezTo>
                  <a:cubicBezTo>
                    <a:pt x="4680" y="7281"/>
                    <a:pt x="5880" y="4129"/>
                    <a:pt x="6540" y="2321"/>
                  </a:cubicBezTo>
                  <a:cubicBezTo>
                    <a:pt x="7200" y="513"/>
                    <a:pt x="7320" y="50"/>
                    <a:pt x="7200" y="3"/>
                  </a:cubicBezTo>
                  <a:cubicBezTo>
                    <a:pt x="7080" y="-43"/>
                    <a:pt x="6720" y="328"/>
                    <a:pt x="6180" y="1487"/>
                  </a:cubicBezTo>
                  <a:cubicBezTo>
                    <a:pt x="5640" y="2645"/>
                    <a:pt x="4920" y="4592"/>
                    <a:pt x="4920" y="6261"/>
                  </a:cubicBezTo>
                  <a:cubicBezTo>
                    <a:pt x="4920" y="7930"/>
                    <a:pt x="5640" y="9320"/>
                    <a:pt x="6300" y="10062"/>
                  </a:cubicBezTo>
                  <a:cubicBezTo>
                    <a:pt x="6960" y="10803"/>
                    <a:pt x="7560" y="10896"/>
                    <a:pt x="8280" y="10572"/>
                  </a:cubicBezTo>
                  <a:cubicBezTo>
                    <a:pt x="9000" y="10247"/>
                    <a:pt x="9840" y="9505"/>
                    <a:pt x="10320" y="8903"/>
                  </a:cubicBezTo>
                  <a:cubicBezTo>
                    <a:pt x="10800" y="8300"/>
                    <a:pt x="10920" y="7837"/>
                    <a:pt x="10740" y="7466"/>
                  </a:cubicBezTo>
                  <a:cubicBezTo>
                    <a:pt x="10560" y="7095"/>
                    <a:pt x="10080" y="6817"/>
                    <a:pt x="9600" y="6863"/>
                  </a:cubicBezTo>
                  <a:cubicBezTo>
                    <a:pt x="9120" y="6910"/>
                    <a:pt x="8640" y="7281"/>
                    <a:pt x="8340" y="7698"/>
                  </a:cubicBezTo>
                  <a:cubicBezTo>
                    <a:pt x="8040" y="8115"/>
                    <a:pt x="7920" y="8578"/>
                    <a:pt x="8100" y="8949"/>
                  </a:cubicBezTo>
                  <a:cubicBezTo>
                    <a:pt x="8280" y="9320"/>
                    <a:pt x="8760" y="9598"/>
                    <a:pt x="9300" y="9691"/>
                  </a:cubicBezTo>
                  <a:cubicBezTo>
                    <a:pt x="9840" y="9784"/>
                    <a:pt x="10440" y="9691"/>
                    <a:pt x="11040" y="9784"/>
                  </a:cubicBezTo>
                  <a:cubicBezTo>
                    <a:pt x="11640" y="9876"/>
                    <a:pt x="12240" y="10154"/>
                    <a:pt x="12720" y="10108"/>
                  </a:cubicBezTo>
                  <a:cubicBezTo>
                    <a:pt x="13200" y="10062"/>
                    <a:pt x="13560" y="9691"/>
                    <a:pt x="13920" y="9320"/>
                  </a:cubicBezTo>
                  <a:cubicBezTo>
                    <a:pt x="14280" y="8949"/>
                    <a:pt x="14640" y="8578"/>
                    <a:pt x="15060" y="8208"/>
                  </a:cubicBezTo>
                  <a:cubicBezTo>
                    <a:pt x="15480" y="7837"/>
                    <a:pt x="15960" y="7466"/>
                    <a:pt x="15960" y="7420"/>
                  </a:cubicBezTo>
                  <a:cubicBezTo>
                    <a:pt x="15960" y="7373"/>
                    <a:pt x="15480" y="7651"/>
                    <a:pt x="15240" y="8161"/>
                  </a:cubicBezTo>
                  <a:cubicBezTo>
                    <a:pt x="15000" y="8671"/>
                    <a:pt x="15000" y="9413"/>
                    <a:pt x="15060" y="10015"/>
                  </a:cubicBezTo>
                  <a:cubicBezTo>
                    <a:pt x="15120" y="10618"/>
                    <a:pt x="15240" y="11081"/>
                    <a:pt x="15540" y="11174"/>
                  </a:cubicBezTo>
                  <a:cubicBezTo>
                    <a:pt x="15840" y="11267"/>
                    <a:pt x="16320" y="10989"/>
                    <a:pt x="16740" y="10664"/>
                  </a:cubicBezTo>
                  <a:cubicBezTo>
                    <a:pt x="17160" y="10340"/>
                    <a:pt x="17520" y="9969"/>
                    <a:pt x="17940" y="9459"/>
                  </a:cubicBezTo>
                  <a:cubicBezTo>
                    <a:pt x="18360" y="8949"/>
                    <a:pt x="18840" y="8300"/>
                    <a:pt x="19020" y="8208"/>
                  </a:cubicBezTo>
                  <a:cubicBezTo>
                    <a:pt x="19200" y="8115"/>
                    <a:pt x="19080" y="8578"/>
                    <a:pt x="19380" y="9969"/>
                  </a:cubicBezTo>
                  <a:cubicBezTo>
                    <a:pt x="19680" y="11360"/>
                    <a:pt x="20400" y="13677"/>
                    <a:pt x="20880" y="15578"/>
                  </a:cubicBezTo>
                  <a:cubicBezTo>
                    <a:pt x="21360" y="17478"/>
                    <a:pt x="21600" y="18961"/>
                    <a:pt x="21600" y="19935"/>
                  </a:cubicBezTo>
                  <a:cubicBezTo>
                    <a:pt x="21600" y="20908"/>
                    <a:pt x="21360" y="21372"/>
                    <a:pt x="20580" y="21464"/>
                  </a:cubicBezTo>
                  <a:cubicBezTo>
                    <a:pt x="19800" y="21557"/>
                    <a:pt x="18480" y="21279"/>
                    <a:pt x="17640" y="20954"/>
                  </a:cubicBezTo>
                  <a:cubicBezTo>
                    <a:pt x="16800" y="20630"/>
                    <a:pt x="16440" y="20259"/>
                    <a:pt x="16080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5067299" y="835907"/>
              <a:ext cx="184151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7448" y="0"/>
                  </a:moveTo>
                  <a:cubicBezTo>
                    <a:pt x="5959" y="4252"/>
                    <a:pt x="4469" y="8504"/>
                    <a:pt x="3724" y="11735"/>
                  </a:cubicBezTo>
                  <a:cubicBezTo>
                    <a:pt x="2979" y="14967"/>
                    <a:pt x="2979" y="17178"/>
                    <a:pt x="3352" y="18709"/>
                  </a:cubicBezTo>
                  <a:cubicBezTo>
                    <a:pt x="3724" y="20239"/>
                    <a:pt x="4469" y="21090"/>
                    <a:pt x="5462" y="21345"/>
                  </a:cubicBezTo>
                  <a:cubicBezTo>
                    <a:pt x="6455" y="21600"/>
                    <a:pt x="7697" y="21260"/>
                    <a:pt x="8441" y="20665"/>
                  </a:cubicBezTo>
                  <a:cubicBezTo>
                    <a:pt x="9186" y="20069"/>
                    <a:pt x="9434" y="19219"/>
                    <a:pt x="9310" y="18198"/>
                  </a:cubicBezTo>
                  <a:cubicBezTo>
                    <a:pt x="9186" y="17178"/>
                    <a:pt x="8690" y="15987"/>
                    <a:pt x="7572" y="15052"/>
                  </a:cubicBezTo>
                  <a:cubicBezTo>
                    <a:pt x="6455" y="14117"/>
                    <a:pt x="4717" y="13436"/>
                    <a:pt x="3103" y="13011"/>
                  </a:cubicBezTo>
                  <a:cubicBezTo>
                    <a:pt x="1490" y="12586"/>
                    <a:pt x="0" y="12416"/>
                    <a:pt x="0" y="12246"/>
                  </a:cubicBezTo>
                  <a:cubicBezTo>
                    <a:pt x="0" y="12076"/>
                    <a:pt x="1490" y="11906"/>
                    <a:pt x="3724" y="11820"/>
                  </a:cubicBezTo>
                  <a:cubicBezTo>
                    <a:pt x="5959" y="11735"/>
                    <a:pt x="8938" y="11735"/>
                    <a:pt x="11545" y="11820"/>
                  </a:cubicBezTo>
                  <a:cubicBezTo>
                    <a:pt x="14152" y="11906"/>
                    <a:pt x="16386" y="12076"/>
                    <a:pt x="16759" y="12076"/>
                  </a:cubicBezTo>
                  <a:cubicBezTo>
                    <a:pt x="17131" y="12076"/>
                    <a:pt x="15641" y="11906"/>
                    <a:pt x="14400" y="12076"/>
                  </a:cubicBezTo>
                  <a:cubicBezTo>
                    <a:pt x="13159" y="12246"/>
                    <a:pt x="12166" y="12756"/>
                    <a:pt x="11545" y="13436"/>
                  </a:cubicBezTo>
                  <a:cubicBezTo>
                    <a:pt x="10924" y="14117"/>
                    <a:pt x="10676" y="14967"/>
                    <a:pt x="10676" y="15817"/>
                  </a:cubicBezTo>
                  <a:cubicBezTo>
                    <a:pt x="10676" y="16668"/>
                    <a:pt x="10924" y="17518"/>
                    <a:pt x="12166" y="18113"/>
                  </a:cubicBezTo>
                  <a:cubicBezTo>
                    <a:pt x="13407" y="18709"/>
                    <a:pt x="15641" y="19049"/>
                    <a:pt x="17255" y="18964"/>
                  </a:cubicBezTo>
                  <a:cubicBezTo>
                    <a:pt x="18869" y="18879"/>
                    <a:pt x="19862" y="18369"/>
                    <a:pt x="20483" y="17518"/>
                  </a:cubicBezTo>
                  <a:cubicBezTo>
                    <a:pt x="21103" y="16668"/>
                    <a:pt x="21352" y="15477"/>
                    <a:pt x="21600" y="1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302250" y="976857"/>
              <a:ext cx="180478" cy="12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37" fill="norm" stroke="1" extrusionOk="0">
                  <a:moveTo>
                    <a:pt x="0" y="2978"/>
                  </a:moveTo>
                  <a:cubicBezTo>
                    <a:pt x="1005" y="4040"/>
                    <a:pt x="2009" y="5103"/>
                    <a:pt x="2512" y="6519"/>
                  </a:cubicBezTo>
                  <a:cubicBezTo>
                    <a:pt x="3014" y="7935"/>
                    <a:pt x="3014" y="9706"/>
                    <a:pt x="3014" y="11830"/>
                  </a:cubicBezTo>
                  <a:cubicBezTo>
                    <a:pt x="3014" y="13955"/>
                    <a:pt x="3014" y="16434"/>
                    <a:pt x="3140" y="16611"/>
                  </a:cubicBezTo>
                  <a:cubicBezTo>
                    <a:pt x="3265" y="16788"/>
                    <a:pt x="3516" y="14663"/>
                    <a:pt x="3893" y="12716"/>
                  </a:cubicBezTo>
                  <a:cubicBezTo>
                    <a:pt x="4270" y="10768"/>
                    <a:pt x="4772" y="8998"/>
                    <a:pt x="5526" y="7404"/>
                  </a:cubicBezTo>
                  <a:cubicBezTo>
                    <a:pt x="6279" y="5811"/>
                    <a:pt x="7284" y="4394"/>
                    <a:pt x="7786" y="4571"/>
                  </a:cubicBezTo>
                  <a:cubicBezTo>
                    <a:pt x="8288" y="4748"/>
                    <a:pt x="8288" y="6519"/>
                    <a:pt x="8414" y="8289"/>
                  </a:cubicBezTo>
                  <a:cubicBezTo>
                    <a:pt x="8540" y="10060"/>
                    <a:pt x="8791" y="11830"/>
                    <a:pt x="9293" y="12007"/>
                  </a:cubicBezTo>
                  <a:cubicBezTo>
                    <a:pt x="9795" y="12185"/>
                    <a:pt x="10549" y="10768"/>
                    <a:pt x="11553" y="8644"/>
                  </a:cubicBezTo>
                  <a:cubicBezTo>
                    <a:pt x="12558" y="6519"/>
                    <a:pt x="13814" y="3686"/>
                    <a:pt x="15070" y="1916"/>
                  </a:cubicBezTo>
                  <a:cubicBezTo>
                    <a:pt x="16326" y="145"/>
                    <a:pt x="17581" y="-563"/>
                    <a:pt x="18712" y="499"/>
                  </a:cubicBezTo>
                  <a:cubicBezTo>
                    <a:pt x="19842" y="1562"/>
                    <a:pt x="20847" y="4394"/>
                    <a:pt x="21223" y="8112"/>
                  </a:cubicBezTo>
                  <a:cubicBezTo>
                    <a:pt x="21600" y="11830"/>
                    <a:pt x="21349" y="16434"/>
                    <a:pt x="21098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870450" y="1275065"/>
              <a:ext cx="351928" cy="173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8" fill="norm" stroke="1" extrusionOk="0">
                  <a:moveTo>
                    <a:pt x="6208" y="382"/>
                  </a:moveTo>
                  <a:cubicBezTo>
                    <a:pt x="8925" y="250"/>
                    <a:pt x="11641" y="119"/>
                    <a:pt x="13969" y="53"/>
                  </a:cubicBezTo>
                  <a:cubicBezTo>
                    <a:pt x="16297" y="-13"/>
                    <a:pt x="18237" y="-13"/>
                    <a:pt x="19466" y="27"/>
                  </a:cubicBezTo>
                  <a:cubicBezTo>
                    <a:pt x="20695" y="66"/>
                    <a:pt x="21212" y="145"/>
                    <a:pt x="21406" y="395"/>
                  </a:cubicBezTo>
                  <a:cubicBezTo>
                    <a:pt x="21600" y="646"/>
                    <a:pt x="21471" y="1067"/>
                    <a:pt x="21341" y="1752"/>
                  </a:cubicBezTo>
                  <a:cubicBezTo>
                    <a:pt x="21212" y="2437"/>
                    <a:pt x="21083" y="3385"/>
                    <a:pt x="21018" y="4439"/>
                  </a:cubicBezTo>
                  <a:cubicBezTo>
                    <a:pt x="20953" y="5492"/>
                    <a:pt x="20953" y="6651"/>
                    <a:pt x="20953" y="7784"/>
                  </a:cubicBezTo>
                  <a:cubicBezTo>
                    <a:pt x="20953" y="8917"/>
                    <a:pt x="20953" y="10023"/>
                    <a:pt x="20889" y="10998"/>
                  </a:cubicBezTo>
                  <a:cubicBezTo>
                    <a:pt x="20824" y="11972"/>
                    <a:pt x="20695" y="12815"/>
                    <a:pt x="20501" y="13671"/>
                  </a:cubicBezTo>
                  <a:cubicBezTo>
                    <a:pt x="20307" y="14527"/>
                    <a:pt x="20048" y="15397"/>
                    <a:pt x="19725" y="16266"/>
                  </a:cubicBezTo>
                  <a:cubicBezTo>
                    <a:pt x="19401" y="17135"/>
                    <a:pt x="19013" y="18005"/>
                    <a:pt x="18754" y="18716"/>
                  </a:cubicBezTo>
                  <a:cubicBezTo>
                    <a:pt x="18496" y="19427"/>
                    <a:pt x="18366" y="19980"/>
                    <a:pt x="18237" y="20323"/>
                  </a:cubicBezTo>
                  <a:cubicBezTo>
                    <a:pt x="18108" y="20665"/>
                    <a:pt x="17978" y="20797"/>
                    <a:pt x="17849" y="20928"/>
                  </a:cubicBezTo>
                  <a:cubicBezTo>
                    <a:pt x="17720" y="21060"/>
                    <a:pt x="17590" y="21192"/>
                    <a:pt x="16232" y="21310"/>
                  </a:cubicBezTo>
                  <a:cubicBezTo>
                    <a:pt x="14874" y="21429"/>
                    <a:pt x="12287" y="21534"/>
                    <a:pt x="9377" y="21561"/>
                  </a:cubicBezTo>
                  <a:cubicBezTo>
                    <a:pt x="6467" y="21587"/>
                    <a:pt x="3234" y="21534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095499" y="2551780"/>
              <a:ext cx="159949" cy="41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30" fill="norm" stroke="1" extrusionOk="0">
                  <a:moveTo>
                    <a:pt x="842" y="4814"/>
                  </a:moveTo>
                  <a:cubicBezTo>
                    <a:pt x="2244" y="8071"/>
                    <a:pt x="3647" y="11327"/>
                    <a:pt x="4348" y="13932"/>
                  </a:cubicBezTo>
                  <a:cubicBezTo>
                    <a:pt x="5049" y="16537"/>
                    <a:pt x="5049" y="18491"/>
                    <a:pt x="4909" y="19739"/>
                  </a:cubicBezTo>
                  <a:cubicBezTo>
                    <a:pt x="4769" y="20987"/>
                    <a:pt x="4488" y="21530"/>
                    <a:pt x="4068" y="21530"/>
                  </a:cubicBezTo>
                  <a:cubicBezTo>
                    <a:pt x="3647" y="21530"/>
                    <a:pt x="3086" y="20987"/>
                    <a:pt x="2525" y="19034"/>
                  </a:cubicBezTo>
                  <a:cubicBezTo>
                    <a:pt x="1964" y="17080"/>
                    <a:pt x="1403" y="13715"/>
                    <a:pt x="1683" y="10676"/>
                  </a:cubicBezTo>
                  <a:cubicBezTo>
                    <a:pt x="1964" y="7637"/>
                    <a:pt x="3086" y="4923"/>
                    <a:pt x="5049" y="3186"/>
                  </a:cubicBezTo>
                  <a:cubicBezTo>
                    <a:pt x="7013" y="1450"/>
                    <a:pt x="9818" y="690"/>
                    <a:pt x="12062" y="310"/>
                  </a:cubicBezTo>
                  <a:cubicBezTo>
                    <a:pt x="14306" y="-70"/>
                    <a:pt x="15990" y="-70"/>
                    <a:pt x="17392" y="147"/>
                  </a:cubicBezTo>
                  <a:cubicBezTo>
                    <a:pt x="18795" y="364"/>
                    <a:pt x="19917" y="798"/>
                    <a:pt x="20618" y="1667"/>
                  </a:cubicBezTo>
                  <a:cubicBezTo>
                    <a:pt x="21319" y="2535"/>
                    <a:pt x="21600" y="3838"/>
                    <a:pt x="20197" y="4923"/>
                  </a:cubicBezTo>
                  <a:cubicBezTo>
                    <a:pt x="18795" y="6008"/>
                    <a:pt x="15709" y="6877"/>
                    <a:pt x="12062" y="7365"/>
                  </a:cubicBezTo>
                  <a:cubicBezTo>
                    <a:pt x="8416" y="7854"/>
                    <a:pt x="4208" y="7962"/>
                    <a:pt x="0" y="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233083" y="2832786"/>
              <a:ext cx="148168" cy="25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5863" y="5104"/>
                  </a:moveTo>
                  <a:cubicBezTo>
                    <a:pt x="5246" y="8853"/>
                    <a:pt x="4629" y="12602"/>
                    <a:pt x="4320" y="15012"/>
                  </a:cubicBezTo>
                  <a:cubicBezTo>
                    <a:pt x="4011" y="17422"/>
                    <a:pt x="4011" y="18493"/>
                    <a:pt x="3549" y="19475"/>
                  </a:cubicBezTo>
                  <a:cubicBezTo>
                    <a:pt x="3086" y="20456"/>
                    <a:pt x="2160" y="21349"/>
                    <a:pt x="1389" y="21349"/>
                  </a:cubicBezTo>
                  <a:cubicBezTo>
                    <a:pt x="617" y="21349"/>
                    <a:pt x="0" y="20456"/>
                    <a:pt x="0" y="17422"/>
                  </a:cubicBezTo>
                  <a:cubicBezTo>
                    <a:pt x="0" y="14387"/>
                    <a:pt x="617" y="9210"/>
                    <a:pt x="1851" y="5908"/>
                  </a:cubicBezTo>
                  <a:cubicBezTo>
                    <a:pt x="3086" y="2605"/>
                    <a:pt x="4937" y="1177"/>
                    <a:pt x="6634" y="463"/>
                  </a:cubicBezTo>
                  <a:cubicBezTo>
                    <a:pt x="8331" y="-251"/>
                    <a:pt x="9874" y="-251"/>
                    <a:pt x="10954" y="1266"/>
                  </a:cubicBezTo>
                  <a:cubicBezTo>
                    <a:pt x="12034" y="2784"/>
                    <a:pt x="12651" y="5818"/>
                    <a:pt x="11726" y="8139"/>
                  </a:cubicBezTo>
                  <a:cubicBezTo>
                    <a:pt x="10800" y="10460"/>
                    <a:pt x="8331" y="12066"/>
                    <a:pt x="6326" y="12959"/>
                  </a:cubicBezTo>
                  <a:cubicBezTo>
                    <a:pt x="4320" y="13851"/>
                    <a:pt x="2777" y="14030"/>
                    <a:pt x="2777" y="14119"/>
                  </a:cubicBezTo>
                  <a:cubicBezTo>
                    <a:pt x="2777" y="14209"/>
                    <a:pt x="4320" y="14209"/>
                    <a:pt x="7714" y="15101"/>
                  </a:cubicBezTo>
                  <a:cubicBezTo>
                    <a:pt x="11109" y="15994"/>
                    <a:pt x="16354" y="17779"/>
                    <a:pt x="21600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441151" y="2882966"/>
              <a:ext cx="162350" cy="17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063" fill="norm" stroke="1" extrusionOk="0">
                  <a:moveTo>
                    <a:pt x="15039" y="479"/>
                  </a:moveTo>
                  <a:cubicBezTo>
                    <a:pt x="13689" y="-29"/>
                    <a:pt x="12339" y="-537"/>
                    <a:pt x="9504" y="1242"/>
                  </a:cubicBezTo>
                  <a:cubicBezTo>
                    <a:pt x="6669" y="3021"/>
                    <a:pt x="2349" y="7087"/>
                    <a:pt x="729" y="10771"/>
                  </a:cubicBezTo>
                  <a:cubicBezTo>
                    <a:pt x="-891" y="14456"/>
                    <a:pt x="189" y="17759"/>
                    <a:pt x="3969" y="19411"/>
                  </a:cubicBezTo>
                  <a:cubicBezTo>
                    <a:pt x="7749" y="21063"/>
                    <a:pt x="14229" y="21063"/>
                    <a:pt x="20709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232149" y="2694744"/>
              <a:ext cx="123694" cy="22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0798" fill="norm" stroke="1" extrusionOk="0">
                  <a:moveTo>
                    <a:pt x="9406" y="12530"/>
                  </a:moveTo>
                  <a:cubicBezTo>
                    <a:pt x="7665" y="16261"/>
                    <a:pt x="5923" y="19991"/>
                    <a:pt x="5052" y="20679"/>
                  </a:cubicBezTo>
                  <a:cubicBezTo>
                    <a:pt x="4181" y="21366"/>
                    <a:pt x="4181" y="19010"/>
                    <a:pt x="4529" y="15573"/>
                  </a:cubicBezTo>
                  <a:cubicBezTo>
                    <a:pt x="4877" y="12137"/>
                    <a:pt x="5574" y="7621"/>
                    <a:pt x="7316" y="4675"/>
                  </a:cubicBezTo>
                  <a:cubicBezTo>
                    <a:pt x="9058" y="1730"/>
                    <a:pt x="11845" y="355"/>
                    <a:pt x="13935" y="61"/>
                  </a:cubicBezTo>
                  <a:cubicBezTo>
                    <a:pt x="16026" y="-234"/>
                    <a:pt x="17419" y="551"/>
                    <a:pt x="18813" y="2221"/>
                  </a:cubicBezTo>
                  <a:cubicBezTo>
                    <a:pt x="20206" y="3890"/>
                    <a:pt x="21600" y="6442"/>
                    <a:pt x="18465" y="8799"/>
                  </a:cubicBezTo>
                  <a:cubicBezTo>
                    <a:pt x="15329" y="11155"/>
                    <a:pt x="7665" y="13315"/>
                    <a:pt x="0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239589" y="2848857"/>
              <a:ext cx="3701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615"/>
                    <a:pt x="6582" y="9231"/>
                    <a:pt x="2982" y="12462"/>
                  </a:cubicBezTo>
                  <a:cubicBezTo>
                    <a:pt x="-618" y="15692"/>
                    <a:pt x="-618" y="17538"/>
                    <a:pt x="1182" y="18831"/>
                  </a:cubicBezTo>
                  <a:cubicBezTo>
                    <a:pt x="2982" y="20123"/>
                    <a:pt x="6582" y="20862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349343" y="2931863"/>
              <a:ext cx="130457" cy="2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2" fill="norm" stroke="1" extrusionOk="0">
                  <a:moveTo>
                    <a:pt x="3704" y="5595"/>
                  </a:moveTo>
                  <a:cubicBezTo>
                    <a:pt x="3007" y="10102"/>
                    <a:pt x="2311" y="14610"/>
                    <a:pt x="1788" y="17428"/>
                  </a:cubicBezTo>
                  <a:cubicBezTo>
                    <a:pt x="1266" y="20245"/>
                    <a:pt x="917" y="21372"/>
                    <a:pt x="569" y="21372"/>
                  </a:cubicBezTo>
                  <a:cubicBezTo>
                    <a:pt x="220" y="21372"/>
                    <a:pt x="-128" y="20245"/>
                    <a:pt x="46" y="17146"/>
                  </a:cubicBezTo>
                  <a:cubicBezTo>
                    <a:pt x="220" y="14047"/>
                    <a:pt x="917" y="8975"/>
                    <a:pt x="1614" y="5876"/>
                  </a:cubicBezTo>
                  <a:cubicBezTo>
                    <a:pt x="2311" y="2777"/>
                    <a:pt x="3007" y="1650"/>
                    <a:pt x="4227" y="899"/>
                  </a:cubicBezTo>
                  <a:cubicBezTo>
                    <a:pt x="5446" y="148"/>
                    <a:pt x="7188" y="-228"/>
                    <a:pt x="8582" y="148"/>
                  </a:cubicBezTo>
                  <a:cubicBezTo>
                    <a:pt x="9975" y="523"/>
                    <a:pt x="11020" y="1650"/>
                    <a:pt x="11891" y="3247"/>
                  </a:cubicBezTo>
                  <a:cubicBezTo>
                    <a:pt x="12762" y="4843"/>
                    <a:pt x="13459" y="6909"/>
                    <a:pt x="13285" y="8412"/>
                  </a:cubicBezTo>
                  <a:cubicBezTo>
                    <a:pt x="13111" y="9915"/>
                    <a:pt x="12066" y="10854"/>
                    <a:pt x="10149" y="11323"/>
                  </a:cubicBezTo>
                  <a:cubicBezTo>
                    <a:pt x="8233" y="11793"/>
                    <a:pt x="5446" y="11793"/>
                    <a:pt x="4749" y="12169"/>
                  </a:cubicBezTo>
                  <a:cubicBezTo>
                    <a:pt x="4053" y="12544"/>
                    <a:pt x="5446" y="13295"/>
                    <a:pt x="8582" y="14704"/>
                  </a:cubicBezTo>
                  <a:cubicBezTo>
                    <a:pt x="11717" y="16113"/>
                    <a:pt x="16595" y="18179"/>
                    <a:pt x="21472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532589" y="2937757"/>
              <a:ext cx="12045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13934" y="3600"/>
                  </a:moveTo>
                  <a:cubicBezTo>
                    <a:pt x="13934" y="2743"/>
                    <a:pt x="13934" y="1886"/>
                    <a:pt x="13202" y="1200"/>
                  </a:cubicBezTo>
                  <a:cubicBezTo>
                    <a:pt x="12470" y="514"/>
                    <a:pt x="11005" y="0"/>
                    <a:pt x="9358" y="0"/>
                  </a:cubicBezTo>
                  <a:cubicBezTo>
                    <a:pt x="7710" y="0"/>
                    <a:pt x="5880" y="514"/>
                    <a:pt x="4232" y="1800"/>
                  </a:cubicBezTo>
                  <a:cubicBezTo>
                    <a:pt x="2585" y="3086"/>
                    <a:pt x="1120" y="5143"/>
                    <a:pt x="388" y="6600"/>
                  </a:cubicBezTo>
                  <a:cubicBezTo>
                    <a:pt x="-344" y="8057"/>
                    <a:pt x="-344" y="8914"/>
                    <a:pt x="3134" y="10543"/>
                  </a:cubicBezTo>
                  <a:cubicBezTo>
                    <a:pt x="6612" y="12171"/>
                    <a:pt x="13568" y="14571"/>
                    <a:pt x="17229" y="16200"/>
                  </a:cubicBezTo>
                  <a:cubicBezTo>
                    <a:pt x="20890" y="17829"/>
                    <a:pt x="21256" y="18686"/>
                    <a:pt x="20524" y="19371"/>
                  </a:cubicBezTo>
                  <a:cubicBezTo>
                    <a:pt x="19792" y="20057"/>
                    <a:pt x="17961" y="20571"/>
                    <a:pt x="16131" y="20914"/>
                  </a:cubicBezTo>
                  <a:cubicBezTo>
                    <a:pt x="14300" y="21257"/>
                    <a:pt x="12470" y="21429"/>
                    <a:pt x="10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279900" y="2616995"/>
              <a:ext cx="110397" cy="46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0" fill="norm" stroke="1" extrusionOk="0">
                  <a:moveTo>
                    <a:pt x="6113" y="8614"/>
                  </a:moveTo>
                  <a:cubicBezTo>
                    <a:pt x="5298" y="11631"/>
                    <a:pt x="4483" y="14647"/>
                    <a:pt x="4075" y="16641"/>
                  </a:cubicBezTo>
                  <a:cubicBezTo>
                    <a:pt x="3668" y="18636"/>
                    <a:pt x="3668" y="19609"/>
                    <a:pt x="3260" y="20339"/>
                  </a:cubicBezTo>
                  <a:cubicBezTo>
                    <a:pt x="2853" y="21069"/>
                    <a:pt x="2038" y="21555"/>
                    <a:pt x="1426" y="21506"/>
                  </a:cubicBezTo>
                  <a:cubicBezTo>
                    <a:pt x="815" y="21458"/>
                    <a:pt x="408" y="20874"/>
                    <a:pt x="815" y="19171"/>
                  </a:cubicBezTo>
                  <a:cubicBezTo>
                    <a:pt x="1223" y="17469"/>
                    <a:pt x="2445" y="14647"/>
                    <a:pt x="4075" y="11679"/>
                  </a:cubicBezTo>
                  <a:cubicBezTo>
                    <a:pt x="5706" y="8712"/>
                    <a:pt x="7743" y="5598"/>
                    <a:pt x="9170" y="3798"/>
                  </a:cubicBezTo>
                  <a:cubicBezTo>
                    <a:pt x="10596" y="1998"/>
                    <a:pt x="11411" y="1512"/>
                    <a:pt x="12226" y="1025"/>
                  </a:cubicBezTo>
                  <a:cubicBezTo>
                    <a:pt x="13042" y="539"/>
                    <a:pt x="13857" y="52"/>
                    <a:pt x="14875" y="4"/>
                  </a:cubicBezTo>
                  <a:cubicBezTo>
                    <a:pt x="15894" y="-45"/>
                    <a:pt x="17117" y="344"/>
                    <a:pt x="18543" y="1560"/>
                  </a:cubicBezTo>
                  <a:cubicBezTo>
                    <a:pt x="19970" y="2777"/>
                    <a:pt x="21600" y="4820"/>
                    <a:pt x="21192" y="6328"/>
                  </a:cubicBezTo>
                  <a:cubicBezTo>
                    <a:pt x="20785" y="7836"/>
                    <a:pt x="18340" y="8809"/>
                    <a:pt x="14468" y="9441"/>
                  </a:cubicBezTo>
                  <a:cubicBezTo>
                    <a:pt x="10596" y="10074"/>
                    <a:pt x="5298" y="10366"/>
                    <a:pt x="0" y="1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380277" y="2920523"/>
              <a:ext cx="121874" cy="22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4" fill="norm" stroke="1" extrusionOk="0">
                  <a:moveTo>
                    <a:pt x="2450" y="6613"/>
                  </a:moveTo>
                  <a:cubicBezTo>
                    <a:pt x="2822" y="10521"/>
                    <a:pt x="3195" y="14430"/>
                    <a:pt x="3009" y="17001"/>
                  </a:cubicBezTo>
                  <a:cubicBezTo>
                    <a:pt x="2822" y="19573"/>
                    <a:pt x="2077" y="20807"/>
                    <a:pt x="1333" y="20910"/>
                  </a:cubicBezTo>
                  <a:cubicBezTo>
                    <a:pt x="588" y="21013"/>
                    <a:pt x="-157" y="19984"/>
                    <a:pt x="29" y="16795"/>
                  </a:cubicBezTo>
                  <a:cubicBezTo>
                    <a:pt x="215" y="13607"/>
                    <a:pt x="1333" y="8258"/>
                    <a:pt x="2450" y="5070"/>
                  </a:cubicBezTo>
                  <a:cubicBezTo>
                    <a:pt x="3567" y="1881"/>
                    <a:pt x="4684" y="853"/>
                    <a:pt x="6174" y="338"/>
                  </a:cubicBezTo>
                  <a:cubicBezTo>
                    <a:pt x="7664" y="-176"/>
                    <a:pt x="9526" y="-176"/>
                    <a:pt x="11574" y="853"/>
                  </a:cubicBezTo>
                  <a:cubicBezTo>
                    <a:pt x="13622" y="1881"/>
                    <a:pt x="15857" y="3938"/>
                    <a:pt x="16229" y="5893"/>
                  </a:cubicBezTo>
                  <a:cubicBezTo>
                    <a:pt x="16602" y="7847"/>
                    <a:pt x="15112" y="9698"/>
                    <a:pt x="13250" y="10830"/>
                  </a:cubicBezTo>
                  <a:cubicBezTo>
                    <a:pt x="11388" y="11961"/>
                    <a:pt x="9153" y="12373"/>
                    <a:pt x="7105" y="12475"/>
                  </a:cubicBezTo>
                  <a:cubicBezTo>
                    <a:pt x="5057" y="12578"/>
                    <a:pt x="3195" y="12373"/>
                    <a:pt x="3009" y="12578"/>
                  </a:cubicBezTo>
                  <a:cubicBezTo>
                    <a:pt x="2822" y="12784"/>
                    <a:pt x="4312" y="13401"/>
                    <a:pt x="7664" y="14944"/>
                  </a:cubicBezTo>
                  <a:cubicBezTo>
                    <a:pt x="11015" y="16487"/>
                    <a:pt x="16229" y="18955"/>
                    <a:pt x="2144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559300" y="2896193"/>
              <a:ext cx="203200" cy="28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6454"/>
                  </a:moveTo>
                  <a:cubicBezTo>
                    <a:pt x="450" y="10583"/>
                    <a:pt x="900" y="14712"/>
                    <a:pt x="1012" y="17333"/>
                  </a:cubicBezTo>
                  <a:cubicBezTo>
                    <a:pt x="1125" y="19954"/>
                    <a:pt x="900" y="21065"/>
                    <a:pt x="675" y="21224"/>
                  </a:cubicBezTo>
                  <a:cubicBezTo>
                    <a:pt x="450" y="21383"/>
                    <a:pt x="225" y="20589"/>
                    <a:pt x="225" y="17412"/>
                  </a:cubicBezTo>
                  <a:cubicBezTo>
                    <a:pt x="225" y="14236"/>
                    <a:pt x="450" y="8677"/>
                    <a:pt x="787" y="5501"/>
                  </a:cubicBezTo>
                  <a:cubicBezTo>
                    <a:pt x="1125" y="2324"/>
                    <a:pt x="1575" y="1530"/>
                    <a:pt x="2250" y="895"/>
                  </a:cubicBezTo>
                  <a:cubicBezTo>
                    <a:pt x="2925" y="259"/>
                    <a:pt x="3825" y="-217"/>
                    <a:pt x="5175" y="101"/>
                  </a:cubicBezTo>
                  <a:cubicBezTo>
                    <a:pt x="6525" y="418"/>
                    <a:pt x="8325" y="1530"/>
                    <a:pt x="9450" y="2880"/>
                  </a:cubicBezTo>
                  <a:cubicBezTo>
                    <a:pt x="10575" y="4230"/>
                    <a:pt x="11025" y="5818"/>
                    <a:pt x="10012" y="7248"/>
                  </a:cubicBezTo>
                  <a:cubicBezTo>
                    <a:pt x="9000" y="8677"/>
                    <a:pt x="6525" y="9948"/>
                    <a:pt x="4725" y="10424"/>
                  </a:cubicBezTo>
                  <a:cubicBezTo>
                    <a:pt x="2925" y="10901"/>
                    <a:pt x="1800" y="10583"/>
                    <a:pt x="1688" y="10662"/>
                  </a:cubicBezTo>
                  <a:cubicBezTo>
                    <a:pt x="1575" y="10742"/>
                    <a:pt x="2475" y="11218"/>
                    <a:pt x="5175" y="12727"/>
                  </a:cubicBezTo>
                  <a:cubicBezTo>
                    <a:pt x="7875" y="14236"/>
                    <a:pt x="12375" y="16777"/>
                    <a:pt x="15413" y="18365"/>
                  </a:cubicBezTo>
                  <a:cubicBezTo>
                    <a:pt x="18450" y="19954"/>
                    <a:pt x="20025" y="20589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480050" y="1953507"/>
              <a:ext cx="279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5" y="2080"/>
                    <a:pt x="4909" y="4160"/>
                    <a:pt x="8509" y="7760"/>
                  </a:cubicBezTo>
                  <a:cubicBezTo>
                    <a:pt x="12109" y="11360"/>
                    <a:pt x="16855" y="16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530849" y="1985257"/>
              <a:ext cx="2476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383"/>
                    <a:pt x="13846" y="8765"/>
                    <a:pt x="10246" y="12365"/>
                  </a:cubicBezTo>
                  <a:cubicBezTo>
                    <a:pt x="6646" y="15965"/>
                    <a:pt x="3323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131983" y="1197328"/>
              <a:ext cx="461580" cy="203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69" fill="norm" stroke="1" extrusionOk="0">
                  <a:moveTo>
                    <a:pt x="21403" y="611"/>
                  </a:moveTo>
                  <a:cubicBezTo>
                    <a:pt x="21501" y="432"/>
                    <a:pt x="21600" y="252"/>
                    <a:pt x="21353" y="140"/>
                  </a:cubicBezTo>
                  <a:cubicBezTo>
                    <a:pt x="21107" y="28"/>
                    <a:pt x="20515" y="-17"/>
                    <a:pt x="19085" y="5"/>
                  </a:cubicBezTo>
                  <a:cubicBezTo>
                    <a:pt x="17655" y="28"/>
                    <a:pt x="15386" y="118"/>
                    <a:pt x="12871" y="297"/>
                  </a:cubicBezTo>
                  <a:cubicBezTo>
                    <a:pt x="10356" y="476"/>
                    <a:pt x="7595" y="746"/>
                    <a:pt x="5721" y="1116"/>
                  </a:cubicBezTo>
                  <a:cubicBezTo>
                    <a:pt x="3847" y="1486"/>
                    <a:pt x="2860" y="1957"/>
                    <a:pt x="2367" y="2607"/>
                  </a:cubicBezTo>
                  <a:cubicBezTo>
                    <a:pt x="1874" y="3258"/>
                    <a:pt x="1874" y="4088"/>
                    <a:pt x="2170" y="4940"/>
                  </a:cubicBezTo>
                  <a:cubicBezTo>
                    <a:pt x="2466" y="5792"/>
                    <a:pt x="3058" y="6667"/>
                    <a:pt x="3452" y="7542"/>
                  </a:cubicBezTo>
                  <a:cubicBezTo>
                    <a:pt x="3847" y="8417"/>
                    <a:pt x="4044" y="9291"/>
                    <a:pt x="4093" y="10177"/>
                  </a:cubicBezTo>
                  <a:cubicBezTo>
                    <a:pt x="4142" y="11063"/>
                    <a:pt x="4044" y="11961"/>
                    <a:pt x="3699" y="12835"/>
                  </a:cubicBezTo>
                  <a:cubicBezTo>
                    <a:pt x="3353" y="13710"/>
                    <a:pt x="2762" y="14562"/>
                    <a:pt x="2170" y="15392"/>
                  </a:cubicBezTo>
                  <a:cubicBezTo>
                    <a:pt x="1578" y="16222"/>
                    <a:pt x="986" y="17030"/>
                    <a:pt x="592" y="17781"/>
                  </a:cubicBezTo>
                  <a:cubicBezTo>
                    <a:pt x="197" y="18533"/>
                    <a:pt x="0" y="19228"/>
                    <a:pt x="0" y="19755"/>
                  </a:cubicBezTo>
                  <a:cubicBezTo>
                    <a:pt x="0" y="20282"/>
                    <a:pt x="197" y="20641"/>
                    <a:pt x="345" y="20910"/>
                  </a:cubicBezTo>
                  <a:cubicBezTo>
                    <a:pt x="493" y="21179"/>
                    <a:pt x="592" y="21359"/>
                    <a:pt x="888" y="21460"/>
                  </a:cubicBezTo>
                  <a:cubicBezTo>
                    <a:pt x="1184" y="21561"/>
                    <a:pt x="1677" y="21583"/>
                    <a:pt x="3353" y="21561"/>
                  </a:cubicBezTo>
                  <a:cubicBezTo>
                    <a:pt x="5030" y="21538"/>
                    <a:pt x="7890" y="21471"/>
                    <a:pt x="10455" y="21415"/>
                  </a:cubicBezTo>
                  <a:cubicBezTo>
                    <a:pt x="13019" y="21359"/>
                    <a:pt x="15288" y="21314"/>
                    <a:pt x="17556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715277" y="1310669"/>
              <a:ext cx="129831" cy="36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79" fill="norm" stroke="1" extrusionOk="0">
                  <a:moveTo>
                    <a:pt x="482" y="9452"/>
                  </a:moveTo>
                  <a:cubicBezTo>
                    <a:pt x="482" y="12948"/>
                    <a:pt x="482" y="16444"/>
                    <a:pt x="482" y="18566"/>
                  </a:cubicBezTo>
                  <a:cubicBezTo>
                    <a:pt x="482" y="20689"/>
                    <a:pt x="482" y="21438"/>
                    <a:pt x="313" y="21376"/>
                  </a:cubicBezTo>
                  <a:cubicBezTo>
                    <a:pt x="145" y="21313"/>
                    <a:pt x="-193" y="20439"/>
                    <a:pt x="145" y="17755"/>
                  </a:cubicBezTo>
                  <a:cubicBezTo>
                    <a:pt x="482" y="15070"/>
                    <a:pt x="1495" y="10576"/>
                    <a:pt x="2507" y="7579"/>
                  </a:cubicBezTo>
                  <a:cubicBezTo>
                    <a:pt x="3519" y="4583"/>
                    <a:pt x="4532" y="3084"/>
                    <a:pt x="5882" y="1898"/>
                  </a:cubicBezTo>
                  <a:cubicBezTo>
                    <a:pt x="7232" y="712"/>
                    <a:pt x="8920" y="-162"/>
                    <a:pt x="11619" y="25"/>
                  </a:cubicBezTo>
                  <a:cubicBezTo>
                    <a:pt x="14319" y="213"/>
                    <a:pt x="18032" y="1461"/>
                    <a:pt x="19720" y="2897"/>
                  </a:cubicBezTo>
                  <a:cubicBezTo>
                    <a:pt x="21407" y="4333"/>
                    <a:pt x="21069" y="5956"/>
                    <a:pt x="17526" y="7267"/>
                  </a:cubicBezTo>
                  <a:cubicBezTo>
                    <a:pt x="13982" y="8578"/>
                    <a:pt x="7232" y="9577"/>
                    <a:pt x="482" y="1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840791" y="1566157"/>
              <a:ext cx="11246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5652" y="0"/>
                    <a:pt x="10052" y="0"/>
                    <a:pt x="6452" y="2025"/>
                  </a:cubicBezTo>
                  <a:cubicBezTo>
                    <a:pt x="2852" y="4050"/>
                    <a:pt x="1252" y="8100"/>
                    <a:pt x="452" y="11250"/>
                  </a:cubicBezTo>
                  <a:cubicBezTo>
                    <a:pt x="-348" y="14400"/>
                    <a:pt x="-348" y="16650"/>
                    <a:pt x="2652" y="18225"/>
                  </a:cubicBezTo>
                  <a:cubicBezTo>
                    <a:pt x="5652" y="19800"/>
                    <a:pt x="11652" y="20700"/>
                    <a:pt x="176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993093" y="1553457"/>
              <a:ext cx="16335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6387" y="0"/>
                  </a:moveTo>
                  <a:cubicBezTo>
                    <a:pt x="11957" y="1920"/>
                    <a:pt x="7526" y="3840"/>
                    <a:pt x="4618" y="6720"/>
                  </a:cubicBezTo>
                  <a:cubicBezTo>
                    <a:pt x="1710" y="9600"/>
                    <a:pt x="326" y="13440"/>
                    <a:pt x="49" y="15840"/>
                  </a:cubicBezTo>
                  <a:cubicBezTo>
                    <a:pt x="-228" y="18240"/>
                    <a:pt x="603" y="19200"/>
                    <a:pt x="4341" y="19920"/>
                  </a:cubicBezTo>
                  <a:cubicBezTo>
                    <a:pt x="8080" y="20640"/>
                    <a:pt x="14726" y="21120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604000" y="2057353"/>
              <a:ext cx="167426" cy="37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33" fill="norm" stroke="1" extrusionOk="0">
                  <a:moveTo>
                    <a:pt x="3161" y="9593"/>
                  </a:moveTo>
                  <a:cubicBezTo>
                    <a:pt x="3951" y="12353"/>
                    <a:pt x="4741" y="15113"/>
                    <a:pt x="5137" y="16853"/>
                  </a:cubicBezTo>
                  <a:cubicBezTo>
                    <a:pt x="5532" y="18593"/>
                    <a:pt x="5532" y="19313"/>
                    <a:pt x="5400" y="19973"/>
                  </a:cubicBezTo>
                  <a:cubicBezTo>
                    <a:pt x="5268" y="20633"/>
                    <a:pt x="5005" y="21233"/>
                    <a:pt x="4741" y="21233"/>
                  </a:cubicBezTo>
                  <a:cubicBezTo>
                    <a:pt x="4478" y="21233"/>
                    <a:pt x="4215" y="20633"/>
                    <a:pt x="4215" y="18233"/>
                  </a:cubicBezTo>
                  <a:cubicBezTo>
                    <a:pt x="4215" y="15833"/>
                    <a:pt x="4478" y="11633"/>
                    <a:pt x="5400" y="8393"/>
                  </a:cubicBezTo>
                  <a:cubicBezTo>
                    <a:pt x="6322" y="5153"/>
                    <a:pt x="7902" y="2873"/>
                    <a:pt x="9088" y="1493"/>
                  </a:cubicBezTo>
                  <a:cubicBezTo>
                    <a:pt x="10273" y="113"/>
                    <a:pt x="11063" y="-367"/>
                    <a:pt x="13302" y="293"/>
                  </a:cubicBezTo>
                  <a:cubicBezTo>
                    <a:pt x="15541" y="953"/>
                    <a:pt x="19229" y="2753"/>
                    <a:pt x="20415" y="4313"/>
                  </a:cubicBezTo>
                  <a:cubicBezTo>
                    <a:pt x="21600" y="5873"/>
                    <a:pt x="20283" y="7193"/>
                    <a:pt x="16463" y="7913"/>
                  </a:cubicBezTo>
                  <a:cubicBezTo>
                    <a:pt x="12644" y="8633"/>
                    <a:pt x="6322" y="8753"/>
                    <a:pt x="0" y="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758526" y="2320584"/>
              <a:ext cx="95423" cy="20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91" fill="norm" stroke="1" extrusionOk="0">
                  <a:moveTo>
                    <a:pt x="20219" y="797"/>
                  </a:moveTo>
                  <a:cubicBezTo>
                    <a:pt x="15623" y="351"/>
                    <a:pt x="11027" y="-94"/>
                    <a:pt x="7581" y="17"/>
                  </a:cubicBezTo>
                  <a:cubicBezTo>
                    <a:pt x="4134" y="129"/>
                    <a:pt x="1836" y="797"/>
                    <a:pt x="687" y="2244"/>
                  </a:cubicBezTo>
                  <a:cubicBezTo>
                    <a:pt x="-462" y="3692"/>
                    <a:pt x="-462" y="5918"/>
                    <a:pt x="2985" y="8368"/>
                  </a:cubicBezTo>
                  <a:cubicBezTo>
                    <a:pt x="6432" y="10817"/>
                    <a:pt x="13325" y="13490"/>
                    <a:pt x="17002" y="15382"/>
                  </a:cubicBezTo>
                  <a:cubicBezTo>
                    <a:pt x="20678" y="17275"/>
                    <a:pt x="21138" y="18388"/>
                    <a:pt x="20449" y="19279"/>
                  </a:cubicBezTo>
                  <a:cubicBezTo>
                    <a:pt x="19759" y="20170"/>
                    <a:pt x="17921" y="20838"/>
                    <a:pt x="15393" y="21172"/>
                  </a:cubicBezTo>
                  <a:cubicBezTo>
                    <a:pt x="12866" y="21506"/>
                    <a:pt x="9649" y="21506"/>
                    <a:pt x="7581" y="20838"/>
                  </a:cubicBezTo>
                  <a:cubicBezTo>
                    <a:pt x="5512" y="20170"/>
                    <a:pt x="4593" y="18834"/>
                    <a:pt x="3674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912262" y="2350070"/>
              <a:ext cx="142589" cy="15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897" fill="norm" stroke="1" extrusionOk="0">
                  <a:moveTo>
                    <a:pt x="16392" y="1356"/>
                  </a:moveTo>
                  <a:cubicBezTo>
                    <a:pt x="15140" y="481"/>
                    <a:pt x="13888" y="-395"/>
                    <a:pt x="11384" y="189"/>
                  </a:cubicBezTo>
                  <a:cubicBezTo>
                    <a:pt x="8879" y="773"/>
                    <a:pt x="5123" y="2816"/>
                    <a:pt x="2775" y="5443"/>
                  </a:cubicBezTo>
                  <a:cubicBezTo>
                    <a:pt x="427" y="8070"/>
                    <a:pt x="-512" y="11281"/>
                    <a:pt x="271" y="14054"/>
                  </a:cubicBezTo>
                  <a:cubicBezTo>
                    <a:pt x="1053" y="16827"/>
                    <a:pt x="3558" y="19162"/>
                    <a:pt x="7314" y="20183"/>
                  </a:cubicBezTo>
                  <a:cubicBezTo>
                    <a:pt x="11071" y="21205"/>
                    <a:pt x="16079" y="20913"/>
                    <a:pt x="21088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629400" y="2764191"/>
              <a:ext cx="212999" cy="36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46" fill="norm" stroke="1" extrusionOk="0">
                  <a:moveTo>
                    <a:pt x="0" y="7855"/>
                  </a:moveTo>
                  <a:cubicBezTo>
                    <a:pt x="0" y="10309"/>
                    <a:pt x="0" y="12764"/>
                    <a:pt x="210" y="14666"/>
                  </a:cubicBezTo>
                  <a:cubicBezTo>
                    <a:pt x="419" y="16568"/>
                    <a:pt x="839" y="17918"/>
                    <a:pt x="1049" y="19084"/>
                  </a:cubicBezTo>
                  <a:cubicBezTo>
                    <a:pt x="1258" y="20250"/>
                    <a:pt x="1258" y="21232"/>
                    <a:pt x="1153" y="21416"/>
                  </a:cubicBezTo>
                  <a:cubicBezTo>
                    <a:pt x="1049" y="21600"/>
                    <a:pt x="839" y="20986"/>
                    <a:pt x="1363" y="18532"/>
                  </a:cubicBezTo>
                  <a:cubicBezTo>
                    <a:pt x="1887" y="16077"/>
                    <a:pt x="3146" y="11782"/>
                    <a:pt x="4404" y="8468"/>
                  </a:cubicBezTo>
                  <a:cubicBezTo>
                    <a:pt x="5662" y="5155"/>
                    <a:pt x="6920" y="2823"/>
                    <a:pt x="8179" y="1534"/>
                  </a:cubicBezTo>
                  <a:cubicBezTo>
                    <a:pt x="9437" y="245"/>
                    <a:pt x="10695" y="0"/>
                    <a:pt x="12583" y="0"/>
                  </a:cubicBezTo>
                  <a:cubicBezTo>
                    <a:pt x="14470" y="0"/>
                    <a:pt x="16986" y="245"/>
                    <a:pt x="18769" y="982"/>
                  </a:cubicBezTo>
                  <a:cubicBezTo>
                    <a:pt x="20551" y="1718"/>
                    <a:pt x="21600" y="2945"/>
                    <a:pt x="20866" y="4111"/>
                  </a:cubicBezTo>
                  <a:cubicBezTo>
                    <a:pt x="20132" y="5277"/>
                    <a:pt x="17616" y="6382"/>
                    <a:pt x="14155" y="7118"/>
                  </a:cubicBezTo>
                  <a:cubicBezTo>
                    <a:pt x="10695" y="7855"/>
                    <a:pt x="6291" y="8223"/>
                    <a:pt x="1887" y="8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770376" y="3002201"/>
              <a:ext cx="170174" cy="23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6" fill="norm" stroke="1" extrusionOk="0">
                  <a:moveTo>
                    <a:pt x="4639" y="6169"/>
                  </a:moveTo>
                  <a:cubicBezTo>
                    <a:pt x="3839" y="10337"/>
                    <a:pt x="3039" y="14505"/>
                    <a:pt x="2239" y="17253"/>
                  </a:cubicBezTo>
                  <a:cubicBezTo>
                    <a:pt x="1439" y="20000"/>
                    <a:pt x="639" y="21327"/>
                    <a:pt x="239" y="21421"/>
                  </a:cubicBezTo>
                  <a:cubicBezTo>
                    <a:pt x="-161" y="21516"/>
                    <a:pt x="-161" y="20379"/>
                    <a:pt x="1039" y="17348"/>
                  </a:cubicBezTo>
                  <a:cubicBezTo>
                    <a:pt x="2239" y="14316"/>
                    <a:pt x="4639" y="9390"/>
                    <a:pt x="6372" y="6358"/>
                  </a:cubicBezTo>
                  <a:cubicBezTo>
                    <a:pt x="8106" y="3327"/>
                    <a:pt x="9172" y="2190"/>
                    <a:pt x="10372" y="1337"/>
                  </a:cubicBezTo>
                  <a:cubicBezTo>
                    <a:pt x="11572" y="484"/>
                    <a:pt x="12906" y="-84"/>
                    <a:pt x="13972" y="11"/>
                  </a:cubicBezTo>
                  <a:cubicBezTo>
                    <a:pt x="15039" y="105"/>
                    <a:pt x="15839" y="863"/>
                    <a:pt x="16372" y="2190"/>
                  </a:cubicBezTo>
                  <a:cubicBezTo>
                    <a:pt x="16906" y="3516"/>
                    <a:pt x="17172" y="5411"/>
                    <a:pt x="16639" y="7116"/>
                  </a:cubicBezTo>
                  <a:cubicBezTo>
                    <a:pt x="16106" y="8821"/>
                    <a:pt x="14772" y="10337"/>
                    <a:pt x="13439" y="11284"/>
                  </a:cubicBezTo>
                  <a:cubicBezTo>
                    <a:pt x="12106" y="12232"/>
                    <a:pt x="10772" y="12611"/>
                    <a:pt x="9439" y="12705"/>
                  </a:cubicBezTo>
                  <a:cubicBezTo>
                    <a:pt x="8106" y="12800"/>
                    <a:pt x="6772" y="12611"/>
                    <a:pt x="6639" y="12895"/>
                  </a:cubicBezTo>
                  <a:cubicBezTo>
                    <a:pt x="6506" y="13179"/>
                    <a:pt x="7572" y="13937"/>
                    <a:pt x="10239" y="15263"/>
                  </a:cubicBezTo>
                  <a:cubicBezTo>
                    <a:pt x="12906" y="16590"/>
                    <a:pt x="17172" y="18484"/>
                    <a:pt x="21439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004126" y="3016340"/>
              <a:ext cx="203125" cy="17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27" fill="norm" stroke="1" extrusionOk="0">
                  <a:moveTo>
                    <a:pt x="13353" y="4238"/>
                  </a:moveTo>
                  <a:cubicBezTo>
                    <a:pt x="13130" y="2731"/>
                    <a:pt x="12907" y="1224"/>
                    <a:pt x="12239" y="470"/>
                  </a:cubicBezTo>
                  <a:cubicBezTo>
                    <a:pt x="11571" y="-283"/>
                    <a:pt x="10458" y="-283"/>
                    <a:pt x="8454" y="1601"/>
                  </a:cubicBezTo>
                  <a:cubicBezTo>
                    <a:pt x="6449" y="3484"/>
                    <a:pt x="3555" y="7252"/>
                    <a:pt x="1884" y="9764"/>
                  </a:cubicBezTo>
                  <a:cubicBezTo>
                    <a:pt x="214" y="12275"/>
                    <a:pt x="-231" y="13531"/>
                    <a:pt x="103" y="15415"/>
                  </a:cubicBezTo>
                  <a:cubicBezTo>
                    <a:pt x="437" y="17298"/>
                    <a:pt x="1550" y="19810"/>
                    <a:pt x="5225" y="20564"/>
                  </a:cubicBezTo>
                  <a:cubicBezTo>
                    <a:pt x="8899" y="21317"/>
                    <a:pt x="15134" y="20312"/>
                    <a:pt x="21369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8807450" y="1148065"/>
              <a:ext cx="551508" cy="221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90" fill="norm" stroke="1" extrusionOk="0">
                  <a:moveTo>
                    <a:pt x="5710" y="733"/>
                  </a:moveTo>
                  <a:cubicBezTo>
                    <a:pt x="7117" y="588"/>
                    <a:pt x="8524" y="444"/>
                    <a:pt x="10386" y="320"/>
                  </a:cubicBezTo>
                  <a:cubicBezTo>
                    <a:pt x="12248" y="196"/>
                    <a:pt x="14566" y="93"/>
                    <a:pt x="16221" y="42"/>
                  </a:cubicBezTo>
                  <a:cubicBezTo>
                    <a:pt x="17876" y="-10"/>
                    <a:pt x="18869" y="-10"/>
                    <a:pt x="19531" y="21"/>
                  </a:cubicBezTo>
                  <a:cubicBezTo>
                    <a:pt x="20193" y="52"/>
                    <a:pt x="20524" y="114"/>
                    <a:pt x="20855" y="464"/>
                  </a:cubicBezTo>
                  <a:cubicBezTo>
                    <a:pt x="21186" y="815"/>
                    <a:pt x="21517" y="1455"/>
                    <a:pt x="21559" y="2146"/>
                  </a:cubicBezTo>
                  <a:cubicBezTo>
                    <a:pt x="21600" y="2837"/>
                    <a:pt x="21352" y="3580"/>
                    <a:pt x="21062" y="4312"/>
                  </a:cubicBezTo>
                  <a:cubicBezTo>
                    <a:pt x="20772" y="5044"/>
                    <a:pt x="20441" y="5767"/>
                    <a:pt x="20193" y="6499"/>
                  </a:cubicBezTo>
                  <a:cubicBezTo>
                    <a:pt x="19945" y="7231"/>
                    <a:pt x="19779" y="7974"/>
                    <a:pt x="19572" y="8686"/>
                  </a:cubicBezTo>
                  <a:cubicBezTo>
                    <a:pt x="19366" y="9397"/>
                    <a:pt x="19117" y="10078"/>
                    <a:pt x="18869" y="10718"/>
                  </a:cubicBezTo>
                  <a:cubicBezTo>
                    <a:pt x="18621" y="11357"/>
                    <a:pt x="18372" y="11956"/>
                    <a:pt x="18041" y="12595"/>
                  </a:cubicBezTo>
                  <a:cubicBezTo>
                    <a:pt x="17710" y="13235"/>
                    <a:pt x="17297" y="13916"/>
                    <a:pt x="16924" y="14648"/>
                  </a:cubicBezTo>
                  <a:cubicBezTo>
                    <a:pt x="16552" y="15380"/>
                    <a:pt x="16221" y="16164"/>
                    <a:pt x="15848" y="16897"/>
                  </a:cubicBezTo>
                  <a:cubicBezTo>
                    <a:pt x="15476" y="17629"/>
                    <a:pt x="15062" y="18310"/>
                    <a:pt x="14897" y="18929"/>
                  </a:cubicBezTo>
                  <a:cubicBezTo>
                    <a:pt x="14731" y="19548"/>
                    <a:pt x="14814" y="20105"/>
                    <a:pt x="14855" y="20435"/>
                  </a:cubicBezTo>
                  <a:cubicBezTo>
                    <a:pt x="14897" y="20765"/>
                    <a:pt x="14897" y="20868"/>
                    <a:pt x="14938" y="20971"/>
                  </a:cubicBezTo>
                  <a:cubicBezTo>
                    <a:pt x="14979" y="21074"/>
                    <a:pt x="15062" y="21177"/>
                    <a:pt x="14897" y="21239"/>
                  </a:cubicBezTo>
                  <a:cubicBezTo>
                    <a:pt x="14731" y="21301"/>
                    <a:pt x="14317" y="21322"/>
                    <a:pt x="12745" y="21363"/>
                  </a:cubicBezTo>
                  <a:cubicBezTo>
                    <a:pt x="11172" y="21404"/>
                    <a:pt x="8441" y="21466"/>
                    <a:pt x="6124" y="21507"/>
                  </a:cubicBezTo>
                  <a:cubicBezTo>
                    <a:pt x="3807" y="21549"/>
                    <a:pt x="1903" y="21569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270000" y="4715757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222288" y="4694963"/>
              <a:ext cx="289013" cy="3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106" fill="norm" stroke="1" extrusionOk="0">
                  <a:moveTo>
                    <a:pt x="1662" y="20106"/>
                  </a:moveTo>
                  <a:cubicBezTo>
                    <a:pt x="874" y="20106"/>
                    <a:pt x="86" y="20106"/>
                    <a:pt x="7" y="18200"/>
                  </a:cubicBezTo>
                  <a:cubicBezTo>
                    <a:pt x="-72" y="16294"/>
                    <a:pt x="559" y="12482"/>
                    <a:pt x="2845" y="8035"/>
                  </a:cubicBezTo>
                  <a:cubicBezTo>
                    <a:pt x="5131" y="3588"/>
                    <a:pt x="9073" y="-1494"/>
                    <a:pt x="12462" y="412"/>
                  </a:cubicBezTo>
                  <a:cubicBezTo>
                    <a:pt x="15852" y="2318"/>
                    <a:pt x="18690" y="11212"/>
                    <a:pt x="21528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250950" y="4893557"/>
              <a:ext cx="304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5429"/>
                    <a:pt x="9300" y="9257"/>
                    <a:pt x="12900" y="5657"/>
                  </a:cubicBezTo>
                  <a:cubicBezTo>
                    <a:pt x="16500" y="2057"/>
                    <a:pt x="190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391138" y="4339755"/>
              <a:ext cx="561613" cy="201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0" fill="norm" stroke="1" extrusionOk="0">
                  <a:moveTo>
                    <a:pt x="18865" y="626"/>
                  </a:moveTo>
                  <a:cubicBezTo>
                    <a:pt x="18784" y="490"/>
                    <a:pt x="18703" y="354"/>
                    <a:pt x="18500" y="252"/>
                  </a:cubicBezTo>
                  <a:cubicBezTo>
                    <a:pt x="18297" y="150"/>
                    <a:pt x="17972" y="82"/>
                    <a:pt x="16673" y="37"/>
                  </a:cubicBezTo>
                  <a:cubicBezTo>
                    <a:pt x="15374" y="-8"/>
                    <a:pt x="13100" y="-31"/>
                    <a:pt x="10704" y="82"/>
                  </a:cubicBezTo>
                  <a:cubicBezTo>
                    <a:pt x="8309" y="196"/>
                    <a:pt x="5792" y="445"/>
                    <a:pt x="4005" y="796"/>
                  </a:cubicBezTo>
                  <a:cubicBezTo>
                    <a:pt x="2219" y="1148"/>
                    <a:pt x="1163" y="1601"/>
                    <a:pt x="595" y="2236"/>
                  </a:cubicBezTo>
                  <a:cubicBezTo>
                    <a:pt x="26" y="2870"/>
                    <a:pt x="-55" y="3686"/>
                    <a:pt x="26" y="4479"/>
                  </a:cubicBezTo>
                  <a:cubicBezTo>
                    <a:pt x="107" y="5273"/>
                    <a:pt x="351" y="6043"/>
                    <a:pt x="554" y="6837"/>
                  </a:cubicBezTo>
                  <a:cubicBezTo>
                    <a:pt x="757" y="7630"/>
                    <a:pt x="919" y="8446"/>
                    <a:pt x="1082" y="9307"/>
                  </a:cubicBezTo>
                  <a:cubicBezTo>
                    <a:pt x="1244" y="10168"/>
                    <a:pt x="1407" y="11075"/>
                    <a:pt x="1528" y="11959"/>
                  </a:cubicBezTo>
                  <a:cubicBezTo>
                    <a:pt x="1650" y="12843"/>
                    <a:pt x="1731" y="13704"/>
                    <a:pt x="1772" y="14588"/>
                  </a:cubicBezTo>
                  <a:cubicBezTo>
                    <a:pt x="1813" y="15472"/>
                    <a:pt x="1813" y="16379"/>
                    <a:pt x="1894" y="17251"/>
                  </a:cubicBezTo>
                  <a:cubicBezTo>
                    <a:pt x="1975" y="18124"/>
                    <a:pt x="2137" y="18962"/>
                    <a:pt x="2503" y="19620"/>
                  </a:cubicBezTo>
                  <a:cubicBezTo>
                    <a:pt x="2868" y="20277"/>
                    <a:pt x="3437" y="20753"/>
                    <a:pt x="3802" y="21048"/>
                  </a:cubicBezTo>
                  <a:cubicBezTo>
                    <a:pt x="4168" y="21342"/>
                    <a:pt x="4330" y="21456"/>
                    <a:pt x="4614" y="21512"/>
                  </a:cubicBezTo>
                  <a:cubicBezTo>
                    <a:pt x="4898" y="21569"/>
                    <a:pt x="5304" y="21569"/>
                    <a:pt x="6888" y="21456"/>
                  </a:cubicBezTo>
                  <a:cubicBezTo>
                    <a:pt x="8471" y="21342"/>
                    <a:pt x="11232" y="21116"/>
                    <a:pt x="13871" y="21036"/>
                  </a:cubicBezTo>
                  <a:cubicBezTo>
                    <a:pt x="16510" y="20957"/>
                    <a:pt x="19028" y="21025"/>
                    <a:pt x="21545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671492" y="4184688"/>
              <a:ext cx="545074" cy="23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63" fill="norm" stroke="1" extrusionOk="0">
                  <a:moveTo>
                    <a:pt x="463" y="671"/>
                  </a:moveTo>
                  <a:cubicBezTo>
                    <a:pt x="213" y="536"/>
                    <a:pt x="-37" y="402"/>
                    <a:pt x="5" y="306"/>
                  </a:cubicBezTo>
                  <a:cubicBezTo>
                    <a:pt x="46" y="210"/>
                    <a:pt x="380" y="152"/>
                    <a:pt x="1798" y="94"/>
                  </a:cubicBezTo>
                  <a:cubicBezTo>
                    <a:pt x="3216" y="37"/>
                    <a:pt x="5717" y="-21"/>
                    <a:pt x="8553" y="8"/>
                  </a:cubicBezTo>
                  <a:cubicBezTo>
                    <a:pt x="11388" y="37"/>
                    <a:pt x="14558" y="152"/>
                    <a:pt x="16726" y="325"/>
                  </a:cubicBezTo>
                  <a:cubicBezTo>
                    <a:pt x="18894" y="498"/>
                    <a:pt x="20062" y="728"/>
                    <a:pt x="20729" y="1190"/>
                  </a:cubicBezTo>
                  <a:cubicBezTo>
                    <a:pt x="21396" y="1651"/>
                    <a:pt x="21563" y="2343"/>
                    <a:pt x="21438" y="3063"/>
                  </a:cubicBezTo>
                  <a:cubicBezTo>
                    <a:pt x="21313" y="3784"/>
                    <a:pt x="20896" y="4533"/>
                    <a:pt x="20479" y="5216"/>
                  </a:cubicBezTo>
                  <a:cubicBezTo>
                    <a:pt x="20062" y="5898"/>
                    <a:pt x="19645" y="6513"/>
                    <a:pt x="19520" y="7205"/>
                  </a:cubicBezTo>
                  <a:cubicBezTo>
                    <a:pt x="19395" y="7896"/>
                    <a:pt x="19561" y="8665"/>
                    <a:pt x="19687" y="9405"/>
                  </a:cubicBezTo>
                  <a:cubicBezTo>
                    <a:pt x="19812" y="10145"/>
                    <a:pt x="19895" y="10856"/>
                    <a:pt x="19812" y="11605"/>
                  </a:cubicBezTo>
                  <a:cubicBezTo>
                    <a:pt x="19728" y="12355"/>
                    <a:pt x="19478" y="13143"/>
                    <a:pt x="19186" y="13863"/>
                  </a:cubicBezTo>
                  <a:cubicBezTo>
                    <a:pt x="18894" y="14584"/>
                    <a:pt x="18561" y="15237"/>
                    <a:pt x="18352" y="15910"/>
                  </a:cubicBezTo>
                  <a:cubicBezTo>
                    <a:pt x="18144" y="16583"/>
                    <a:pt x="18060" y="17274"/>
                    <a:pt x="18185" y="17918"/>
                  </a:cubicBezTo>
                  <a:cubicBezTo>
                    <a:pt x="18310" y="18562"/>
                    <a:pt x="18644" y="19158"/>
                    <a:pt x="19019" y="19609"/>
                  </a:cubicBezTo>
                  <a:cubicBezTo>
                    <a:pt x="19395" y="20061"/>
                    <a:pt x="19812" y="20368"/>
                    <a:pt x="20062" y="20580"/>
                  </a:cubicBezTo>
                  <a:cubicBezTo>
                    <a:pt x="20312" y="20791"/>
                    <a:pt x="20395" y="20906"/>
                    <a:pt x="20354" y="21012"/>
                  </a:cubicBezTo>
                  <a:cubicBezTo>
                    <a:pt x="20312" y="21118"/>
                    <a:pt x="20145" y="21214"/>
                    <a:pt x="19395" y="21310"/>
                  </a:cubicBezTo>
                  <a:cubicBezTo>
                    <a:pt x="18644" y="21406"/>
                    <a:pt x="17310" y="21502"/>
                    <a:pt x="15058" y="21541"/>
                  </a:cubicBezTo>
                  <a:cubicBezTo>
                    <a:pt x="12806" y="21579"/>
                    <a:pt x="9637" y="21560"/>
                    <a:pt x="646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918095" y="4322057"/>
              <a:ext cx="553239" cy="60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7" fill="norm" stroke="1" extrusionOk="0">
                  <a:moveTo>
                    <a:pt x="10953" y="2709"/>
                  </a:moveTo>
                  <a:cubicBezTo>
                    <a:pt x="10625" y="1957"/>
                    <a:pt x="10296" y="1204"/>
                    <a:pt x="9968" y="715"/>
                  </a:cubicBezTo>
                  <a:cubicBezTo>
                    <a:pt x="9639" y="226"/>
                    <a:pt x="9311" y="0"/>
                    <a:pt x="8777" y="0"/>
                  </a:cubicBezTo>
                  <a:cubicBezTo>
                    <a:pt x="8243" y="0"/>
                    <a:pt x="7504" y="226"/>
                    <a:pt x="6313" y="1355"/>
                  </a:cubicBezTo>
                  <a:cubicBezTo>
                    <a:pt x="5122" y="2484"/>
                    <a:pt x="3480" y="4516"/>
                    <a:pt x="2248" y="6736"/>
                  </a:cubicBezTo>
                  <a:cubicBezTo>
                    <a:pt x="1016" y="8956"/>
                    <a:pt x="195" y="11364"/>
                    <a:pt x="30" y="13434"/>
                  </a:cubicBezTo>
                  <a:cubicBezTo>
                    <a:pt x="-134" y="15504"/>
                    <a:pt x="359" y="17235"/>
                    <a:pt x="1632" y="18590"/>
                  </a:cubicBezTo>
                  <a:cubicBezTo>
                    <a:pt x="2905" y="19944"/>
                    <a:pt x="4958" y="20923"/>
                    <a:pt x="7176" y="21261"/>
                  </a:cubicBezTo>
                  <a:cubicBezTo>
                    <a:pt x="9393" y="21600"/>
                    <a:pt x="11775" y="21299"/>
                    <a:pt x="14074" y="20433"/>
                  </a:cubicBezTo>
                  <a:cubicBezTo>
                    <a:pt x="16374" y="19568"/>
                    <a:pt x="18591" y="18138"/>
                    <a:pt x="19864" y="16445"/>
                  </a:cubicBezTo>
                  <a:cubicBezTo>
                    <a:pt x="21137" y="14751"/>
                    <a:pt x="21466" y="12794"/>
                    <a:pt x="21466" y="10800"/>
                  </a:cubicBezTo>
                  <a:cubicBezTo>
                    <a:pt x="21466" y="8806"/>
                    <a:pt x="21137" y="6774"/>
                    <a:pt x="20193" y="5118"/>
                  </a:cubicBezTo>
                  <a:cubicBezTo>
                    <a:pt x="19249" y="3462"/>
                    <a:pt x="17688" y="2183"/>
                    <a:pt x="15429" y="1731"/>
                  </a:cubicBezTo>
                  <a:cubicBezTo>
                    <a:pt x="13171" y="1279"/>
                    <a:pt x="10214" y="1656"/>
                    <a:pt x="8325" y="2145"/>
                  </a:cubicBezTo>
                  <a:cubicBezTo>
                    <a:pt x="6436" y="2634"/>
                    <a:pt x="5615" y="3236"/>
                    <a:pt x="4794" y="3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397250" y="4385557"/>
              <a:ext cx="33909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21000"/>
                    <a:pt x="539" y="20400"/>
                    <a:pt x="917" y="19500"/>
                  </a:cubicBezTo>
                  <a:cubicBezTo>
                    <a:pt x="1294" y="18600"/>
                    <a:pt x="1780" y="17400"/>
                    <a:pt x="2272" y="16275"/>
                  </a:cubicBezTo>
                  <a:cubicBezTo>
                    <a:pt x="2764" y="15150"/>
                    <a:pt x="3263" y="14100"/>
                    <a:pt x="3789" y="13125"/>
                  </a:cubicBezTo>
                  <a:cubicBezTo>
                    <a:pt x="4315" y="12150"/>
                    <a:pt x="4867" y="11250"/>
                    <a:pt x="5420" y="10350"/>
                  </a:cubicBezTo>
                  <a:cubicBezTo>
                    <a:pt x="5973" y="9450"/>
                    <a:pt x="6526" y="8550"/>
                    <a:pt x="7079" y="7725"/>
                  </a:cubicBezTo>
                  <a:cubicBezTo>
                    <a:pt x="7631" y="6900"/>
                    <a:pt x="8184" y="6150"/>
                    <a:pt x="8697" y="5550"/>
                  </a:cubicBezTo>
                  <a:cubicBezTo>
                    <a:pt x="9209" y="4950"/>
                    <a:pt x="9681" y="4500"/>
                    <a:pt x="10207" y="4200"/>
                  </a:cubicBezTo>
                  <a:cubicBezTo>
                    <a:pt x="10733" y="3900"/>
                    <a:pt x="11312" y="3750"/>
                    <a:pt x="11892" y="3600"/>
                  </a:cubicBezTo>
                  <a:cubicBezTo>
                    <a:pt x="12472" y="3450"/>
                    <a:pt x="13052" y="3300"/>
                    <a:pt x="13625" y="3150"/>
                  </a:cubicBezTo>
                  <a:cubicBezTo>
                    <a:pt x="14198" y="3000"/>
                    <a:pt x="14764" y="2850"/>
                    <a:pt x="15297" y="2700"/>
                  </a:cubicBezTo>
                  <a:cubicBezTo>
                    <a:pt x="15829" y="2550"/>
                    <a:pt x="16328" y="2400"/>
                    <a:pt x="16867" y="2250"/>
                  </a:cubicBezTo>
                  <a:cubicBezTo>
                    <a:pt x="17407" y="2100"/>
                    <a:pt x="17987" y="1950"/>
                    <a:pt x="18546" y="1875"/>
                  </a:cubicBezTo>
                  <a:cubicBezTo>
                    <a:pt x="19106" y="1800"/>
                    <a:pt x="19645" y="1800"/>
                    <a:pt x="20076" y="1800"/>
                  </a:cubicBezTo>
                  <a:cubicBezTo>
                    <a:pt x="20508" y="1800"/>
                    <a:pt x="20831" y="1800"/>
                    <a:pt x="21067" y="1500"/>
                  </a:cubicBezTo>
                  <a:cubicBezTo>
                    <a:pt x="21303" y="1200"/>
                    <a:pt x="2145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686550" y="4303007"/>
              <a:ext cx="1494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0"/>
                  </a:moveTo>
                  <a:cubicBezTo>
                    <a:pt x="5622" y="857"/>
                    <a:pt x="11244" y="1714"/>
                    <a:pt x="15238" y="3429"/>
                  </a:cubicBezTo>
                  <a:cubicBezTo>
                    <a:pt x="19233" y="5143"/>
                    <a:pt x="21600" y="7714"/>
                    <a:pt x="20712" y="10457"/>
                  </a:cubicBezTo>
                  <a:cubicBezTo>
                    <a:pt x="19825" y="13200"/>
                    <a:pt x="15682" y="16114"/>
                    <a:pt x="12279" y="18000"/>
                  </a:cubicBezTo>
                  <a:cubicBezTo>
                    <a:pt x="8877" y="19886"/>
                    <a:pt x="6214" y="20743"/>
                    <a:pt x="35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252494" y="4174653"/>
              <a:ext cx="196973" cy="53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01" fill="norm" stroke="1" extrusionOk="0">
                  <a:moveTo>
                    <a:pt x="6736" y="5899"/>
                  </a:moveTo>
                  <a:cubicBezTo>
                    <a:pt x="6054" y="8610"/>
                    <a:pt x="5372" y="11320"/>
                    <a:pt x="4690" y="13777"/>
                  </a:cubicBezTo>
                  <a:cubicBezTo>
                    <a:pt x="4008" y="16233"/>
                    <a:pt x="3326" y="18436"/>
                    <a:pt x="2757" y="19749"/>
                  </a:cubicBezTo>
                  <a:cubicBezTo>
                    <a:pt x="2189" y="21061"/>
                    <a:pt x="1734" y="21485"/>
                    <a:pt x="1279" y="21231"/>
                  </a:cubicBezTo>
                  <a:cubicBezTo>
                    <a:pt x="824" y="20977"/>
                    <a:pt x="370" y="20045"/>
                    <a:pt x="142" y="18012"/>
                  </a:cubicBezTo>
                  <a:cubicBezTo>
                    <a:pt x="-85" y="15979"/>
                    <a:pt x="-85" y="12845"/>
                    <a:pt x="483" y="9965"/>
                  </a:cubicBezTo>
                  <a:cubicBezTo>
                    <a:pt x="1052" y="7085"/>
                    <a:pt x="2189" y="4459"/>
                    <a:pt x="3553" y="2850"/>
                  </a:cubicBezTo>
                  <a:cubicBezTo>
                    <a:pt x="4917" y="1240"/>
                    <a:pt x="6509" y="647"/>
                    <a:pt x="8555" y="309"/>
                  </a:cubicBezTo>
                  <a:cubicBezTo>
                    <a:pt x="10601" y="-30"/>
                    <a:pt x="13102" y="-115"/>
                    <a:pt x="15376" y="181"/>
                  </a:cubicBezTo>
                  <a:cubicBezTo>
                    <a:pt x="17650" y="478"/>
                    <a:pt x="19696" y="1156"/>
                    <a:pt x="20606" y="2299"/>
                  </a:cubicBezTo>
                  <a:cubicBezTo>
                    <a:pt x="21515" y="3443"/>
                    <a:pt x="21288" y="5052"/>
                    <a:pt x="20037" y="6196"/>
                  </a:cubicBezTo>
                  <a:cubicBezTo>
                    <a:pt x="18787" y="7339"/>
                    <a:pt x="16513" y="8017"/>
                    <a:pt x="14012" y="8271"/>
                  </a:cubicBezTo>
                  <a:cubicBezTo>
                    <a:pt x="11511" y="8525"/>
                    <a:pt x="8782" y="8356"/>
                    <a:pt x="6054" y="8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493000" y="4133264"/>
              <a:ext cx="209550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7652"/>
                  </a:moveTo>
                  <a:cubicBezTo>
                    <a:pt x="218" y="5757"/>
                    <a:pt x="436" y="3862"/>
                    <a:pt x="1745" y="2347"/>
                  </a:cubicBezTo>
                  <a:cubicBezTo>
                    <a:pt x="3055" y="831"/>
                    <a:pt x="5455" y="-306"/>
                    <a:pt x="7091" y="73"/>
                  </a:cubicBezTo>
                  <a:cubicBezTo>
                    <a:pt x="8727" y="452"/>
                    <a:pt x="9600" y="2347"/>
                    <a:pt x="9600" y="5568"/>
                  </a:cubicBezTo>
                  <a:cubicBezTo>
                    <a:pt x="9600" y="8789"/>
                    <a:pt x="8727" y="13336"/>
                    <a:pt x="7636" y="16178"/>
                  </a:cubicBezTo>
                  <a:cubicBezTo>
                    <a:pt x="6545" y="19020"/>
                    <a:pt x="5236" y="20157"/>
                    <a:pt x="5345" y="20536"/>
                  </a:cubicBezTo>
                  <a:cubicBezTo>
                    <a:pt x="5455" y="20915"/>
                    <a:pt x="6982" y="20536"/>
                    <a:pt x="9927" y="20536"/>
                  </a:cubicBezTo>
                  <a:cubicBezTo>
                    <a:pt x="12873" y="20536"/>
                    <a:pt x="17236" y="20915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518400" y="4156957"/>
              <a:ext cx="318952" cy="58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39" fill="norm" stroke="1" extrusionOk="0">
                  <a:moveTo>
                    <a:pt x="15247" y="0"/>
                  </a:moveTo>
                  <a:cubicBezTo>
                    <a:pt x="15953" y="78"/>
                    <a:pt x="16659" y="156"/>
                    <a:pt x="17576" y="1014"/>
                  </a:cubicBezTo>
                  <a:cubicBezTo>
                    <a:pt x="18494" y="1871"/>
                    <a:pt x="19624" y="3509"/>
                    <a:pt x="20400" y="5575"/>
                  </a:cubicBezTo>
                  <a:cubicBezTo>
                    <a:pt x="21176" y="7642"/>
                    <a:pt x="21600" y="10137"/>
                    <a:pt x="20965" y="12321"/>
                  </a:cubicBezTo>
                  <a:cubicBezTo>
                    <a:pt x="20329" y="14504"/>
                    <a:pt x="18635" y="16375"/>
                    <a:pt x="15600" y="17896"/>
                  </a:cubicBezTo>
                  <a:cubicBezTo>
                    <a:pt x="12565" y="19417"/>
                    <a:pt x="8188" y="20586"/>
                    <a:pt x="5365" y="21093"/>
                  </a:cubicBezTo>
                  <a:cubicBezTo>
                    <a:pt x="2541" y="21600"/>
                    <a:pt x="1271" y="21444"/>
                    <a:pt x="0" y="21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997700" y="4168400"/>
              <a:ext cx="292100" cy="58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5496" y="1672"/>
                  </a:moveTo>
                  <a:cubicBezTo>
                    <a:pt x="15183" y="1208"/>
                    <a:pt x="14870" y="743"/>
                    <a:pt x="13696" y="395"/>
                  </a:cubicBezTo>
                  <a:cubicBezTo>
                    <a:pt x="12522" y="46"/>
                    <a:pt x="10487" y="-186"/>
                    <a:pt x="8374" y="201"/>
                  </a:cubicBezTo>
                  <a:cubicBezTo>
                    <a:pt x="6261" y="588"/>
                    <a:pt x="4070" y="1595"/>
                    <a:pt x="2504" y="3414"/>
                  </a:cubicBezTo>
                  <a:cubicBezTo>
                    <a:pt x="939" y="5233"/>
                    <a:pt x="0" y="7866"/>
                    <a:pt x="0" y="10343"/>
                  </a:cubicBezTo>
                  <a:cubicBezTo>
                    <a:pt x="0" y="12820"/>
                    <a:pt x="939" y="15143"/>
                    <a:pt x="3678" y="16924"/>
                  </a:cubicBezTo>
                  <a:cubicBezTo>
                    <a:pt x="6417" y="18704"/>
                    <a:pt x="10957" y="19943"/>
                    <a:pt x="14243" y="20601"/>
                  </a:cubicBezTo>
                  <a:cubicBezTo>
                    <a:pt x="17530" y="21259"/>
                    <a:pt x="19565" y="21337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823200" y="4760207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935055" y="4760207"/>
              <a:ext cx="2784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371"/>
                    <a:pt x="4867" y="8743"/>
                    <a:pt x="1782" y="12343"/>
                  </a:cubicBezTo>
                  <a:cubicBezTo>
                    <a:pt x="-1304" y="15943"/>
                    <a:pt x="239" y="187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699683" y="1104724"/>
              <a:ext cx="3356811" cy="7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76" fill="norm" stroke="1" extrusionOk="0">
                  <a:moveTo>
                    <a:pt x="6706" y="6089"/>
                  </a:moveTo>
                  <a:cubicBezTo>
                    <a:pt x="6692" y="5769"/>
                    <a:pt x="6679" y="5448"/>
                    <a:pt x="6645" y="4999"/>
                  </a:cubicBezTo>
                  <a:cubicBezTo>
                    <a:pt x="6611" y="4551"/>
                    <a:pt x="6556" y="3974"/>
                    <a:pt x="6407" y="3557"/>
                  </a:cubicBezTo>
                  <a:cubicBezTo>
                    <a:pt x="6257" y="3141"/>
                    <a:pt x="6012" y="2884"/>
                    <a:pt x="5726" y="2692"/>
                  </a:cubicBezTo>
                  <a:cubicBezTo>
                    <a:pt x="5441" y="2500"/>
                    <a:pt x="5114" y="2372"/>
                    <a:pt x="4774" y="2243"/>
                  </a:cubicBezTo>
                  <a:cubicBezTo>
                    <a:pt x="4434" y="2115"/>
                    <a:pt x="4081" y="1987"/>
                    <a:pt x="3747" y="1859"/>
                  </a:cubicBezTo>
                  <a:cubicBezTo>
                    <a:pt x="3414" y="1731"/>
                    <a:pt x="3101" y="1602"/>
                    <a:pt x="2782" y="1602"/>
                  </a:cubicBezTo>
                  <a:cubicBezTo>
                    <a:pt x="2462" y="1602"/>
                    <a:pt x="2136" y="1731"/>
                    <a:pt x="1802" y="2275"/>
                  </a:cubicBezTo>
                  <a:cubicBezTo>
                    <a:pt x="1469" y="2820"/>
                    <a:pt x="1129" y="3782"/>
                    <a:pt x="850" y="4775"/>
                  </a:cubicBezTo>
                  <a:cubicBezTo>
                    <a:pt x="571" y="5769"/>
                    <a:pt x="354" y="6794"/>
                    <a:pt x="211" y="7820"/>
                  </a:cubicBezTo>
                  <a:cubicBezTo>
                    <a:pt x="68" y="8845"/>
                    <a:pt x="0" y="9871"/>
                    <a:pt x="0" y="10992"/>
                  </a:cubicBezTo>
                  <a:cubicBezTo>
                    <a:pt x="0" y="12114"/>
                    <a:pt x="68" y="13332"/>
                    <a:pt x="231" y="14453"/>
                  </a:cubicBezTo>
                  <a:cubicBezTo>
                    <a:pt x="394" y="15575"/>
                    <a:pt x="653" y="16601"/>
                    <a:pt x="1007" y="17338"/>
                  </a:cubicBezTo>
                  <a:cubicBezTo>
                    <a:pt x="1360" y="18075"/>
                    <a:pt x="1809" y="18523"/>
                    <a:pt x="2278" y="18908"/>
                  </a:cubicBezTo>
                  <a:cubicBezTo>
                    <a:pt x="2748" y="19293"/>
                    <a:pt x="3237" y="19613"/>
                    <a:pt x="3707" y="19837"/>
                  </a:cubicBezTo>
                  <a:cubicBezTo>
                    <a:pt x="4176" y="20062"/>
                    <a:pt x="4625" y="20190"/>
                    <a:pt x="5128" y="20254"/>
                  </a:cubicBezTo>
                  <a:cubicBezTo>
                    <a:pt x="5631" y="20318"/>
                    <a:pt x="6189" y="20318"/>
                    <a:pt x="6706" y="20382"/>
                  </a:cubicBezTo>
                  <a:cubicBezTo>
                    <a:pt x="7223" y="20446"/>
                    <a:pt x="7699" y="20574"/>
                    <a:pt x="8168" y="20671"/>
                  </a:cubicBezTo>
                  <a:cubicBezTo>
                    <a:pt x="8637" y="20767"/>
                    <a:pt x="9100" y="20831"/>
                    <a:pt x="9549" y="20927"/>
                  </a:cubicBezTo>
                  <a:cubicBezTo>
                    <a:pt x="9997" y="21023"/>
                    <a:pt x="10433" y="21151"/>
                    <a:pt x="10929" y="21215"/>
                  </a:cubicBezTo>
                  <a:cubicBezTo>
                    <a:pt x="11426" y="21280"/>
                    <a:pt x="11983" y="21280"/>
                    <a:pt x="12534" y="21280"/>
                  </a:cubicBezTo>
                  <a:cubicBezTo>
                    <a:pt x="13085" y="21280"/>
                    <a:pt x="13629" y="21280"/>
                    <a:pt x="14112" y="21312"/>
                  </a:cubicBezTo>
                  <a:cubicBezTo>
                    <a:pt x="14595" y="21344"/>
                    <a:pt x="15017" y="21408"/>
                    <a:pt x="15438" y="21472"/>
                  </a:cubicBezTo>
                  <a:cubicBezTo>
                    <a:pt x="15860" y="21536"/>
                    <a:pt x="16282" y="21600"/>
                    <a:pt x="16744" y="21568"/>
                  </a:cubicBezTo>
                  <a:cubicBezTo>
                    <a:pt x="17207" y="21536"/>
                    <a:pt x="17710" y="21408"/>
                    <a:pt x="18165" y="21151"/>
                  </a:cubicBezTo>
                  <a:cubicBezTo>
                    <a:pt x="18621" y="20895"/>
                    <a:pt x="19029" y="20510"/>
                    <a:pt x="19458" y="19966"/>
                  </a:cubicBezTo>
                  <a:cubicBezTo>
                    <a:pt x="19886" y="19421"/>
                    <a:pt x="20335" y="18716"/>
                    <a:pt x="20682" y="17979"/>
                  </a:cubicBezTo>
                  <a:cubicBezTo>
                    <a:pt x="21029" y="17242"/>
                    <a:pt x="21274" y="16472"/>
                    <a:pt x="21416" y="15735"/>
                  </a:cubicBezTo>
                  <a:cubicBezTo>
                    <a:pt x="21559" y="14998"/>
                    <a:pt x="21600" y="14293"/>
                    <a:pt x="21552" y="13204"/>
                  </a:cubicBezTo>
                  <a:cubicBezTo>
                    <a:pt x="21505" y="12114"/>
                    <a:pt x="21369" y="10640"/>
                    <a:pt x="21110" y="9390"/>
                  </a:cubicBezTo>
                  <a:cubicBezTo>
                    <a:pt x="20852" y="8140"/>
                    <a:pt x="20471" y="7115"/>
                    <a:pt x="20043" y="6313"/>
                  </a:cubicBezTo>
                  <a:cubicBezTo>
                    <a:pt x="19614" y="5512"/>
                    <a:pt x="19138" y="4935"/>
                    <a:pt x="18635" y="4391"/>
                  </a:cubicBezTo>
                  <a:cubicBezTo>
                    <a:pt x="18131" y="3846"/>
                    <a:pt x="17601" y="3333"/>
                    <a:pt x="17111" y="3012"/>
                  </a:cubicBezTo>
                  <a:cubicBezTo>
                    <a:pt x="16622" y="2692"/>
                    <a:pt x="16173" y="2564"/>
                    <a:pt x="15649" y="2372"/>
                  </a:cubicBezTo>
                  <a:cubicBezTo>
                    <a:pt x="15125" y="2179"/>
                    <a:pt x="14527" y="1923"/>
                    <a:pt x="13949" y="1602"/>
                  </a:cubicBezTo>
                  <a:cubicBezTo>
                    <a:pt x="13371" y="1282"/>
                    <a:pt x="12813" y="897"/>
                    <a:pt x="12276" y="577"/>
                  </a:cubicBezTo>
                  <a:cubicBezTo>
                    <a:pt x="11739" y="256"/>
                    <a:pt x="11222" y="0"/>
                    <a:pt x="10691" y="0"/>
                  </a:cubicBezTo>
                  <a:cubicBezTo>
                    <a:pt x="10161" y="0"/>
                    <a:pt x="9617" y="256"/>
                    <a:pt x="9086" y="641"/>
                  </a:cubicBezTo>
                  <a:cubicBezTo>
                    <a:pt x="8556" y="1026"/>
                    <a:pt x="8039" y="1538"/>
                    <a:pt x="7542" y="1987"/>
                  </a:cubicBezTo>
                  <a:cubicBezTo>
                    <a:pt x="7046" y="2436"/>
                    <a:pt x="6570" y="2820"/>
                    <a:pt x="6046" y="3269"/>
                  </a:cubicBezTo>
                  <a:cubicBezTo>
                    <a:pt x="5522" y="3718"/>
                    <a:pt x="4951" y="4230"/>
                    <a:pt x="4638" y="4615"/>
                  </a:cubicBezTo>
                  <a:cubicBezTo>
                    <a:pt x="4325" y="4999"/>
                    <a:pt x="4271" y="5256"/>
                    <a:pt x="4217" y="5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407814" y="1020057"/>
              <a:ext cx="1213318" cy="243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5202" y="2479"/>
                  </a:moveTo>
                  <a:cubicBezTo>
                    <a:pt x="15390" y="2198"/>
                    <a:pt x="15578" y="1916"/>
                    <a:pt x="15710" y="1728"/>
                  </a:cubicBezTo>
                  <a:cubicBezTo>
                    <a:pt x="15841" y="1540"/>
                    <a:pt x="15916" y="1446"/>
                    <a:pt x="15935" y="1352"/>
                  </a:cubicBezTo>
                  <a:cubicBezTo>
                    <a:pt x="15954" y="1258"/>
                    <a:pt x="15916" y="1165"/>
                    <a:pt x="15522" y="977"/>
                  </a:cubicBezTo>
                  <a:cubicBezTo>
                    <a:pt x="15127" y="789"/>
                    <a:pt x="14376" y="507"/>
                    <a:pt x="13587" y="329"/>
                  </a:cubicBezTo>
                  <a:cubicBezTo>
                    <a:pt x="12798" y="150"/>
                    <a:pt x="11972" y="75"/>
                    <a:pt x="11164" y="94"/>
                  </a:cubicBezTo>
                  <a:cubicBezTo>
                    <a:pt x="10357" y="113"/>
                    <a:pt x="9568" y="225"/>
                    <a:pt x="8816" y="479"/>
                  </a:cubicBezTo>
                  <a:cubicBezTo>
                    <a:pt x="8065" y="733"/>
                    <a:pt x="7351" y="1127"/>
                    <a:pt x="6675" y="1540"/>
                  </a:cubicBezTo>
                  <a:cubicBezTo>
                    <a:pt x="5999" y="1953"/>
                    <a:pt x="5360" y="2385"/>
                    <a:pt x="4722" y="2855"/>
                  </a:cubicBezTo>
                  <a:cubicBezTo>
                    <a:pt x="4083" y="3325"/>
                    <a:pt x="3445" y="3832"/>
                    <a:pt x="3013" y="4358"/>
                  </a:cubicBezTo>
                  <a:cubicBezTo>
                    <a:pt x="2581" y="4883"/>
                    <a:pt x="2355" y="5428"/>
                    <a:pt x="2205" y="5973"/>
                  </a:cubicBezTo>
                  <a:cubicBezTo>
                    <a:pt x="2055" y="6518"/>
                    <a:pt x="1980" y="7062"/>
                    <a:pt x="1810" y="7616"/>
                  </a:cubicBezTo>
                  <a:cubicBezTo>
                    <a:pt x="1641" y="8170"/>
                    <a:pt x="1378" y="8734"/>
                    <a:pt x="1209" y="9335"/>
                  </a:cubicBezTo>
                  <a:cubicBezTo>
                    <a:pt x="1040" y="9936"/>
                    <a:pt x="965" y="10575"/>
                    <a:pt x="815" y="11223"/>
                  </a:cubicBezTo>
                  <a:cubicBezTo>
                    <a:pt x="665" y="11871"/>
                    <a:pt x="439" y="12528"/>
                    <a:pt x="308" y="13185"/>
                  </a:cubicBezTo>
                  <a:cubicBezTo>
                    <a:pt x="176" y="13843"/>
                    <a:pt x="139" y="14500"/>
                    <a:pt x="82" y="15054"/>
                  </a:cubicBezTo>
                  <a:cubicBezTo>
                    <a:pt x="26" y="15608"/>
                    <a:pt x="-49" y="16059"/>
                    <a:pt x="45" y="16547"/>
                  </a:cubicBezTo>
                  <a:cubicBezTo>
                    <a:pt x="139" y="17036"/>
                    <a:pt x="402" y="17562"/>
                    <a:pt x="646" y="18078"/>
                  </a:cubicBezTo>
                  <a:cubicBezTo>
                    <a:pt x="890" y="18595"/>
                    <a:pt x="1116" y="19102"/>
                    <a:pt x="1341" y="19534"/>
                  </a:cubicBezTo>
                  <a:cubicBezTo>
                    <a:pt x="1566" y="19966"/>
                    <a:pt x="1792" y="20323"/>
                    <a:pt x="2167" y="20595"/>
                  </a:cubicBezTo>
                  <a:cubicBezTo>
                    <a:pt x="2543" y="20867"/>
                    <a:pt x="3069" y="21055"/>
                    <a:pt x="3801" y="21196"/>
                  </a:cubicBezTo>
                  <a:cubicBezTo>
                    <a:pt x="4534" y="21337"/>
                    <a:pt x="5473" y="21431"/>
                    <a:pt x="6450" y="21497"/>
                  </a:cubicBezTo>
                  <a:cubicBezTo>
                    <a:pt x="7426" y="21562"/>
                    <a:pt x="8441" y="21600"/>
                    <a:pt x="9305" y="21600"/>
                  </a:cubicBezTo>
                  <a:cubicBezTo>
                    <a:pt x="10169" y="21600"/>
                    <a:pt x="10882" y="21562"/>
                    <a:pt x="11784" y="21422"/>
                  </a:cubicBezTo>
                  <a:cubicBezTo>
                    <a:pt x="12686" y="21281"/>
                    <a:pt x="13775" y="21037"/>
                    <a:pt x="14658" y="20774"/>
                  </a:cubicBezTo>
                  <a:cubicBezTo>
                    <a:pt x="15541" y="20511"/>
                    <a:pt x="16217" y="20229"/>
                    <a:pt x="16874" y="19863"/>
                  </a:cubicBezTo>
                  <a:cubicBezTo>
                    <a:pt x="17532" y="19496"/>
                    <a:pt x="18170" y="19046"/>
                    <a:pt x="18715" y="18529"/>
                  </a:cubicBezTo>
                  <a:cubicBezTo>
                    <a:pt x="19260" y="18013"/>
                    <a:pt x="19710" y="17430"/>
                    <a:pt x="20086" y="16801"/>
                  </a:cubicBezTo>
                  <a:cubicBezTo>
                    <a:pt x="20462" y="16172"/>
                    <a:pt x="20762" y="15496"/>
                    <a:pt x="21025" y="14819"/>
                  </a:cubicBezTo>
                  <a:cubicBezTo>
                    <a:pt x="21288" y="14143"/>
                    <a:pt x="21513" y="13467"/>
                    <a:pt x="21532" y="12772"/>
                  </a:cubicBezTo>
                  <a:cubicBezTo>
                    <a:pt x="21551" y="12077"/>
                    <a:pt x="21363" y="11363"/>
                    <a:pt x="21194" y="10659"/>
                  </a:cubicBezTo>
                  <a:cubicBezTo>
                    <a:pt x="21025" y="9955"/>
                    <a:pt x="20875" y="9260"/>
                    <a:pt x="20687" y="8593"/>
                  </a:cubicBezTo>
                  <a:cubicBezTo>
                    <a:pt x="20499" y="7926"/>
                    <a:pt x="20274" y="7288"/>
                    <a:pt x="19954" y="6630"/>
                  </a:cubicBezTo>
                  <a:cubicBezTo>
                    <a:pt x="19635" y="5973"/>
                    <a:pt x="19222" y="5297"/>
                    <a:pt x="18828" y="4658"/>
                  </a:cubicBezTo>
                  <a:cubicBezTo>
                    <a:pt x="18433" y="4019"/>
                    <a:pt x="18057" y="3418"/>
                    <a:pt x="17644" y="2761"/>
                  </a:cubicBezTo>
                  <a:cubicBezTo>
                    <a:pt x="17231" y="2104"/>
                    <a:pt x="16780" y="1390"/>
                    <a:pt x="16498" y="920"/>
                  </a:cubicBezTo>
                  <a:cubicBezTo>
                    <a:pt x="16217" y="451"/>
                    <a:pt x="16104" y="225"/>
                    <a:pt x="159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350250" y="438555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337550" y="458875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762999" y="4145347"/>
              <a:ext cx="172653" cy="5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58" fill="norm" stroke="1" extrusionOk="0">
                  <a:moveTo>
                    <a:pt x="8693" y="8120"/>
                  </a:moveTo>
                  <a:cubicBezTo>
                    <a:pt x="8429" y="10593"/>
                    <a:pt x="8166" y="13066"/>
                    <a:pt x="7902" y="15169"/>
                  </a:cubicBezTo>
                  <a:cubicBezTo>
                    <a:pt x="7639" y="17271"/>
                    <a:pt x="7376" y="19002"/>
                    <a:pt x="7112" y="20074"/>
                  </a:cubicBezTo>
                  <a:cubicBezTo>
                    <a:pt x="6849" y="21146"/>
                    <a:pt x="6585" y="21558"/>
                    <a:pt x="6322" y="21558"/>
                  </a:cubicBezTo>
                  <a:cubicBezTo>
                    <a:pt x="6059" y="21558"/>
                    <a:pt x="5795" y="21146"/>
                    <a:pt x="5663" y="19291"/>
                  </a:cubicBezTo>
                  <a:cubicBezTo>
                    <a:pt x="5532" y="17436"/>
                    <a:pt x="5532" y="14138"/>
                    <a:pt x="6059" y="11253"/>
                  </a:cubicBezTo>
                  <a:cubicBezTo>
                    <a:pt x="6585" y="8367"/>
                    <a:pt x="7639" y="5894"/>
                    <a:pt x="8824" y="4204"/>
                  </a:cubicBezTo>
                  <a:cubicBezTo>
                    <a:pt x="10010" y="2514"/>
                    <a:pt x="11327" y="1607"/>
                    <a:pt x="12512" y="1030"/>
                  </a:cubicBezTo>
                  <a:cubicBezTo>
                    <a:pt x="13698" y="453"/>
                    <a:pt x="14751" y="205"/>
                    <a:pt x="15937" y="82"/>
                  </a:cubicBezTo>
                  <a:cubicBezTo>
                    <a:pt x="17122" y="-42"/>
                    <a:pt x="18439" y="-42"/>
                    <a:pt x="19493" y="205"/>
                  </a:cubicBezTo>
                  <a:cubicBezTo>
                    <a:pt x="20546" y="453"/>
                    <a:pt x="21337" y="947"/>
                    <a:pt x="21468" y="1895"/>
                  </a:cubicBezTo>
                  <a:cubicBezTo>
                    <a:pt x="21600" y="2843"/>
                    <a:pt x="21073" y="4245"/>
                    <a:pt x="17385" y="5358"/>
                  </a:cubicBezTo>
                  <a:cubicBezTo>
                    <a:pt x="13698" y="6471"/>
                    <a:pt x="6849" y="7295"/>
                    <a:pt x="0" y="8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869732" y="4502414"/>
              <a:ext cx="223468" cy="21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7" fill="norm" stroke="1" extrusionOk="0">
                  <a:moveTo>
                    <a:pt x="1339" y="6667"/>
                  </a:moveTo>
                  <a:cubicBezTo>
                    <a:pt x="728" y="5409"/>
                    <a:pt x="117" y="4151"/>
                    <a:pt x="15" y="2997"/>
                  </a:cubicBezTo>
                  <a:cubicBezTo>
                    <a:pt x="-87" y="1844"/>
                    <a:pt x="321" y="796"/>
                    <a:pt x="1238" y="271"/>
                  </a:cubicBezTo>
                  <a:cubicBezTo>
                    <a:pt x="2155" y="-253"/>
                    <a:pt x="3581" y="-253"/>
                    <a:pt x="5109" y="2473"/>
                  </a:cubicBezTo>
                  <a:cubicBezTo>
                    <a:pt x="6638" y="5199"/>
                    <a:pt x="8268" y="10652"/>
                    <a:pt x="9083" y="13902"/>
                  </a:cubicBezTo>
                  <a:cubicBezTo>
                    <a:pt x="9898" y="17153"/>
                    <a:pt x="9898" y="18201"/>
                    <a:pt x="9490" y="19250"/>
                  </a:cubicBezTo>
                  <a:cubicBezTo>
                    <a:pt x="9083" y="20298"/>
                    <a:pt x="8268" y="21347"/>
                    <a:pt x="7758" y="21347"/>
                  </a:cubicBezTo>
                  <a:cubicBezTo>
                    <a:pt x="7249" y="21347"/>
                    <a:pt x="7045" y="20298"/>
                    <a:pt x="7555" y="17467"/>
                  </a:cubicBezTo>
                  <a:cubicBezTo>
                    <a:pt x="8064" y="14636"/>
                    <a:pt x="9287" y="10023"/>
                    <a:pt x="11222" y="6982"/>
                  </a:cubicBezTo>
                  <a:cubicBezTo>
                    <a:pt x="13158" y="3941"/>
                    <a:pt x="15807" y="2473"/>
                    <a:pt x="17641" y="1844"/>
                  </a:cubicBezTo>
                  <a:cubicBezTo>
                    <a:pt x="19475" y="1215"/>
                    <a:pt x="20494" y="1425"/>
                    <a:pt x="21513" y="1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102092" y="4700612"/>
              <a:ext cx="162558" cy="16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89" fill="norm" stroke="1" extrusionOk="0">
                  <a:moveTo>
                    <a:pt x="12959" y="1981"/>
                  </a:moveTo>
                  <a:cubicBezTo>
                    <a:pt x="12129" y="874"/>
                    <a:pt x="11298" y="-234"/>
                    <a:pt x="10052" y="43"/>
                  </a:cubicBezTo>
                  <a:cubicBezTo>
                    <a:pt x="8805" y="320"/>
                    <a:pt x="7144" y="1981"/>
                    <a:pt x="5344" y="4751"/>
                  </a:cubicBezTo>
                  <a:cubicBezTo>
                    <a:pt x="3544" y="7520"/>
                    <a:pt x="1605" y="11397"/>
                    <a:pt x="636" y="14166"/>
                  </a:cubicBezTo>
                  <a:cubicBezTo>
                    <a:pt x="-333" y="16935"/>
                    <a:pt x="-333" y="18597"/>
                    <a:pt x="1605" y="19704"/>
                  </a:cubicBezTo>
                  <a:cubicBezTo>
                    <a:pt x="3544" y="20812"/>
                    <a:pt x="7421" y="21366"/>
                    <a:pt x="11021" y="20951"/>
                  </a:cubicBezTo>
                  <a:cubicBezTo>
                    <a:pt x="14621" y="20535"/>
                    <a:pt x="17944" y="19151"/>
                    <a:pt x="21267" y="17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9347200" y="4811007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518649" y="4766557"/>
              <a:ext cx="13768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0" y="0"/>
                  </a:moveTo>
                  <a:cubicBezTo>
                    <a:pt x="5481" y="758"/>
                    <a:pt x="10961" y="1516"/>
                    <a:pt x="14346" y="2463"/>
                  </a:cubicBezTo>
                  <a:cubicBezTo>
                    <a:pt x="17731" y="3411"/>
                    <a:pt x="19021" y="4547"/>
                    <a:pt x="19988" y="6063"/>
                  </a:cubicBezTo>
                  <a:cubicBezTo>
                    <a:pt x="20955" y="7579"/>
                    <a:pt x="21600" y="9474"/>
                    <a:pt x="19988" y="12126"/>
                  </a:cubicBezTo>
                  <a:cubicBezTo>
                    <a:pt x="18376" y="14779"/>
                    <a:pt x="14507" y="18189"/>
                    <a:pt x="106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680950" y="4761153"/>
              <a:ext cx="167901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7" fill="norm" stroke="1" extrusionOk="0">
                  <a:moveTo>
                    <a:pt x="17153" y="2933"/>
                  </a:moveTo>
                  <a:cubicBezTo>
                    <a:pt x="16353" y="1561"/>
                    <a:pt x="15553" y="190"/>
                    <a:pt x="13686" y="18"/>
                  </a:cubicBezTo>
                  <a:cubicBezTo>
                    <a:pt x="11820" y="-153"/>
                    <a:pt x="8886" y="876"/>
                    <a:pt x="6353" y="3618"/>
                  </a:cubicBezTo>
                  <a:cubicBezTo>
                    <a:pt x="3820" y="6361"/>
                    <a:pt x="1686" y="10818"/>
                    <a:pt x="620" y="13904"/>
                  </a:cubicBezTo>
                  <a:cubicBezTo>
                    <a:pt x="-447" y="16990"/>
                    <a:pt x="-447" y="18704"/>
                    <a:pt x="3153" y="19733"/>
                  </a:cubicBezTo>
                  <a:cubicBezTo>
                    <a:pt x="6753" y="20761"/>
                    <a:pt x="13953" y="21104"/>
                    <a:pt x="21153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188756" y="4836407"/>
              <a:ext cx="1864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2" h="21600" fill="norm" stroke="1" extrusionOk="0">
                  <a:moveTo>
                    <a:pt x="3055" y="0"/>
                  </a:moveTo>
                  <a:cubicBezTo>
                    <a:pt x="9535" y="2215"/>
                    <a:pt x="16015" y="4431"/>
                    <a:pt x="18175" y="6923"/>
                  </a:cubicBezTo>
                  <a:cubicBezTo>
                    <a:pt x="20335" y="9415"/>
                    <a:pt x="18175" y="12185"/>
                    <a:pt x="13855" y="15231"/>
                  </a:cubicBezTo>
                  <a:cubicBezTo>
                    <a:pt x="9535" y="18277"/>
                    <a:pt x="3055" y="21600"/>
                    <a:pt x="895" y="21600"/>
                  </a:cubicBezTo>
                  <a:cubicBezTo>
                    <a:pt x="-1265" y="21600"/>
                    <a:pt x="895" y="18277"/>
                    <a:pt x="3055" y="14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189633" y="4741057"/>
              <a:ext cx="40218" cy="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19978" fill="norm" stroke="1" extrusionOk="0">
                  <a:moveTo>
                    <a:pt x="1080" y="19978"/>
                  </a:moveTo>
                  <a:cubicBezTo>
                    <a:pt x="0" y="11670"/>
                    <a:pt x="-1080" y="3363"/>
                    <a:pt x="2160" y="870"/>
                  </a:cubicBezTo>
                  <a:cubicBezTo>
                    <a:pt x="5400" y="-1622"/>
                    <a:pt x="12960" y="1701"/>
                    <a:pt x="2052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256258" y="4743146"/>
              <a:ext cx="113292" cy="15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29" fill="norm" stroke="1" extrusionOk="0">
                  <a:moveTo>
                    <a:pt x="8209" y="8369"/>
                  </a:moveTo>
                  <a:cubicBezTo>
                    <a:pt x="6609" y="9521"/>
                    <a:pt x="5009" y="10673"/>
                    <a:pt x="3609" y="12545"/>
                  </a:cubicBezTo>
                  <a:cubicBezTo>
                    <a:pt x="2209" y="14417"/>
                    <a:pt x="1009" y="17009"/>
                    <a:pt x="409" y="17585"/>
                  </a:cubicBezTo>
                  <a:cubicBezTo>
                    <a:pt x="-191" y="18161"/>
                    <a:pt x="-191" y="16721"/>
                    <a:pt x="809" y="13985"/>
                  </a:cubicBezTo>
                  <a:cubicBezTo>
                    <a:pt x="1809" y="11249"/>
                    <a:pt x="3809" y="7217"/>
                    <a:pt x="5609" y="4625"/>
                  </a:cubicBezTo>
                  <a:cubicBezTo>
                    <a:pt x="7409" y="2033"/>
                    <a:pt x="9009" y="881"/>
                    <a:pt x="10809" y="305"/>
                  </a:cubicBezTo>
                  <a:cubicBezTo>
                    <a:pt x="12609" y="-271"/>
                    <a:pt x="14609" y="-271"/>
                    <a:pt x="16009" y="2465"/>
                  </a:cubicBezTo>
                  <a:cubicBezTo>
                    <a:pt x="17409" y="5201"/>
                    <a:pt x="18209" y="10673"/>
                    <a:pt x="19009" y="14273"/>
                  </a:cubicBezTo>
                  <a:cubicBezTo>
                    <a:pt x="19809" y="17873"/>
                    <a:pt x="20609" y="19601"/>
                    <a:pt x="21409" y="21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738985" y="4717573"/>
              <a:ext cx="144916" cy="23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40" fill="norm" stroke="1" extrusionOk="0">
                  <a:moveTo>
                    <a:pt x="760" y="5671"/>
                  </a:moveTo>
                  <a:cubicBezTo>
                    <a:pt x="3537" y="3725"/>
                    <a:pt x="6315" y="1779"/>
                    <a:pt x="8475" y="806"/>
                  </a:cubicBezTo>
                  <a:cubicBezTo>
                    <a:pt x="10635" y="-167"/>
                    <a:pt x="12177" y="-167"/>
                    <a:pt x="13257" y="319"/>
                  </a:cubicBezTo>
                  <a:cubicBezTo>
                    <a:pt x="14337" y="806"/>
                    <a:pt x="14955" y="1779"/>
                    <a:pt x="13566" y="4211"/>
                  </a:cubicBezTo>
                  <a:cubicBezTo>
                    <a:pt x="12177" y="6644"/>
                    <a:pt x="8783" y="10536"/>
                    <a:pt x="6315" y="13163"/>
                  </a:cubicBezTo>
                  <a:cubicBezTo>
                    <a:pt x="3846" y="15790"/>
                    <a:pt x="2303" y="17152"/>
                    <a:pt x="1223" y="18319"/>
                  </a:cubicBezTo>
                  <a:cubicBezTo>
                    <a:pt x="143" y="19487"/>
                    <a:pt x="-474" y="20460"/>
                    <a:pt x="452" y="20947"/>
                  </a:cubicBezTo>
                  <a:cubicBezTo>
                    <a:pt x="1377" y="21433"/>
                    <a:pt x="3846" y="21433"/>
                    <a:pt x="7549" y="21141"/>
                  </a:cubicBezTo>
                  <a:cubicBezTo>
                    <a:pt x="11252" y="20849"/>
                    <a:pt x="16189" y="20265"/>
                    <a:pt x="21126" y="196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1078216" y="4780051"/>
              <a:ext cx="85084" cy="16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17" fill="norm" stroke="1" extrusionOk="0">
                  <a:moveTo>
                    <a:pt x="20673" y="1500"/>
                  </a:moveTo>
                  <a:cubicBezTo>
                    <a:pt x="18102" y="967"/>
                    <a:pt x="15530" y="433"/>
                    <a:pt x="12444" y="167"/>
                  </a:cubicBezTo>
                  <a:cubicBezTo>
                    <a:pt x="9359" y="-100"/>
                    <a:pt x="5759" y="-100"/>
                    <a:pt x="3187" y="567"/>
                  </a:cubicBezTo>
                  <a:cubicBezTo>
                    <a:pt x="616" y="1233"/>
                    <a:pt x="-927" y="2567"/>
                    <a:pt x="616" y="4167"/>
                  </a:cubicBezTo>
                  <a:cubicBezTo>
                    <a:pt x="2159" y="5767"/>
                    <a:pt x="6787" y="7633"/>
                    <a:pt x="10387" y="10033"/>
                  </a:cubicBezTo>
                  <a:cubicBezTo>
                    <a:pt x="13987" y="12433"/>
                    <a:pt x="16559" y="15367"/>
                    <a:pt x="16559" y="17367"/>
                  </a:cubicBezTo>
                  <a:cubicBezTo>
                    <a:pt x="16559" y="19367"/>
                    <a:pt x="13987" y="20433"/>
                    <a:pt x="11159" y="20967"/>
                  </a:cubicBezTo>
                  <a:cubicBezTo>
                    <a:pt x="8330" y="21500"/>
                    <a:pt x="5244" y="21500"/>
                    <a:pt x="3959" y="20433"/>
                  </a:cubicBezTo>
                  <a:cubicBezTo>
                    <a:pt x="2673" y="19367"/>
                    <a:pt x="3187" y="17233"/>
                    <a:pt x="3702" y="15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1220450" y="4709407"/>
              <a:ext cx="69850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5709" y="3057"/>
                    <a:pt x="9818" y="6113"/>
                    <a:pt x="5891" y="9374"/>
                  </a:cubicBezTo>
                  <a:cubicBezTo>
                    <a:pt x="1964" y="12634"/>
                    <a:pt x="0" y="16098"/>
                    <a:pt x="0" y="18238"/>
                  </a:cubicBezTo>
                  <a:cubicBezTo>
                    <a:pt x="0" y="20377"/>
                    <a:pt x="1964" y="21192"/>
                    <a:pt x="5564" y="21396"/>
                  </a:cubicBezTo>
                  <a:cubicBezTo>
                    <a:pt x="9164" y="21600"/>
                    <a:pt x="14400" y="21192"/>
                    <a:pt x="19636" y="20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1223535" y="4856184"/>
              <a:ext cx="66766" cy="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47" fill="norm" stroke="1" extrusionOk="0">
                  <a:moveTo>
                    <a:pt x="15216" y="21247"/>
                  </a:moveTo>
                  <a:cubicBezTo>
                    <a:pt x="11841" y="18161"/>
                    <a:pt x="8466" y="15076"/>
                    <a:pt x="5428" y="11476"/>
                  </a:cubicBezTo>
                  <a:cubicBezTo>
                    <a:pt x="2391" y="7876"/>
                    <a:pt x="-309" y="3761"/>
                    <a:pt x="28" y="1704"/>
                  </a:cubicBezTo>
                  <a:cubicBezTo>
                    <a:pt x="366" y="-353"/>
                    <a:pt x="3741" y="-353"/>
                    <a:pt x="7791" y="676"/>
                  </a:cubicBezTo>
                  <a:cubicBezTo>
                    <a:pt x="11841" y="1704"/>
                    <a:pt x="16566" y="3761"/>
                    <a:pt x="21291" y="5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1296649" y="4821695"/>
              <a:ext cx="176890" cy="29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0" fill="norm" stroke="1" extrusionOk="0">
                  <a:moveTo>
                    <a:pt x="0" y="3768"/>
                  </a:moveTo>
                  <a:cubicBezTo>
                    <a:pt x="2571" y="3164"/>
                    <a:pt x="5143" y="2560"/>
                    <a:pt x="6943" y="1880"/>
                  </a:cubicBezTo>
                  <a:cubicBezTo>
                    <a:pt x="8743" y="1200"/>
                    <a:pt x="9771" y="445"/>
                    <a:pt x="9514" y="143"/>
                  </a:cubicBezTo>
                  <a:cubicBezTo>
                    <a:pt x="9257" y="-159"/>
                    <a:pt x="7714" y="-8"/>
                    <a:pt x="5914" y="823"/>
                  </a:cubicBezTo>
                  <a:cubicBezTo>
                    <a:pt x="4114" y="1654"/>
                    <a:pt x="2057" y="3164"/>
                    <a:pt x="1029" y="4297"/>
                  </a:cubicBezTo>
                  <a:cubicBezTo>
                    <a:pt x="0" y="5430"/>
                    <a:pt x="0" y="6185"/>
                    <a:pt x="514" y="6789"/>
                  </a:cubicBezTo>
                  <a:cubicBezTo>
                    <a:pt x="1029" y="7393"/>
                    <a:pt x="2057" y="7847"/>
                    <a:pt x="3986" y="7998"/>
                  </a:cubicBezTo>
                  <a:cubicBezTo>
                    <a:pt x="5914" y="8149"/>
                    <a:pt x="8743" y="7998"/>
                    <a:pt x="10929" y="7696"/>
                  </a:cubicBezTo>
                  <a:cubicBezTo>
                    <a:pt x="13114" y="7393"/>
                    <a:pt x="14657" y="6940"/>
                    <a:pt x="14914" y="7016"/>
                  </a:cubicBezTo>
                  <a:cubicBezTo>
                    <a:pt x="15171" y="7091"/>
                    <a:pt x="14143" y="7696"/>
                    <a:pt x="12214" y="9886"/>
                  </a:cubicBezTo>
                  <a:cubicBezTo>
                    <a:pt x="10286" y="12076"/>
                    <a:pt x="7457" y="15852"/>
                    <a:pt x="5786" y="18193"/>
                  </a:cubicBezTo>
                  <a:cubicBezTo>
                    <a:pt x="4114" y="20535"/>
                    <a:pt x="3600" y="21441"/>
                    <a:pt x="3600" y="21365"/>
                  </a:cubicBezTo>
                  <a:cubicBezTo>
                    <a:pt x="3600" y="21290"/>
                    <a:pt x="4114" y="20233"/>
                    <a:pt x="6043" y="17212"/>
                  </a:cubicBezTo>
                  <a:cubicBezTo>
                    <a:pt x="7971" y="14191"/>
                    <a:pt x="11314" y="9206"/>
                    <a:pt x="13243" y="6336"/>
                  </a:cubicBezTo>
                  <a:cubicBezTo>
                    <a:pt x="15171" y="3466"/>
                    <a:pt x="15686" y="2711"/>
                    <a:pt x="16329" y="1956"/>
                  </a:cubicBezTo>
                  <a:cubicBezTo>
                    <a:pt x="16971" y="1200"/>
                    <a:pt x="17743" y="445"/>
                    <a:pt x="18643" y="445"/>
                  </a:cubicBezTo>
                  <a:cubicBezTo>
                    <a:pt x="19543" y="445"/>
                    <a:pt x="20571" y="1200"/>
                    <a:pt x="21086" y="1956"/>
                  </a:cubicBezTo>
                  <a:cubicBezTo>
                    <a:pt x="21600" y="2711"/>
                    <a:pt x="21600" y="3466"/>
                    <a:pt x="21214" y="4146"/>
                  </a:cubicBezTo>
                  <a:cubicBezTo>
                    <a:pt x="20829" y="4826"/>
                    <a:pt x="20057" y="5430"/>
                    <a:pt x="18900" y="5656"/>
                  </a:cubicBezTo>
                  <a:cubicBezTo>
                    <a:pt x="17743" y="5883"/>
                    <a:pt x="16200" y="5732"/>
                    <a:pt x="14657" y="5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487149" y="4830057"/>
              <a:ext cx="66989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99" fill="norm" stroke="1" extrusionOk="0">
                  <a:moveTo>
                    <a:pt x="17673" y="5554"/>
                  </a:moveTo>
                  <a:cubicBezTo>
                    <a:pt x="19636" y="4320"/>
                    <a:pt x="21600" y="3086"/>
                    <a:pt x="20291" y="2006"/>
                  </a:cubicBezTo>
                  <a:cubicBezTo>
                    <a:pt x="18982" y="926"/>
                    <a:pt x="14400" y="0"/>
                    <a:pt x="10800" y="0"/>
                  </a:cubicBezTo>
                  <a:cubicBezTo>
                    <a:pt x="7200" y="0"/>
                    <a:pt x="4582" y="926"/>
                    <a:pt x="3273" y="2623"/>
                  </a:cubicBezTo>
                  <a:cubicBezTo>
                    <a:pt x="1964" y="4320"/>
                    <a:pt x="1964" y="6789"/>
                    <a:pt x="3600" y="9411"/>
                  </a:cubicBezTo>
                  <a:cubicBezTo>
                    <a:pt x="5236" y="12034"/>
                    <a:pt x="8509" y="14811"/>
                    <a:pt x="10473" y="16971"/>
                  </a:cubicBezTo>
                  <a:cubicBezTo>
                    <a:pt x="12436" y="19131"/>
                    <a:pt x="13091" y="20674"/>
                    <a:pt x="11127" y="21137"/>
                  </a:cubicBezTo>
                  <a:cubicBezTo>
                    <a:pt x="9164" y="21600"/>
                    <a:pt x="4582" y="20983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33944" y="7129149"/>
              <a:ext cx="261973" cy="54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60" fill="norm" stroke="1" extrusionOk="0">
                  <a:moveTo>
                    <a:pt x="7217" y="9825"/>
                  </a:moveTo>
                  <a:cubicBezTo>
                    <a:pt x="7045" y="11105"/>
                    <a:pt x="6872" y="12385"/>
                    <a:pt x="6699" y="14465"/>
                  </a:cubicBezTo>
                  <a:cubicBezTo>
                    <a:pt x="6526" y="16545"/>
                    <a:pt x="6353" y="19425"/>
                    <a:pt x="6008" y="20385"/>
                  </a:cubicBezTo>
                  <a:cubicBezTo>
                    <a:pt x="5662" y="21345"/>
                    <a:pt x="5144" y="20385"/>
                    <a:pt x="4193" y="18385"/>
                  </a:cubicBezTo>
                  <a:cubicBezTo>
                    <a:pt x="3243" y="16385"/>
                    <a:pt x="1861" y="13345"/>
                    <a:pt x="997" y="10545"/>
                  </a:cubicBezTo>
                  <a:cubicBezTo>
                    <a:pt x="133" y="7745"/>
                    <a:pt x="-213" y="5185"/>
                    <a:pt x="133" y="3505"/>
                  </a:cubicBezTo>
                  <a:cubicBezTo>
                    <a:pt x="478" y="1825"/>
                    <a:pt x="1515" y="1025"/>
                    <a:pt x="3329" y="505"/>
                  </a:cubicBezTo>
                  <a:cubicBezTo>
                    <a:pt x="5144" y="-15"/>
                    <a:pt x="7736" y="-255"/>
                    <a:pt x="10587" y="385"/>
                  </a:cubicBezTo>
                  <a:cubicBezTo>
                    <a:pt x="13438" y="1025"/>
                    <a:pt x="16549" y="2545"/>
                    <a:pt x="18536" y="4265"/>
                  </a:cubicBezTo>
                  <a:cubicBezTo>
                    <a:pt x="20523" y="5985"/>
                    <a:pt x="21387" y="7905"/>
                    <a:pt x="21387" y="9385"/>
                  </a:cubicBezTo>
                  <a:cubicBezTo>
                    <a:pt x="21387" y="10865"/>
                    <a:pt x="20523" y="11905"/>
                    <a:pt x="18709" y="12425"/>
                  </a:cubicBezTo>
                  <a:cubicBezTo>
                    <a:pt x="16894" y="12945"/>
                    <a:pt x="14129" y="12945"/>
                    <a:pt x="11969" y="12825"/>
                  </a:cubicBezTo>
                  <a:cubicBezTo>
                    <a:pt x="9809" y="12705"/>
                    <a:pt x="8254" y="12465"/>
                    <a:pt x="7304" y="12145"/>
                  </a:cubicBezTo>
                  <a:cubicBezTo>
                    <a:pt x="6353" y="11825"/>
                    <a:pt x="6008" y="11425"/>
                    <a:pt x="6267" y="11145"/>
                  </a:cubicBezTo>
                  <a:cubicBezTo>
                    <a:pt x="6526" y="10865"/>
                    <a:pt x="7390" y="10705"/>
                    <a:pt x="8254" y="10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022350" y="7554207"/>
              <a:ext cx="25400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0"/>
                  </a:moveTo>
                  <a:cubicBezTo>
                    <a:pt x="14400" y="736"/>
                    <a:pt x="7200" y="1473"/>
                    <a:pt x="3600" y="4541"/>
                  </a:cubicBezTo>
                  <a:cubicBezTo>
                    <a:pt x="0" y="7609"/>
                    <a:pt x="0" y="13009"/>
                    <a:pt x="0" y="16323"/>
                  </a:cubicBezTo>
                  <a:cubicBezTo>
                    <a:pt x="0" y="19636"/>
                    <a:pt x="0" y="20864"/>
                    <a:pt x="900" y="21232"/>
                  </a:cubicBezTo>
                  <a:cubicBezTo>
                    <a:pt x="1800" y="21600"/>
                    <a:pt x="3600" y="21109"/>
                    <a:pt x="540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323693" y="7000627"/>
              <a:ext cx="144758" cy="1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64" fill="norm" stroke="1" extrusionOk="0">
                  <a:moveTo>
                    <a:pt x="504" y="8037"/>
                  </a:moveTo>
                  <a:cubicBezTo>
                    <a:pt x="196" y="6578"/>
                    <a:pt x="-113" y="5118"/>
                    <a:pt x="41" y="5264"/>
                  </a:cubicBezTo>
                  <a:cubicBezTo>
                    <a:pt x="196" y="5410"/>
                    <a:pt x="813" y="7161"/>
                    <a:pt x="1121" y="9642"/>
                  </a:cubicBezTo>
                  <a:cubicBezTo>
                    <a:pt x="1430" y="12123"/>
                    <a:pt x="1430" y="15334"/>
                    <a:pt x="1276" y="17669"/>
                  </a:cubicBezTo>
                  <a:cubicBezTo>
                    <a:pt x="1121" y="20005"/>
                    <a:pt x="813" y="21464"/>
                    <a:pt x="658" y="21464"/>
                  </a:cubicBezTo>
                  <a:cubicBezTo>
                    <a:pt x="504" y="21464"/>
                    <a:pt x="504" y="20005"/>
                    <a:pt x="658" y="16794"/>
                  </a:cubicBezTo>
                  <a:cubicBezTo>
                    <a:pt x="813" y="13583"/>
                    <a:pt x="1121" y="8621"/>
                    <a:pt x="2664" y="5264"/>
                  </a:cubicBezTo>
                  <a:cubicBezTo>
                    <a:pt x="4207" y="1907"/>
                    <a:pt x="6984" y="156"/>
                    <a:pt x="10378" y="10"/>
                  </a:cubicBezTo>
                  <a:cubicBezTo>
                    <a:pt x="13773" y="-136"/>
                    <a:pt x="17784" y="1323"/>
                    <a:pt x="19636" y="5118"/>
                  </a:cubicBezTo>
                  <a:cubicBezTo>
                    <a:pt x="21487" y="8913"/>
                    <a:pt x="21178" y="15042"/>
                    <a:pt x="2087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549400" y="7058907"/>
              <a:ext cx="251067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10175" y="0"/>
                  </a:moveTo>
                  <a:cubicBezTo>
                    <a:pt x="11960" y="1155"/>
                    <a:pt x="13745" y="2309"/>
                    <a:pt x="15709" y="3940"/>
                  </a:cubicBezTo>
                  <a:cubicBezTo>
                    <a:pt x="17673" y="5570"/>
                    <a:pt x="19815" y="7675"/>
                    <a:pt x="20707" y="9747"/>
                  </a:cubicBezTo>
                  <a:cubicBezTo>
                    <a:pt x="21600" y="11819"/>
                    <a:pt x="21243" y="13857"/>
                    <a:pt x="19369" y="15589"/>
                  </a:cubicBezTo>
                  <a:cubicBezTo>
                    <a:pt x="17494" y="17321"/>
                    <a:pt x="14102" y="18747"/>
                    <a:pt x="10621" y="19698"/>
                  </a:cubicBezTo>
                  <a:cubicBezTo>
                    <a:pt x="7140" y="20649"/>
                    <a:pt x="3570" y="21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40398" y="7215140"/>
              <a:ext cx="342252" cy="54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32" fill="norm" stroke="1" extrusionOk="0">
                  <a:moveTo>
                    <a:pt x="13312" y="1361"/>
                  </a:moveTo>
                  <a:cubicBezTo>
                    <a:pt x="13312" y="941"/>
                    <a:pt x="13312" y="520"/>
                    <a:pt x="12985" y="268"/>
                  </a:cubicBezTo>
                  <a:cubicBezTo>
                    <a:pt x="12658" y="16"/>
                    <a:pt x="12003" y="-68"/>
                    <a:pt x="10956" y="58"/>
                  </a:cubicBezTo>
                  <a:cubicBezTo>
                    <a:pt x="9909" y="184"/>
                    <a:pt x="8469" y="520"/>
                    <a:pt x="6636" y="1991"/>
                  </a:cubicBezTo>
                  <a:cubicBezTo>
                    <a:pt x="4803" y="3462"/>
                    <a:pt x="2578" y="6067"/>
                    <a:pt x="1269" y="8337"/>
                  </a:cubicBezTo>
                  <a:cubicBezTo>
                    <a:pt x="-40" y="10606"/>
                    <a:pt x="-433" y="12539"/>
                    <a:pt x="549" y="14304"/>
                  </a:cubicBezTo>
                  <a:cubicBezTo>
                    <a:pt x="1531" y="16069"/>
                    <a:pt x="3887" y="17666"/>
                    <a:pt x="7552" y="18843"/>
                  </a:cubicBezTo>
                  <a:cubicBezTo>
                    <a:pt x="11218" y="20019"/>
                    <a:pt x="16192" y="20776"/>
                    <a:pt x="21167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968500" y="767485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981199" y="7500962"/>
              <a:ext cx="254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076449" y="7732007"/>
              <a:ext cx="123021" cy="34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27" fill="norm" stroke="1" extrusionOk="0">
                  <a:moveTo>
                    <a:pt x="8786" y="0"/>
                  </a:moveTo>
                  <a:cubicBezTo>
                    <a:pt x="12814" y="4267"/>
                    <a:pt x="16841" y="8533"/>
                    <a:pt x="19037" y="11733"/>
                  </a:cubicBezTo>
                  <a:cubicBezTo>
                    <a:pt x="21234" y="14933"/>
                    <a:pt x="21600" y="17067"/>
                    <a:pt x="21051" y="18533"/>
                  </a:cubicBezTo>
                  <a:cubicBezTo>
                    <a:pt x="20502" y="20000"/>
                    <a:pt x="19037" y="20800"/>
                    <a:pt x="17390" y="21200"/>
                  </a:cubicBezTo>
                  <a:cubicBezTo>
                    <a:pt x="15742" y="21600"/>
                    <a:pt x="13912" y="21600"/>
                    <a:pt x="10983" y="20133"/>
                  </a:cubicBezTo>
                  <a:cubicBezTo>
                    <a:pt x="8054" y="18667"/>
                    <a:pt x="4027" y="15733"/>
                    <a:pt x="0" y="12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118637" y="7561043"/>
              <a:ext cx="34014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202" fill="norm" stroke="1" extrusionOk="0">
                  <a:moveTo>
                    <a:pt x="1358" y="20202"/>
                  </a:moveTo>
                  <a:cubicBezTo>
                    <a:pt x="88" y="11107"/>
                    <a:pt x="-1183" y="2013"/>
                    <a:pt x="1993" y="307"/>
                  </a:cubicBezTo>
                  <a:cubicBezTo>
                    <a:pt x="5170" y="-1398"/>
                    <a:pt x="12793" y="4286"/>
                    <a:pt x="20417" y="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635250" y="7444141"/>
              <a:ext cx="2286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679700" y="7592307"/>
              <a:ext cx="260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4400"/>
                    <a:pt x="10537" y="7200"/>
                    <a:pt x="14137" y="3600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606236" y="7088415"/>
              <a:ext cx="197101" cy="68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06" fill="norm" stroke="1" extrusionOk="0">
                  <a:moveTo>
                    <a:pt x="6810" y="7895"/>
                  </a:moveTo>
                  <a:cubicBezTo>
                    <a:pt x="6360" y="9567"/>
                    <a:pt x="5910" y="11239"/>
                    <a:pt x="5460" y="13178"/>
                  </a:cubicBezTo>
                  <a:cubicBezTo>
                    <a:pt x="5010" y="15117"/>
                    <a:pt x="4560" y="17324"/>
                    <a:pt x="4335" y="18595"/>
                  </a:cubicBezTo>
                  <a:cubicBezTo>
                    <a:pt x="4110" y="19865"/>
                    <a:pt x="4110" y="20200"/>
                    <a:pt x="3885" y="20601"/>
                  </a:cubicBezTo>
                  <a:cubicBezTo>
                    <a:pt x="3660" y="21002"/>
                    <a:pt x="3210" y="21470"/>
                    <a:pt x="2872" y="21504"/>
                  </a:cubicBezTo>
                  <a:cubicBezTo>
                    <a:pt x="2535" y="21537"/>
                    <a:pt x="2310" y="21136"/>
                    <a:pt x="1972" y="19865"/>
                  </a:cubicBezTo>
                  <a:cubicBezTo>
                    <a:pt x="1635" y="18595"/>
                    <a:pt x="1185" y="16455"/>
                    <a:pt x="735" y="14081"/>
                  </a:cubicBezTo>
                  <a:cubicBezTo>
                    <a:pt x="285" y="11707"/>
                    <a:pt x="-165" y="9099"/>
                    <a:pt x="60" y="6825"/>
                  </a:cubicBezTo>
                  <a:cubicBezTo>
                    <a:pt x="285" y="4551"/>
                    <a:pt x="1185" y="2612"/>
                    <a:pt x="2197" y="1509"/>
                  </a:cubicBezTo>
                  <a:cubicBezTo>
                    <a:pt x="3210" y="405"/>
                    <a:pt x="4335" y="138"/>
                    <a:pt x="5460" y="37"/>
                  </a:cubicBezTo>
                  <a:cubicBezTo>
                    <a:pt x="6585" y="-63"/>
                    <a:pt x="7710" y="4"/>
                    <a:pt x="10298" y="673"/>
                  </a:cubicBezTo>
                  <a:cubicBezTo>
                    <a:pt x="12885" y="1341"/>
                    <a:pt x="16935" y="2612"/>
                    <a:pt x="19073" y="3849"/>
                  </a:cubicBezTo>
                  <a:cubicBezTo>
                    <a:pt x="21210" y="5086"/>
                    <a:pt x="21435" y="6290"/>
                    <a:pt x="20197" y="7226"/>
                  </a:cubicBezTo>
                  <a:cubicBezTo>
                    <a:pt x="18960" y="8162"/>
                    <a:pt x="16260" y="8831"/>
                    <a:pt x="13222" y="9165"/>
                  </a:cubicBezTo>
                  <a:cubicBezTo>
                    <a:pt x="10185" y="9500"/>
                    <a:pt x="6810" y="9500"/>
                    <a:pt x="3435" y="9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772842" y="7516107"/>
              <a:ext cx="221308" cy="2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7" fill="norm" stroke="1" extrusionOk="0">
                  <a:moveTo>
                    <a:pt x="1142" y="6646"/>
                  </a:moveTo>
                  <a:cubicBezTo>
                    <a:pt x="525" y="5723"/>
                    <a:pt x="-92" y="4800"/>
                    <a:pt x="11" y="3508"/>
                  </a:cubicBezTo>
                  <a:cubicBezTo>
                    <a:pt x="114" y="2215"/>
                    <a:pt x="937" y="554"/>
                    <a:pt x="2788" y="369"/>
                  </a:cubicBezTo>
                  <a:cubicBezTo>
                    <a:pt x="4639" y="185"/>
                    <a:pt x="7519" y="1477"/>
                    <a:pt x="9577" y="4523"/>
                  </a:cubicBezTo>
                  <a:cubicBezTo>
                    <a:pt x="11634" y="7569"/>
                    <a:pt x="12868" y="12369"/>
                    <a:pt x="13382" y="15231"/>
                  </a:cubicBezTo>
                  <a:cubicBezTo>
                    <a:pt x="13897" y="18092"/>
                    <a:pt x="13691" y="19015"/>
                    <a:pt x="13177" y="19846"/>
                  </a:cubicBezTo>
                  <a:cubicBezTo>
                    <a:pt x="12662" y="20677"/>
                    <a:pt x="11839" y="21415"/>
                    <a:pt x="11017" y="21508"/>
                  </a:cubicBezTo>
                  <a:cubicBezTo>
                    <a:pt x="10194" y="21600"/>
                    <a:pt x="9371" y="21046"/>
                    <a:pt x="8754" y="18923"/>
                  </a:cubicBezTo>
                  <a:cubicBezTo>
                    <a:pt x="8137" y="16800"/>
                    <a:pt x="7725" y="13108"/>
                    <a:pt x="9062" y="9785"/>
                  </a:cubicBezTo>
                  <a:cubicBezTo>
                    <a:pt x="10399" y="6462"/>
                    <a:pt x="13485" y="3508"/>
                    <a:pt x="15851" y="1938"/>
                  </a:cubicBezTo>
                  <a:cubicBezTo>
                    <a:pt x="18217" y="369"/>
                    <a:pt x="19862" y="18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083050" y="7776457"/>
              <a:ext cx="38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61"/>
                    <a:pt x="4800" y="12522"/>
                    <a:pt x="8400" y="16122"/>
                  </a:cubicBezTo>
                  <a:cubicBezTo>
                    <a:pt x="12000" y="19722"/>
                    <a:pt x="168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093497" y="7631349"/>
              <a:ext cx="59404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71" fill="norm" stroke="1" extrusionOk="0">
                  <a:moveTo>
                    <a:pt x="20903" y="2857"/>
                  </a:moveTo>
                  <a:cubicBezTo>
                    <a:pt x="17924" y="1314"/>
                    <a:pt x="14944" y="-229"/>
                    <a:pt x="12337" y="28"/>
                  </a:cubicBezTo>
                  <a:cubicBezTo>
                    <a:pt x="9731" y="285"/>
                    <a:pt x="7496" y="2342"/>
                    <a:pt x="6006" y="4914"/>
                  </a:cubicBezTo>
                  <a:cubicBezTo>
                    <a:pt x="4517" y="7485"/>
                    <a:pt x="3772" y="10571"/>
                    <a:pt x="4889" y="12885"/>
                  </a:cubicBezTo>
                  <a:cubicBezTo>
                    <a:pt x="6006" y="15200"/>
                    <a:pt x="8986" y="16742"/>
                    <a:pt x="11965" y="16742"/>
                  </a:cubicBezTo>
                  <a:cubicBezTo>
                    <a:pt x="14944" y="16742"/>
                    <a:pt x="17924" y="15200"/>
                    <a:pt x="19413" y="13142"/>
                  </a:cubicBezTo>
                  <a:cubicBezTo>
                    <a:pt x="20903" y="11085"/>
                    <a:pt x="20903" y="8514"/>
                    <a:pt x="19041" y="6714"/>
                  </a:cubicBezTo>
                  <a:cubicBezTo>
                    <a:pt x="17179" y="4914"/>
                    <a:pt x="13455" y="3885"/>
                    <a:pt x="9731" y="3885"/>
                  </a:cubicBezTo>
                  <a:cubicBezTo>
                    <a:pt x="6006" y="3885"/>
                    <a:pt x="2282" y="4914"/>
                    <a:pt x="793" y="6714"/>
                  </a:cubicBezTo>
                  <a:cubicBezTo>
                    <a:pt x="-697" y="8514"/>
                    <a:pt x="48" y="11085"/>
                    <a:pt x="1910" y="13657"/>
                  </a:cubicBezTo>
                  <a:cubicBezTo>
                    <a:pt x="3772" y="16228"/>
                    <a:pt x="6751" y="18800"/>
                    <a:pt x="9731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254499" y="7878057"/>
              <a:ext cx="374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9" y="21600"/>
                    <a:pt x="7078" y="21600"/>
                    <a:pt x="10678" y="18000"/>
                  </a:cubicBezTo>
                  <a:cubicBezTo>
                    <a:pt x="14278" y="14400"/>
                    <a:pt x="1793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546675" y="7780130"/>
              <a:ext cx="154764" cy="14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38" fill="norm" stroke="1" extrusionOk="0">
                  <a:moveTo>
                    <a:pt x="6810" y="396"/>
                  </a:moveTo>
                  <a:cubicBezTo>
                    <a:pt x="3968" y="83"/>
                    <a:pt x="1126" y="-230"/>
                    <a:pt x="274" y="240"/>
                  </a:cubicBezTo>
                  <a:cubicBezTo>
                    <a:pt x="-579" y="709"/>
                    <a:pt x="558" y="1961"/>
                    <a:pt x="3684" y="3840"/>
                  </a:cubicBezTo>
                  <a:cubicBezTo>
                    <a:pt x="6810" y="5718"/>
                    <a:pt x="11926" y="8222"/>
                    <a:pt x="15337" y="9944"/>
                  </a:cubicBezTo>
                  <a:cubicBezTo>
                    <a:pt x="18747" y="11666"/>
                    <a:pt x="20453" y="12605"/>
                    <a:pt x="20737" y="13700"/>
                  </a:cubicBezTo>
                  <a:cubicBezTo>
                    <a:pt x="21021" y="14796"/>
                    <a:pt x="19884" y="16048"/>
                    <a:pt x="17895" y="16987"/>
                  </a:cubicBezTo>
                  <a:cubicBezTo>
                    <a:pt x="15905" y="17927"/>
                    <a:pt x="13063" y="18553"/>
                    <a:pt x="10505" y="19335"/>
                  </a:cubicBezTo>
                  <a:cubicBezTo>
                    <a:pt x="7947" y="20118"/>
                    <a:pt x="5674" y="21057"/>
                    <a:pt x="5816" y="21213"/>
                  </a:cubicBezTo>
                  <a:cubicBezTo>
                    <a:pt x="5958" y="21370"/>
                    <a:pt x="8516" y="20744"/>
                    <a:pt x="11074" y="20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800600" y="7808207"/>
              <a:ext cx="114300" cy="33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0800" y="0"/>
                  </a:moveTo>
                  <a:cubicBezTo>
                    <a:pt x="12800" y="2581"/>
                    <a:pt x="14800" y="5162"/>
                    <a:pt x="17000" y="7947"/>
                  </a:cubicBezTo>
                  <a:cubicBezTo>
                    <a:pt x="19200" y="10732"/>
                    <a:pt x="21600" y="13721"/>
                    <a:pt x="21600" y="16030"/>
                  </a:cubicBezTo>
                  <a:cubicBezTo>
                    <a:pt x="21600" y="18340"/>
                    <a:pt x="19200" y="19970"/>
                    <a:pt x="16800" y="20785"/>
                  </a:cubicBezTo>
                  <a:cubicBezTo>
                    <a:pt x="14400" y="21600"/>
                    <a:pt x="12000" y="21600"/>
                    <a:pt x="9200" y="20445"/>
                  </a:cubicBezTo>
                  <a:cubicBezTo>
                    <a:pt x="6400" y="19291"/>
                    <a:pt x="3200" y="16981"/>
                    <a:pt x="1600" y="15419"/>
                  </a:cubicBezTo>
                  <a:cubicBezTo>
                    <a:pt x="0" y="13857"/>
                    <a:pt x="0" y="13042"/>
                    <a:pt x="0" y="12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851400" y="773200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562600" y="7738357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59"/>
                    <a:pt x="21600" y="11917"/>
                    <a:pt x="18000" y="15517"/>
                  </a:cubicBezTo>
                  <a:cubicBezTo>
                    <a:pt x="14400" y="19117"/>
                    <a:pt x="72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537200" y="7630407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640916" y="7672434"/>
              <a:ext cx="169334" cy="20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3780" y="7008"/>
                  </a:moveTo>
                  <a:cubicBezTo>
                    <a:pt x="2700" y="7683"/>
                    <a:pt x="1620" y="8358"/>
                    <a:pt x="945" y="10383"/>
                  </a:cubicBezTo>
                  <a:cubicBezTo>
                    <a:pt x="270" y="12408"/>
                    <a:pt x="0" y="15783"/>
                    <a:pt x="0" y="18033"/>
                  </a:cubicBezTo>
                  <a:cubicBezTo>
                    <a:pt x="0" y="20283"/>
                    <a:pt x="270" y="21408"/>
                    <a:pt x="405" y="21296"/>
                  </a:cubicBezTo>
                  <a:cubicBezTo>
                    <a:pt x="540" y="21183"/>
                    <a:pt x="540" y="19833"/>
                    <a:pt x="405" y="16345"/>
                  </a:cubicBezTo>
                  <a:cubicBezTo>
                    <a:pt x="270" y="12858"/>
                    <a:pt x="0" y="7233"/>
                    <a:pt x="270" y="3971"/>
                  </a:cubicBezTo>
                  <a:cubicBezTo>
                    <a:pt x="540" y="708"/>
                    <a:pt x="1350" y="-192"/>
                    <a:pt x="3915" y="33"/>
                  </a:cubicBezTo>
                  <a:cubicBezTo>
                    <a:pt x="6480" y="258"/>
                    <a:pt x="10800" y="1608"/>
                    <a:pt x="14040" y="4870"/>
                  </a:cubicBezTo>
                  <a:cubicBezTo>
                    <a:pt x="17280" y="8133"/>
                    <a:pt x="19440" y="13308"/>
                    <a:pt x="21600" y="18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572250" y="7663027"/>
              <a:ext cx="173713" cy="26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18" fill="norm" stroke="1" extrusionOk="0">
                  <a:moveTo>
                    <a:pt x="4684" y="4954"/>
                  </a:moveTo>
                  <a:cubicBezTo>
                    <a:pt x="3643" y="7466"/>
                    <a:pt x="2602" y="9977"/>
                    <a:pt x="2082" y="12322"/>
                  </a:cubicBezTo>
                  <a:cubicBezTo>
                    <a:pt x="1561" y="14666"/>
                    <a:pt x="1561" y="16843"/>
                    <a:pt x="1561" y="18433"/>
                  </a:cubicBezTo>
                  <a:cubicBezTo>
                    <a:pt x="1561" y="20024"/>
                    <a:pt x="1561" y="21029"/>
                    <a:pt x="1171" y="21112"/>
                  </a:cubicBezTo>
                  <a:cubicBezTo>
                    <a:pt x="781" y="21196"/>
                    <a:pt x="0" y="20359"/>
                    <a:pt x="0" y="17680"/>
                  </a:cubicBezTo>
                  <a:cubicBezTo>
                    <a:pt x="0" y="15001"/>
                    <a:pt x="781" y="10480"/>
                    <a:pt x="2472" y="7131"/>
                  </a:cubicBezTo>
                  <a:cubicBezTo>
                    <a:pt x="4164" y="3782"/>
                    <a:pt x="6766" y="1605"/>
                    <a:pt x="9369" y="601"/>
                  </a:cubicBezTo>
                  <a:cubicBezTo>
                    <a:pt x="11971" y="-404"/>
                    <a:pt x="14573" y="-237"/>
                    <a:pt x="16655" y="1773"/>
                  </a:cubicBezTo>
                  <a:cubicBezTo>
                    <a:pt x="18737" y="3782"/>
                    <a:pt x="20299" y="7633"/>
                    <a:pt x="20949" y="10396"/>
                  </a:cubicBezTo>
                  <a:cubicBezTo>
                    <a:pt x="21600" y="13159"/>
                    <a:pt x="21340" y="14833"/>
                    <a:pt x="21080" y="16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320840" y="7662715"/>
              <a:ext cx="159461" cy="27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1" fill="norm" stroke="1" extrusionOk="0">
                  <a:moveTo>
                    <a:pt x="21133" y="3445"/>
                  </a:moveTo>
                  <a:cubicBezTo>
                    <a:pt x="16925" y="2282"/>
                    <a:pt x="12717" y="1119"/>
                    <a:pt x="9912" y="538"/>
                  </a:cubicBezTo>
                  <a:cubicBezTo>
                    <a:pt x="7107" y="-44"/>
                    <a:pt x="5704" y="-44"/>
                    <a:pt x="4302" y="39"/>
                  </a:cubicBezTo>
                  <a:cubicBezTo>
                    <a:pt x="2899" y="122"/>
                    <a:pt x="1497" y="288"/>
                    <a:pt x="655" y="870"/>
                  </a:cubicBezTo>
                  <a:cubicBezTo>
                    <a:pt x="-186" y="1451"/>
                    <a:pt x="-467" y="2448"/>
                    <a:pt x="1356" y="4442"/>
                  </a:cubicBezTo>
                  <a:cubicBezTo>
                    <a:pt x="3180" y="6436"/>
                    <a:pt x="7107" y="9427"/>
                    <a:pt x="10193" y="11919"/>
                  </a:cubicBezTo>
                  <a:cubicBezTo>
                    <a:pt x="13278" y="14411"/>
                    <a:pt x="15523" y="16405"/>
                    <a:pt x="16645" y="17818"/>
                  </a:cubicBezTo>
                  <a:cubicBezTo>
                    <a:pt x="17767" y="19230"/>
                    <a:pt x="17767" y="20061"/>
                    <a:pt x="16645" y="20642"/>
                  </a:cubicBezTo>
                  <a:cubicBezTo>
                    <a:pt x="15523" y="21224"/>
                    <a:pt x="13278" y="21556"/>
                    <a:pt x="10333" y="21058"/>
                  </a:cubicBezTo>
                  <a:cubicBezTo>
                    <a:pt x="7388" y="20559"/>
                    <a:pt x="3741" y="19230"/>
                    <a:pt x="1917" y="17568"/>
                  </a:cubicBezTo>
                  <a:cubicBezTo>
                    <a:pt x="94" y="15907"/>
                    <a:pt x="94" y="13913"/>
                    <a:pt x="94" y="11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600950" y="7509757"/>
              <a:ext cx="107950" cy="3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6518" y="0"/>
                  </a:moveTo>
                  <a:cubicBezTo>
                    <a:pt x="12706" y="2997"/>
                    <a:pt x="8894" y="5993"/>
                    <a:pt x="5718" y="8740"/>
                  </a:cubicBezTo>
                  <a:cubicBezTo>
                    <a:pt x="2541" y="11487"/>
                    <a:pt x="0" y="13984"/>
                    <a:pt x="0" y="16106"/>
                  </a:cubicBezTo>
                  <a:cubicBezTo>
                    <a:pt x="0" y="18229"/>
                    <a:pt x="2541" y="19977"/>
                    <a:pt x="6565" y="20788"/>
                  </a:cubicBezTo>
                  <a:cubicBezTo>
                    <a:pt x="10588" y="21600"/>
                    <a:pt x="16094" y="21475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581900" y="775740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755977" y="7719323"/>
              <a:ext cx="325473" cy="45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0" fill="norm" stroke="1" extrusionOk="0">
                  <a:moveTo>
                    <a:pt x="1068" y="2674"/>
                  </a:moveTo>
                  <a:cubicBezTo>
                    <a:pt x="1756" y="2674"/>
                    <a:pt x="2444" y="2674"/>
                    <a:pt x="3131" y="2476"/>
                  </a:cubicBezTo>
                  <a:cubicBezTo>
                    <a:pt x="3819" y="2278"/>
                    <a:pt x="4507" y="1882"/>
                    <a:pt x="4989" y="1436"/>
                  </a:cubicBezTo>
                  <a:cubicBezTo>
                    <a:pt x="5470" y="990"/>
                    <a:pt x="5746" y="494"/>
                    <a:pt x="5539" y="247"/>
                  </a:cubicBezTo>
                  <a:cubicBezTo>
                    <a:pt x="5333" y="-1"/>
                    <a:pt x="4645" y="-1"/>
                    <a:pt x="3682" y="395"/>
                  </a:cubicBezTo>
                  <a:cubicBezTo>
                    <a:pt x="2719" y="792"/>
                    <a:pt x="1481" y="1584"/>
                    <a:pt x="724" y="2823"/>
                  </a:cubicBezTo>
                  <a:cubicBezTo>
                    <a:pt x="-33" y="4061"/>
                    <a:pt x="-308" y="5746"/>
                    <a:pt x="449" y="6935"/>
                  </a:cubicBezTo>
                  <a:cubicBezTo>
                    <a:pt x="1205" y="8124"/>
                    <a:pt x="2994" y="8817"/>
                    <a:pt x="5195" y="8471"/>
                  </a:cubicBezTo>
                  <a:cubicBezTo>
                    <a:pt x="7396" y="8124"/>
                    <a:pt x="10010" y="6737"/>
                    <a:pt x="11593" y="5845"/>
                  </a:cubicBezTo>
                  <a:cubicBezTo>
                    <a:pt x="13175" y="4953"/>
                    <a:pt x="13725" y="4557"/>
                    <a:pt x="13725" y="4706"/>
                  </a:cubicBezTo>
                  <a:cubicBezTo>
                    <a:pt x="13725" y="4854"/>
                    <a:pt x="13175" y="5548"/>
                    <a:pt x="12143" y="7678"/>
                  </a:cubicBezTo>
                  <a:cubicBezTo>
                    <a:pt x="11111" y="9808"/>
                    <a:pt x="9598" y="13375"/>
                    <a:pt x="8635" y="15753"/>
                  </a:cubicBezTo>
                  <a:cubicBezTo>
                    <a:pt x="7672" y="18131"/>
                    <a:pt x="7259" y="19320"/>
                    <a:pt x="6846" y="20162"/>
                  </a:cubicBezTo>
                  <a:cubicBezTo>
                    <a:pt x="6433" y="21005"/>
                    <a:pt x="6021" y="21500"/>
                    <a:pt x="5814" y="21500"/>
                  </a:cubicBezTo>
                  <a:cubicBezTo>
                    <a:pt x="5608" y="21500"/>
                    <a:pt x="5608" y="21005"/>
                    <a:pt x="6227" y="19221"/>
                  </a:cubicBezTo>
                  <a:cubicBezTo>
                    <a:pt x="6846" y="17438"/>
                    <a:pt x="8084" y="14366"/>
                    <a:pt x="9735" y="11344"/>
                  </a:cubicBezTo>
                  <a:cubicBezTo>
                    <a:pt x="11386" y="8322"/>
                    <a:pt x="13450" y="5350"/>
                    <a:pt x="15032" y="3517"/>
                  </a:cubicBezTo>
                  <a:cubicBezTo>
                    <a:pt x="16614" y="1683"/>
                    <a:pt x="17715" y="990"/>
                    <a:pt x="18678" y="544"/>
                  </a:cubicBezTo>
                  <a:cubicBezTo>
                    <a:pt x="19641" y="98"/>
                    <a:pt x="20467" y="-100"/>
                    <a:pt x="20879" y="49"/>
                  </a:cubicBezTo>
                  <a:cubicBezTo>
                    <a:pt x="21292" y="197"/>
                    <a:pt x="21292" y="693"/>
                    <a:pt x="20535" y="1783"/>
                  </a:cubicBezTo>
                  <a:cubicBezTo>
                    <a:pt x="19779" y="2872"/>
                    <a:pt x="18265" y="4557"/>
                    <a:pt x="16752" y="5746"/>
                  </a:cubicBezTo>
                  <a:cubicBezTo>
                    <a:pt x="15238" y="6935"/>
                    <a:pt x="13725" y="7628"/>
                    <a:pt x="12693" y="7827"/>
                  </a:cubicBezTo>
                  <a:cubicBezTo>
                    <a:pt x="11661" y="8025"/>
                    <a:pt x="11111" y="7728"/>
                    <a:pt x="10561" y="7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096250" y="7694852"/>
              <a:ext cx="135799" cy="22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11" fill="norm" stroke="1" extrusionOk="0">
                  <a:moveTo>
                    <a:pt x="16948" y="4711"/>
                  </a:moveTo>
                  <a:cubicBezTo>
                    <a:pt x="17612" y="3711"/>
                    <a:pt x="18277" y="2711"/>
                    <a:pt x="19274" y="1811"/>
                  </a:cubicBezTo>
                  <a:cubicBezTo>
                    <a:pt x="20271" y="911"/>
                    <a:pt x="21600" y="111"/>
                    <a:pt x="21268" y="11"/>
                  </a:cubicBezTo>
                  <a:cubicBezTo>
                    <a:pt x="20935" y="-89"/>
                    <a:pt x="18942" y="511"/>
                    <a:pt x="16449" y="1711"/>
                  </a:cubicBezTo>
                  <a:cubicBezTo>
                    <a:pt x="13957" y="2911"/>
                    <a:pt x="10966" y="4711"/>
                    <a:pt x="9969" y="6611"/>
                  </a:cubicBezTo>
                  <a:cubicBezTo>
                    <a:pt x="8972" y="8511"/>
                    <a:pt x="9969" y="10511"/>
                    <a:pt x="11132" y="12311"/>
                  </a:cubicBezTo>
                  <a:cubicBezTo>
                    <a:pt x="12295" y="14111"/>
                    <a:pt x="13625" y="15711"/>
                    <a:pt x="14289" y="17011"/>
                  </a:cubicBezTo>
                  <a:cubicBezTo>
                    <a:pt x="14954" y="18311"/>
                    <a:pt x="14954" y="19311"/>
                    <a:pt x="12462" y="20011"/>
                  </a:cubicBezTo>
                  <a:cubicBezTo>
                    <a:pt x="9969" y="20711"/>
                    <a:pt x="4985" y="211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832100" y="6034441"/>
              <a:ext cx="391160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48"/>
                  </a:moveTo>
                  <a:cubicBezTo>
                    <a:pt x="514" y="6048"/>
                    <a:pt x="1029" y="6048"/>
                    <a:pt x="1525" y="6048"/>
                  </a:cubicBezTo>
                  <a:cubicBezTo>
                    <a:pt x="2022" y="6048"/>
                    <a:pt x="2501" y="6048"/>
                    <a:pt x="2957" y="5616"/>
                  </a:cubicBezTo>
                  <a:cubicBezTo>
                    <a:pt x="3413" y="5184"/>
                    <a:pt x="3845" y="4320"/>
                    <a:pt x="4307" y="3024"/>
                  </a:cubicBezTo>
                  <a:cubicBezTo>
                    <a:pt x="4769" y="1728"/>
                    <a:pt x="5260" y="0"/>
                    <a:pt x="5733" y="0"/>
                  </a:cubicBezTo>
                  <a:cubicBezTo>
                    <a:pt x="6206" y="0"/>
                    <a:pt x="6662" y="1728"/>
                    <a:pt x="7083" y="3456"/>
                  </a:cubicBezTo>
                  <a:cubicBezTo>
                    <a:pt x="7504" y="5184"/>
                    <a:pt x="7890" y="6912"/>
                    <a:pt x="8293" y="9072"/>
                  </a:cubicBezTo>
                  <a:cubicBezTo>
                    <a:pt x="8696" y="11232"/>
                    <a:pt x="9117" y="13824"/>
                    <a:pt x="9555" y="15552"/>
                  </a:cubicBezTo>
                  <a:cubicBezTo>
                    <a:pt x="9994" y="17280"/>
                    <a:pt x="10449" y="18144"/>
                    <a:pt x="10911" y="19008"/>
                  </a:cubicBezTo>
                  <a:cubicBezTo>
                    <a:pt x="11373" y="19872"/>
                    <a:pt x="11840" y="20736"/>
                    <a:pt x="12290" y="21168"/>
                  </a:cubicBezTo>
                  <a:cubicBezTo>
                    <a:pt x="12740" y="21600"/>
                    <a:pt x="13173" y="21600"/>
                    <a:pt x="13623" y="21600"/>
                  </a:cubicBezTo>
                  <a:cubicBezTo>
                    <a:pt x="14073" y="21600"/>
                    <a:pt x="14540" y="21600"/>
                    <a:pt x="15037" y="21600"/>
                  </a:cubicBezTo>
                  <a:cubicBezTo>
                    <a:pt x="15534" y="21600"/>
                    <a:pt x="16060" y="21600"/>
                    <a:pt x="16562" y="21168"/>
                  </a:cubicBezTo>
                  <a:cubicBezTo>
                    <a:pt x="17065" y="20736"/>
                    <a:pt x="17544" y="19872"/>
                    <a:pt x="17953" y="18576"/>
                  </a:cubicBezTo>
                  <a:cubicBezTo>
                    <a:pt x="18362" y="17280"/>
                    <a:pt x="18701" y="15552"/>
                    <a:pt x="19105" y="13392"/>
                  </a:cubicBezTo>
                  <a:cubicBezTo>
                    <a:pt x="19508" y="11232"/>
                    <a:pt x="19975" y="8640"/>
                    <a:pt x="20402" y="8640"/>
                  </a:cubicBezTo>
                  <a:cubicBezTo>
                    <a:pt x="20829" y="8640"/>
                    <a:pt x="21214" y="11232"/>
                    <a:pt x="21600" y="13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572250" y="5898569"/>
              <a:ext cx="217234" cy="34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92" fill="norm" stroke="1" extrusionOk="0">
                  <a:moveTo>
                    <a:pt x="0" y="2692"/>
                  </a:moveTo>
                  <a:cubicBezTo>
                    <a:pt x="204" y="1759"/>
                    <a:pt x="408" y="825"/>
                    <a:pt x="1325" y="359"/>
                  </a:cubicBezTo>
                  <a:cubicBezTo>
                    <a:pt x="2242" y="-108"/>
                    <a:pt x="3872" y="-108"/>
                    <a:pt x="6011" y="292"/>
                  </a:cubicBezTo>
                  <a:cubicBezTo>
                    <a:pt x="8151" y="692"/>
                    <a:pt x="10800" y="1492"/>
                    <a:pt x="13347" y="2892"/>
                  </a:cubicBezTo>
                  <a:cubicBezTo>
                    <a:pt x="15894" y="4292"/>
                    <a:pt x="18340" y="6292"/>
                    <a:pt x="19766" y="8159"/>
                  </a:cubicBezTo>
                  <a:cubicBezTo>
                    <a:pt x="21192" y="10025"/>
                    <a:pt x="21600" y="11759"/>
                    <a:pt x="19155" y="13959"/>
                  </a:cubicBezTo>
                  <a:cubicBezTo>
                    <a:pt x="16709" y="16159"/>
                    <a:pt x="11411" y="18825"/>
                    <a:pt x="6113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070636" y="5872910"/>
              <a:ext cx="422364" cy="35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12" fill="norm" stroke="1" extrusionOk="0">
                  <a:moveTo>
                    <a:pt x="13775" y="2998"/>
                  </a:moveTo>
                  <a:cubicBezTo>
                    <a:pt x="15179" y="1969"/>
                    <a:pt x="16583" y="941"/>
                    <a:pt x="17609" y="426"/>
                  </a:cubicBezTo>
                  <a:cubicBezTo>
                    <a:pt x="18635" y="-88"/>
                    <a:pt x="19283" y="-88"/>
                    <a:pt x="19391" y="169"/>
                  </a:cubicBezTo>
                  <a:cubicBezTo>
                    <a:pt x="19499" y="426"/>
                    <a:pt x="19067" y="941"/>
                    <a:pt x="17393" y="1969"/>
                  </a:cubicBezTo>
                  <a:cubicBezTo>
                    <a:pt x="15719" y="2998"/>
                    <a:pt x="12803" y="4541"/>
                    <a:pt x="10481" y="5762"/>
                  </a:cubicBezTo>
                  <a:cubicBezTo>
                    <a:pt x="8159" y="6983"/>
                    <a:pt x="6431" y="7883"/>
                    <a:pt x="5351" y="8526"/>
                  </a:cubicBezTo>
                  <a:cubicBezTo>
                    <a:pt x="4271" y="9169"/>
                    <a:pt x="3839" y="9555"/>
                    <a:pt x="3839" y="9941"/>
                  </a:cubicBezTo>
                  <a:cubicBezTo>
                    <a:pt x="3839" y="10326"/>
                    <a:pt x="4271" y="10712"/>
                    <a:pt x="5135" y="11162"/>
                  </a:cubicBezTo>
                  <a:cubicBezTo>
                    <a:pt x="5999" y="11612"/>
                    <a:pt x="7295" y="12126"/>
                    <a:pt x="8213" y="12705"/>
                  </a:cubicBezTo>
                  <a:cubicBezTo>
                    <a:pt x="9131" y="13283"/>
                    <a:pt x="9671" y="13926"/>
                    <a:pt x="9941" y="14569"/>
                  </a:cubicBezTo>
                  <a:cubicBezTo>
                    <a:pt x="10211" y="15212"/>
                    <a:pt x="10211" y="15855"/>
                    <a:pt x="9239" y="16562"/>
                  </a:cubicBezTo>
                  <a:cubicBezTo>
                    <a:pt x="8267" y="17269"/>
                    <a:pt x="6323" y="18041"/>
                    <a:pt x="4757" y="18619"/>
                  </a:cubicBezTo>
                  <a:cubicBezTo>
                    <a:pt x="3191" y="19198"/>
                    <a:pt x="2003" y="19583"/>
                    <a:pt x="1193" y="19969"/>
                  </a:cubicBezTo>
                  <a:cubicBezTo>
                    <a:pt x="383" y="20355"/>
                    <a:pt x="-49" y="20741"/>
                    <a:pt x="5" y="20998"/>
                  </a:cubicBezTo>
                  <a:cubicBezTo>
                    <a:pt x="59" y="21255"/>
                    <a:pt x="599" y="21383"/>
                    <a:pt x="2975" y="21383"/>
                  </a:cubicBezTo>
                  <a:cubicBezTo>
                    <a:pt x="5351" y="21383"/>
                    <a:pt x="9563" y="21255"/>
                    <a:pt x="12965" y="21255"/>
                  </a:cubicBezTo>
                  <a:cubicBezTo>
                    <a:pt x="16367" y="21255"/>
                    <a:pt x="18959" y="21383"/>
                    <a:pt x="21551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235949" y="6071980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197850" y="6170270"/>
              <a:ext cx="2921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17" y="11918"/>
                    <a:pt x="5635" y="3818"/>
                    <a:pt x="9235" y="1118"/>
                  </a:cubicBezTo>
                  <a:cubicBezTo>
                    <a:pt x="12835" y="-1582"/>
                    <a:pt x="1721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813800" y="6030207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6" name="Drawing"/>
          <p:cNvGrpSpPr/>
          <p:nvPr/>
        </p:nvGrpSpPr>
        <p:grpSpPr>
          <a:xfrm>
            <a:off x="945587" y="1391075"/>
            <a:ext cx="11315828" cy="8323164"/>
            <a:chOff x="0" y="0"/>
            <a:chExt cx="11315828" cy="8323163"/>
          </a:xfrm>
        </p:grpSpPr>
        <p:sp>
          <p:nvSpPr>
            <p:cNvPr id="2174" name="Line"/>
            <p:cNvSpPr/>
            <p:nvPr/>
          </p:nvSpPr>
          <p:spPr>
            <a:xfrm>
              <a:off x="878076" y="456513"/>
              <a:ext cx="212800" cy="64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04" fill="norm" stroke="1" extrusionOk="0">
                  <a:moveTo>
                    <a:pt x="4284" y="6997"/>
                  </a:moveTo>
                  <a:cubicBezTo>
                    <a:pt x="3235" y="7209"/>
                    <a:pt x="2187" y="7420"/>
                    <a:pt x="1662" y="7914"/>
                  </a:cubicBezTo>
                  <a:cubicBezTo>
                    <a:pt x="1138" y="8409"/>
                    <a:pt x="1138" y="9185"/>
                    <a:pt x="1662" y="10773"/>
                  </a:cubicBezTo>
                  <a:cubicBezTo>
                    <a:pt x="2187" y="12362"/>
                    <a:pt x="3235" y="14762"/>
                    <a:pt x="3759" y="16456"/>
                  </a:cubicBezTo>
                  <a:cubicBezTo>
                    <a:pt x="4284" y="18150"/>
                    <a:pt x="4284" y="19138"/>
                    <a:pt x="4493" y="19985"/>
                  </a:cubicBezTo>
                  <a:cubicBezTo>
                    <a:pt x="4703" y="20832"/>
                    <a:pt x="5122" y="21538"/>
                    <a:pt x="5227" y="21503"/>
                  </a:cubicBezTo>
                  <a:cubicBezTo>
                    <a:pt x="5332" y="21467"/>
                    <a:pt x="5122" y="20691"/>
                    <a:pt x="4284" y="19173"/>
                  </a:cubicBezTo>
                  <a:cubicBezTo>
                    <a:pt x="3445" y="17656"/>
                    <a:pt x="1977" y="15397"/>
                    <a:pt x="1033" y="13173"/>
                  </a:cubicBezTo>
                  <a:cubicBezTo>
                    <a:pt x="89" y="10950"/>
                    <a:pt x="-330" y="8762"/>
                    <a:pt x="299" y="6750"/>
                  </a:cubicBezTo>
                  <a:cubicBezTo>
                    <a:pt x="928" y="4738"/>
                    <a:pt x="2606" y="2903"/>
                    <a:pt x="4493" y="1738"/>
                  </a:cubicBezTo>
                  <a:cubicBezTo>
                    <a:pt x="6381" y="573"/>
                    <a:pt x="8478" y="79"/>
                    <a:pt x="10889" y="9"/>
                  </a:cubicBezTo>
                  <a:cubicBezTo>
                    <a:pt x="13301" y="-62"/>
                    <a:pt x="16027" y="291"/>
                    <a:pt x="18020" y="1244"/>
                  </a:cubicBezTo>
                  <a:cubicBezTo>
                    <a:pt x="20012" y="2197"/>
                    <a:pt x="21270" y="3750"/>
                    <a:pt x="21060" y="5091"/>
                  </a:cubicBezTo>
                  <a:cubicBezTo>
                    <a:pt x="20851" y="6432"/>
                    <a:pt x="19173" y="7562"/>
                    <a:pt x="16761" y="8267"/>
                  </a:cubicBezTo>
                  <a:cubicBezTo>
                    <a:pt x="14350" y="8973"/>
                    <a:pt x="11204" y="9256"/>
                    <a:pt x="8897" y="9397"/>
                  </a:cubicBezTo>
                  <a:cubicBezTo>
                    <a:pt x="6590" y="9538"/>
                    <a:pt x="5122" y="9538"/>
                    <a:pt x="4598" y="9503"/>
                  </a:cubicBezTo>
                  <a:cubicBezTo>
                    <a:pt x="4074" y="9467"/>
                    <a:pt x="4493" y="9397"/>
                    <a:pt x="4913" y="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94363" y="156082"/>
              <a:ext cx="158751" cy="21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7006"/>
                  </a:moveTo>
                  <a:cubicBezTo>
                    <a:pt x="576" y="11120"/>
                    <a:pt x="1152" y="15235"/>
                    <a:pt x="1440" y="17806"/>
                  </a:cubicBezTo>
                  <a:cubicBezTo>
                    <a:pt x="1728" y="20377"/>
                    <a:pt x="1728" y="21406"/>
                    <a:pt x="1440" y="21303"/>
                  </a:cubicBezTo>
                  <a:cubicBezTo>
                    <a:pt x="1152" y="21200"/>
                    <a:pt x="576" y="19966"/>
                    <a:pt x="864" y="16572"/>
                  </a:cubicBezTo>
                  <a:cubicBezTo>
                    <a:pt x="1152" y="13177"/>
                    <a:pt x="2304" y="7623"/>
                    <a:pt x="3312" y="4435"/>
                  </a:cubicBezTo>
                  <a:cubicBezTo>
                    <a:pt x="4320" y="1246"/>
                    <a:pt x="5184" y="423"/>
                    <a:pt x="7056" y="115"/>
                  </a:cubicBezTo>
                  <a:cubicBezTo>
                    <a:pt x="8928" y="-194"/>
                    <a:pt x="11808" y="12"/>
                    <a:pt x="14256" y="2069"/>
                  </a:cubicBezTo>
                  <a:cubicBezTo>
                    <a:pt x="16704" y="4126"/>
                    <a:pt x="18720" y="8035"/>
                    <a:pt x="19872" y="11017"/>
                  </a:cubicBezTo>
                  <a:cubicBezTo>
                    <a:pt x="21024" y="14000"/>
                    <a:pt x="21312" y="16057"/>
                    <a:pt x="21600" y="18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594413" y="715007"/>
              <a:ext cx="139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581713" y="869524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800"/>
                    <a:pt x="8894" y="12000"/>
                    <a:pt x="12494" y="8400"/>
                  </a:cubicBezTo>
                  <a:cubicBezTo>
                    <a:pt x="16094" y="4800"/>
                    <a:pt x="188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288150" y="281066"/>
              <a:ext cx="449264" cy="130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4" fill="norm" stroke="1" extrusionOk="0">
                  <a:moveTo>
                    <a:pt x="21524" y="700"/>
                  </a:moveTo>
                  <a:cubicBezTo>
                    <a:pt x="19597" y="455"/>
                    <a:pt x="17670" y="210"/>
                    <a:pt x="15642" y="88"/>
                  </a:cubicBezTo>
                  <a:cubicBezTo>
                    <a:pt x="13614" y="-35"/>
                    <a:pt x="11485" y="-35"/>
                    <a:pt x="9659" y="123"/>
                  </a:cubicBezTo>
                  <a:cubicBezTo>
                    <a:pt x="7834" y="280"/>
                    <a:pt x="6313" y="595"/>
                    <a:pt x="5248" y="1138"/>
                  </a:cubicBezTo>
                  <a:cubicBezTo>
                    <a:pt x="4183" y="1680"/>
                    <a:pt x="3575" y="2451"/>
                    <a:pt x="3575" y="3431"/>
                  </a:cubicBezTo>
                  <a:cubicBezTo>
                    <a:pt x="3575" y="4411"/>
                    <a:pt x="4183" y="5601"/>
                    <a:pt x="4639" y="6809"/>
                  </a:cubicBezTo>
                  <a:cubicBezTo>
                    <a:pt x="5096" y="8017"/>
                    <a:pt x="5400" y="9242"/>
                    <a:pt x="5349" y="10502"/>
                  </a:cubicBezTo>
                  <a:cubicBezTo>
                    <a:pt x="5299" y="11763"/>
                    <a:pt x="4893" y="13058"/>
                    <a:pt x="4234" y="14336"/>
                  </a:cubicBezTo>
                  <a:cubicBezTo>
                    <a:pt x="3575" y="15614"/>
                    <a:pt x="2662" y="16874"/>
                    <a:pt x="1901" y="17977"/>
                  </a:cubicBezTo>
                  <a:cubicBezTo>
                    <a:pt x="1141" y="19079"/>
                    <a:pt x="532" y="20025"/>
                    <a:pt x="228" y="20602"/>
                  </a:cubicBezTo>
                  <a:cubicBezTo>
                    <a:pt x="-76" y="21180"/>
                    <a:pt x="-76" y="21390"/>
                    <a:pt x="228" y="21477"/>
                  </a:cubicBezTo>
                  <a:cubicBezTo>
                    <a:pt x="532" y="21565"/>
                    <a:pt x="1141" y="21530"/>
                    <a:pt x="3220" y="21355"/>
                  </a:cubicBezTo>
                  <a:cubicBezTo>
                    <a:pt x="5299" y="21180"/>
                    <a:pt x="8848" y="20865"/>
                    <a:pt x="11383" y="20707"/>
                  </a:cubicBezTo>
                  <a:cubicBezTo>
                    <a:pt x="13918" y="20550"/>
                    <a:pt x="15439" y="20550"/>
                    <a:pt x="16961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889813" y="288842"/>
              <a:ext cx="152723" cy="35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62" fill="norm" stroke="1" extrusionOk="0">
                  <a:moveTo>
                    <a:pt x="1751" y="10462"/>
                  </a:moveTo>
                  <a:cubicBezTo>
                    <a:pt x="876" y="9700"/>
                    <a:pt x="0" y="8937"/>
                    <a:pt x="0" y="9064"/>
                  </a:cubicBezTo>
                  <a:cubicBezTo>
                    <a:pt x="0" y="9191"/>
                    <a:pt x="876" y="10208"/>
                    <a:pt x="1605" y="12177"/>
                  </a:cubicBezTo>
                  <a:cubicBezTo>
                    <a:pt x="2335" y="14147"/>
                    <a:pt x="2919" y="17069"/>
                    <a:pt x="3211" y="18911"/>
                  </a:cubicBezTo>
                  <a:cubicBezTo>
                    <a:pt x="3503" y="20754"/>
                    <a:pt x="3503" y="21516"/>
                    <a:pt x="3211" y="21008"/>
                  </a:cubicBezTo>
                  <a:cubicBezTo>
                    <a:pt x="2919" y="20500"/>
                    <a:pt x="2335" y="18721"/>
                    <a:pt x="2043" y="15735"/>
                  </a:cubicBezTo>
                  <a:cubicBezTo>
                    <a:pt x="1751" y="12749"/>
                    <a:pt x="1751" y="8556"/>
                    <a:pt x="2773" y="5761"/>
                  </a:cubicBezTo>
                  <a:cubicBezTo>
                    <a:pt x="3795" y="2965"/>
                    <a:pt x="5838" y="1568"/>
                    <a:pt x="8465" y="805"/>
                  </a:cubicBezTo>
                  <a:cubicBezTo>
                    <a:pt x="11092" y="43"/>
                    <a:pt x="14303" y="-84"/>
                    <a:pt x="16492" y="43"/>
                  </a:cubicBezTo>
                  <a:cubicBezTo>
                    <a:pt x="18681" y="170"/>
                    <a:pt x="19849" y="551"/>
                    <a:pt x="20578" y="1060"/>
                  </a:cubicBezTo>
                  <a:cubicBezTo>
                    <a:pt x="21308" y="1568"/>
                    <a:pt x="21600" y="2203"/>
                    <a:pt x="18535" y="2838"/>
                  </a:cubicBezTo>
                  <a:cubicBezTo>
                    <a:pt x="15470" y="3474"/>
                    <a:pt x="9049" y="4109"/>
                    <a:pt x="2627" y="4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144607" y="156371"/>
              <a:ext cx="113507" cy="12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652" fill="norm" stroke="1" extrusionOk="0">
                  <a:moveTo>
                    <a:pt x="2250" y="6812"/>
                  </a:moveTo>
                  <a:cubicBezTo>
                    <a:pt x="2250" y="10412"/>
                    <a:pt x="2250" y="14012"/>
                    <a:pt x="1850" y="16712"/>
                  </a:cubicBezTo>
                  <a:cubicBezTo>
                    <a:pt x="1450" y="19412"/>
                    <a:pt x="650" y="21212"/>
                    <a:pt x="250" y="20492"/>
                  </a:cubicBezTo>
                  <a:cubicBezTo>
                    <a:pt x="-150" y="19772"/>
                    <a:pt x="-150" y="16532"/>
                    <a:pt x="850" y="12752"/>
                  </a:cubicBezTo>
                  <a:cubicBezTo>
                    <a:pt x="1850" y="8972"/>
                    <a:pt x="3850" y="4652"/>
                    <a:pt x="5850" y="2312"/>
                  </a:cubicBezTo>
                  <a:cubicBezTo>
                    <a:pt x="7850" y="-28"/>
                    <a:pt x="9850" y="-388"/>
                    <a:pt x="11450" y="332"/>
                  </a:cubicBezTo>
                  <a:cubicBezTo>
                    <a:pt x="13050" y="1052"/>
                    <a:pt x="14250" y="2852"/>
                    <a:pt x="15850" y="6272"/>
                  </a:cubicBezTo>
                  <a:cubicBezTo>
                    <a:pt x="17450" y="9692"/>
                    <a:pt x="19450" y="14732"/>
                    <a:pt x="21450" y="1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359713" y="212797"/>
              <a:ext cx="86964" cy="3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513" fill="norm" stroke="1" extrusionOk="0">
                  <a:moveTo>
                    <a:pt x="5891" y="150"/>
                  </a:moveTo>
                  <a:cubicBezTo>
                    <a:pt x="8345" y="32"/>
                    <a:pt x="10800" y="-87"/>
                    <a:pt x="12764" y="91"/>
                  </a:cubicBezTo>
                  <a:cubicBezTo>
                    <a:pt x="14727" y="269"/>
                    <a:pt x="16200" y="744"/>
                    <a:pt x="17918" y="2465"/>
                  </a:cubicBezTo>
                  <a:cubicBezTo>
                    <a:pt x="19636" y="4186"/>
                    <a:pt x="21600" y="7153"/>
                    <a:pt x="18655" y="10535"/>
                  </a:cubicBezTo>
                  <a:cubicBezTo>
                    <a:pt x="15709" y="13917"/>
                    <a:pt x="7855" y="17715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757023" y="240874"/>
              <a:ext cx="14549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8741" y="0"/>
                    <a:pt x="16273" y="0"/>
                    <a:pt x="13496" y="663"/>
                  </a:cubicBezTo>
                  <a:cubicBezTo>
                    <a:pt x="10719" y="1326"/>
                    <a:pt x="7633" y="2653"/>
                    <a:pt x="5164" y="5021"/>
                  </a:cubicBezTo>
                  <a:cubicBezTo>
                    <a:pt x="2696" y="7389"/>
                    <a:pt x="844" y="10800"/>
                    <a:pt x="227" y="13500"/>
                  </a:cubicBezTo>
                  <a:cubicBezTo>
                    <a:pt x="-390" y="16200"/>
                    <a:pt x="227" y="18189"/>
                    <a:pt x="2387" y="19421"/>
                  </a:cubicBezTo>
                  <a:cubicBezTo>
                    <a:pt x="4547" y="20653"/>
                    <a:pt x="8250" y="21126"/>
                    <a:pt x="11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556563" y="53297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651813" y="53932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648763" y="145113"/>
              <a:ext cx="147782" cy="42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24" fill="norm" stroke="1" extrusionOk="0">
                  <a:moveTo>
                    <a:pt x="0" y="6763"/>
                  </a:moveTo>
                  <a:cubicBezTo>
                    <a:pt x="0" y="9864"/>
                    <a:pt x="0" y="12965"/>
                    <a:pt x="152" y="15210"/>
                  </a:cubicBezTo>
                  <a:cubicBezTo>
                    <a:pt x="304" y="17456"/>
                    <a:pt x="608" y="18846"/>
                    <a:pt x="608" y="19862"/>
                  </a:cubicBezTo>
                  <a:cubicBezTo>
                    <a:pt x="608" y="20877"/>
                    <a:pt x="304" y="21519"/>
                    <a:pt x="152" y="21412"/>
                  </a:cubicBezTo>
                  <a:cubicBezTo>
                    <a:pt x="0" y="21305"/>
                    <a:pt x="0" y="20450"/>
                    <a:pt x="456" y="18097"/>
                  </a:cubicBezTo>
                  <a:cubicBezTo>
                    <a:pt x="913" y="15745"/>
                    <a:pt x="1825" y="11895"/>
                    <a:pt x="3042" y="8794"/>
                  </a:cubicBezTo>
                  <a:cubicBezTo>
                    <a:pt x="4259" y="5693"/>
                    <a:pt x="5780" y="3341"/>
                    <a:pt x="6997" y="1951"/>
                  </a:cubicBezTo>
                  <a:cubicBezTo>
                    <a:pt x="8214" y="561"/>
                    <a:pt x="9127" y="133"/>
                    <a:pt x="10648" y="26"/>
                  </a:cubicBezTo>
                  <a:cubicBezTo>
                    <a:pt x="12169" y="-81"/>
                    <a:pt x="14299" y="133"/>
                    <a:pt x="16428" y="881"/>
                  </a:cubicBezTo>
                  <a:cubicBezTo>
                    <a:pt x="18558" y="1630"/>
                    <a:pt x="20687" y="2913"/>
                    <a:pt x="21144" y="4357"/>
                  </a:cubicBezTo>
                  <a:cubicBezTo>
                    <a:pt x="21600" y="5800"/>
                    <a:pt x="20383" y="7404"/>
                    <a:pt x="18710" y="8473"/>
                  </a:cubicBezTo>
                  <a:cubicBezTo>
                    <a:pt x="17037" y="9543"/>
                    <a:pt x="14907" y="10077"/>
                    <a:pt x="13082" y="10345"/>
                  </a:cubicBezTo>
                  <a:cubicBezTo>
                    <a:pt x="11256" y="10612"/>
                    <a:pt x="9735" y="10612"/>
                    <a:pt x="8670" y="10184"/>
                  </a:cubicBezTo>
                  <a:cubicBezTo>
                    <a:pt x="7606" y="9757"/>
                    <a:pt x="6997" y="8901"/>
                    <a:pt x="6389" y="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918349" y="91560"/>
              <a:ext cx="111415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2" fill="norm" stroke="1" extrusionOk="0">
                  <a:moveTo>
                    <a:pt x="667" y="6056"/>
                  </a:moveTo>
                  <a:cubicBezTo>
                    <a:pt x="667" y="7886"/>
                    <a:pt x="667" y="9717"/>
                    <a:pt x="667" y="11913"/>
                  </a:cubicBezTo>
                  <a:cubicBezTo>
                    <a:pt x="667" y="14110"/>
                    <a:pt x="667" y="16673"/>
                    <a:pt x="463" y="17039"/>
                  </a:cubicBezTo>
                  <a:cubicBezTo>
                    <a:pt x="260" y="17405"/>
                    <a:pt x="-148" y="15574"/>
                    <a:pt x="56" y="12829"/>
                  </a:cubicBezTo>
                  <a:cubicBezTo>
                    <a:pt x="260" y="10083"/>
                    <a:pt x="1075" y="6422"/>
                    <a:pt x="2094" y="3859"/>
                  </a:cubicBezTo>
                  <a:cubicBezTo>
                    <a:pt x="3112" y="1296"/>
                    <a:pt x="4335" y="-168"/>
                    <a:pt x="7392" y="15"/>
                  </a:cubicBezTo>
                  <a:cubicBezTo>
                    <a:pt x="10448" y="198"/>
                    <a:pt x="15339" y="2029"/>
                    <a:pt x="17988" y="5873"/>
                  </a:cubicBezTo>
                  <a:cubicBezTo>
                    <a:pt x="20637" y="9717"/>
                    <a:pt x="21044" y="15574"/>
                    <a:pt x="2145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093263" y="102124"/>
              <a:ext cx="156688" cy="50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59" fill="norm" stroke="1" extrusionOk="0">
                  <a:moveTo>
                    <a:pt x="7674" y="779"/>
                  </a:moveTo>
                  <a:cubicBezTo>
                    <a:pt x="8526" y="415"/>
                    <a:pt x="9379" y="50"/>
                    <a:pt x="10516" y="5"/>
                  </a:cubicBezTo>
                  <a:cubicBezTo>
                    <a:pt x="11653" y="-41"/>
                    <a:pt x="13074" y="232"/>
                    <a:pt x="15063" y="1417"/>
                  </a:cubicBezTo>
                  <a:cubicBezTo>
                    <a:pt x="17053" y="2602"/>
                    <a:pt x="19611" y="4698"/>
                    <a:pt x="20605" y="7022"/>
                  </a:cubicBezTo>
                  <a:cubicBezTo>
                    <a:pt x="21600" y="9346"/>
                    <a:pt x="21032" y="11898"/>
                    <a:pt x="17337" y="14359"/>
                  </a:cubicBezTo>
                  <a:cubicBezTo>
                    <a:pt x="13642" y="16820"/>
                    <a:pt x="6821" y="19189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496523" y="194223"/>
              <a:ext cx="183991" cy="44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01" fill="norm" stroke="1" extrusionOk="0">
                  <a:moveTo>
                    <a:pt x="7990" y="2235"/>
                  </a:moveTo>
                  <a:cubicBezTo>
                    <a:pt x="8233" y="1322"/>
                    <a:pt x="8476" y="409"/>
                    <a:pt x="8112" y="105"/>
                  </a:cubicBezTo>
                  <a:cubicBezTo>
                    <a:pt x="7748" y="-199"/>
                    <a:pt x="6777" y="105"/>
                    <a:pt x="5078" y="1677"/>
                  </a:cubicBezTo>
                  <a:cubicBezTo>
                    <a:pt x="3379" y="3249"/>
                    <a:pt x="952" y="6088"/>
                    <a:pt x="224" y="8928"/>
                  </a:cubicBezTo>
                  <a:cubicBezTo>
                    <a:pt x="-504" y="11767"/>
                    <a:pt x="467" y="14607"/>
                    <a:pt x="4229" y="16686"/>
                  </a:cubicBezTo>
                  <a:cubicBezTo>
                    <a:pt x="7990" y="18764"/>
                    <a:pt x="14543" y="20083"/>
                    <a:pt x="21096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372663" y="62187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410763" y="587447"/>
              <a:ext cx="165101" cy="15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369"/>
                  </a:moveTo>
                  <a:cubicBezTo>
                    <a:pt x="1385" y="77"/>
                    <a:pt x="2769" y="-215"/>
                    <a:pt x="4015" y="223"/>
                  </a:cubicBezTo>
                  <a:cubicBezTo>
                    <a:pt x="5262" y="661"/>
                    <a:pt x="6369" y="1828"/>
                    <a:pt x="7338" y="4163"/>
                  </a:cubicBezTo>
                  <a:cubicBezTo>
                    <a:pt x="8308" y="6499"/>
                    <a:pt x="9138" y="10001"/>
                    <a:pt x="9138" y="12336"/>
                  </a:cubicBezTo>
                  <a:cubicBezTo>
                    <a:pt x="9138" y="14671"/>
                    <a:pt x="8308" y="15839"/>
                    <a:pt x="7754" y="17153"/>
                  </a:cubicBezTo>
                  <a:cubicBezTo>
                    <a:pt x="7200" y="18466"/>
                    <a:pt x="6923" y="19926"/>
                    <a:pt x="7477" y="20655"/>
                  </a:cubicBezTo>
                  <a:cubicBezTo>
                    <a:pt x="8031" y="21385"/>
                    <a:pt x="9415" y="21385"/>
                    <a:pt x="11908" y="21093"/>
                  </a:cubicBezTo>
                  <a:cubicBezTo>
                    <a:pt x="14400" y="20801"/>
                    <a:pt x="18000" y="20217"/>
                    <a:pt x="21600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134663" y="54567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534713" y="552024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699813" y="57107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471544" y="176913"/>
              <a:ext cx="137151" cy="40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12" fill="norm" stroke="1" extrusionOk="0">
                  <a:moveTo>
                    <a:pt x="2386" y="11560"/>
                  </a:moveTo>
                  <a:cubicBezTo>
                    <a:pt x="2064" y="10995"/>
                    <a:pt x="1741" y="10429"/>
                    <a:pt x="1419" y="9864"/>
                  </a:cubicBezTo>
                  <a:cubicBezTo>
                    <a:pt x="1097" y="9298"/>
                    <a:pt x="774" y="8733"/>
                    <a:pt x="935" y="8903"/>
                  </a:cubicBezTo>
                  <a:cubicBezTo>
                    <a:pt x="1097" y="9072"/>
                    <a:pt x="1741" y="9977"/>
                    <a:pt x="2064" y="12013"/>
                  </a:cubicBezTo>
                  <a:cubicBezTo>
                    <a:pt x="2386" y="14048"/>
                    <a:pt x="2386" y="17215"/>
                    <a:pt x="2064" y="19081"/>
                  </a:cubicBezTo>
                  <a:cubicBezTo>
                    <a:pt x="1741" y="20947"/>
                    <a:pt x="1097" y="21512"/>
                    <a:pt x="613" y="21399"/>
                  </a:cubicBezTo>
                  <a:cubicBezTo>
                    <a:pt x="129" y="21286"/>
                    <a:pt x="-193" y="20494"/>
                    <a:pt x="129" y="18402"/>
                  </a:cubicBezTo>
                  <a:cubicBezTo>
                    <a:pt x="452" y="16310"/>
                    <a:pt x="1419" y="12917"/>
                    <a:pt x="3031" y="9694"/>
                  </a:cubicBezTo>
                  <a:cubicBezTo>
                    <a:pt x="4643" y="6471"/>
                    <a:pt x="6900" y="3418"/>
                    <a:pt x="8834" y="1778"/>
                  </a:cubicBezTo>
                  <a:cubicBezTo>
                    <a:pt x="10768" y="138"/>
                    <a:pt x="12380" y="-88"/>
                    <a:pt x="14476" y="25"/>
                  </a:cubicBezTo>
                  <a:cubicBezTo>
                    <a:pt x="16571" y="138"/>
                    <a:pt x="19150" y="591"/>
                    <a:pt x="20279" y="1099"/>
                  </a:cubicBezTo>
                  <a:cubicBezTo>
                    <a:pt x="21407" y="1608"/>
                    <a:pt x="21085" y="2174"/>
                    <a:pt x="18344" y="2852"/>
                  </a:cubicBezTo>
                  <a:cubicBezTo>
                    <a:pt x="15604" y="3531"/>
                    <a:pt x="10446" y="4322"/>
                    <a:pt x="5288" y="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674744" y="141391"/>
              <a:ext cx="7917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5913" y="3086"/>
                  </a:moveTo>
                  <a:cubicBezTo>
                    <a:pt x="5344" y="5014"/>
                    <a:pt x="4776" y="6943"/>
                    <a:pt x="3639" y="9257"/>
                  </a:cubicBezTo>
                  <a:cubicBezTo>
                    <a:pt x="2502" y="11571"/>
                    <a:pt x="797" y="14271"/>
                    <a:pt x="228" y="14271"/>
                  </a:cubicBezTo>
                  <a:cubicBezTo>
                    <a:pt x="-340" y="14271"/>
                    <a:pt x="228" y="11571"/>
                    <a:pt x="1081" y="9257"/>
                  </a:cubicBezTo>
                  <a:cubicBezTo>
                    <a:pt x="1934" y="6943"/>
                    <a:pt x="3071" y="5014"/>
                    <a:pt x="4776" y="3279"/>
                  </a:cubicBezTo>
                  <a:cubicBezTo>
                    <a:pt x="6481" y="1543"/>
                    <a:pt x="8755" y="0"/>
                    <a:pt x="10744" y="0"/>
                  </a:cubicBezTo>
                  <a:cubicBezTo>
                    <a:pt x="12734" y="0"/>
                    <a:pt x="14439" y="1543"/>
                    <a:pt x="16144" y="5400"/>
                  </a:cubicBezTo>
                  <a:cubicBezTo>
                    <a:pt x="17849" y="9257"/>
                    <a:pt x="19555" y="15429"/>
                    <a:pt x="2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836463" y="177374"/>
              <a:ext cx="13842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600" fill="norm" stroke="1" extrusionOk="0">
                  <a:moveTo>
                    <a:pt x="10330" y="0"/>
                  </a:moveTo>
                  <a:cubicBezTo>
                    <a:pt x="13461" y="1143"/>
                    <a:pt x="16591" y="2286"/>
                    <a:pt x="18626" y="4171"/>
                  </a:cubicBezTo>
                  <a:cubicBezTo>
                    <a:pt x="20661" y="6057"/>
                    <a:pt x="21600" y="8686"/>
                    <a:pt x="18313" y="11714"/>
                  </a:cubicBezTo>
                  <a:cubicBezTo>
                    <a:pt x="15026" y="14743"/>
                    <a:pt x="7513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201934" y="197908"/>
              <a:ext cx="253530" cy="44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28" fill="norm" stroke="1" extrusionOk="0">
                  <a:moveTo>
                    <a:pt x="12078" y="854"/>
                  </a:moveTo>
                  <a:cubicBezTo>
                    <a:pt x="11375" y="545"/>
                    <a:pt x="10673" y="237"/>
                    <a:pt x="9707" y="82"/>
                  </a:cubicBezTo>
                  <a:cubicBezTo>
                    <a:pt x="8741" y="-72"/>
                    <a:pt x="7512" y="-72"/>
                    <a:pt x="5932" y="648"/>
                  </a:cubicBezTo>
                  <a:cubicBezTo>
                    <a:pt x="4351" y="1368"/>
                    <a:pt x="2419" y="2808"/>
                    <a:pt x="1190" y="4917"/>
                  </a:cubicBezTo>
                  <a:cubicBezTo>
                    <a:pt x="-39" y="7025"/>
                    <a:pt x="-566" y="9802"/>
                    <a:pt x="839" y="12528"/>
                  </a:cubicBezTo>
                  <a:cubicBezTo>
                    <a:pt x="2244" y="15254"/>
                    <a:pt x="5580" y="17928"/>
                    <a:pt x="9268" y="19419"/>
                  </a:cubicBezTo>
                  <a:cubicBezTo>
                    <a:pt x="12956" y="20911"/>
                    <a:pt x="16995" y="21219"/>
                    <a:pt x="2103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033313" y="61552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061263" y="98382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124763" y="106637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068339" y="1231470"/>
              <a:ext cx="109662" cy="34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31" fill="norm" stroke="1" extrusionOk="0">
                  <a:moveTo>
                    <a:pt x="3528" y="7329"/>
                  </a:moveTo>
                  <a:cubicBezTo>
                    <a:pt x="3528" y="10800"/>
                    <a:pt x="3528" y="14272"/>
                    <a:pt x="3528" y="16393"/>
                  </a:cubicBezTo>
                  <a:cubicBezTo>
                    <a:pt x="3528" y="18514"/>
                    <a:pt x="3528" y="19286"/>
                    <a:pt x="3324" y="19993"/>
                  </a:cubicBezTo>
                  <a:cubicBezTo>
                    <a:pt x="3120" y="20700"/>
                    <a:pt x="2713" y="21343"/>
                    <a:pt x="2102" y="21214"/>
                  </a:cubicBezTo>
                  <a:cubicBezTo>
                    <a:pt x="1490" y="21086"/>
                    <a:pt x="675" y="20186"/>
                    <a:pt x="268" y="17357"/>
                  </a:cubicBezTo>
                  <a:cubicBezTo>
                    <a:pt x="-140" y="14529"/>
                    <a:pt x="-140" y="9772"/>
                    <a:pt x="675" y="6686"/>
                  </a:cubicBezTo>
                  <a:cubicBezTo>
                    <a:pt x="1490" y="3600"/>
                    <a:pt x="3120" y="2186"/>
                    <a:pt x="6177" y="1222"/>
                  </a:cubicBezTo>
                  <a:cubicBezTo>
                    <a:pt x="9234" y="257"/>
                    <a:pt x="13717" y="-257"/>
                    <a:pt x="16773" y="129"/>
                  </a:cubicBezTo>
                  <a:cubicBezTo>
                    <a:pt x="19830" y="514"/>
                    <a:pt x="21460" y="1800"/>
                    <a:pt x="21052" y="2957"/>
                  </a:cubicBezTo>
                  <a:cubicBezTo>
                    <a:pt x="20645" y="4114"/>
                    <a:pt x="18200" y="5143"/>
                    <a:pt x="15143" y="5979"/>
                  </a:cubicBezTo>
                  <a:cubicBezTo>
                    <a:pt x="12086" y="6814"/>
                    <a:pt x="8418" y="7457"/>
                    <a:pt x="4751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232713" y="1232418"/>
              <a:ext cx="76201" cy="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1" fill="norm" stroke="1" extrusionOk="0">
                  <a:moveTo>
                    <a:pt x="0" y="7341"/>
                  </a:moveTo>
                  <a:cubicBezTo>
                    <a:pt x="0" y="4164"/>
                    <a:pt x="0" y="988"/>
                    <a:pt x="900" y="670"/>
                  </a:cubicBezTo>
                  <a:cubicBezTo>
                    <a:pt x="1800" y="352"/>
                    <a:pt x="3600" y="2893"/>
                    <a:pt x="4500" y="7341"/>
                  </a:cubicBezTo>
                  <a:cubicBezTo>
                    <a:pt x="5400" y="11788"/>
                    <a:pt x="5400" y="18141"/>
                    <a:pt x="5100" y="19729"/>
                  </a:cubicBezTo>
                  <a:cubicBezTo>
                    <a:pt x="4800" y="21317"/>
                    <a:pt x="4200" y="18141"/>
                    <a:pt x="3900" y="14964"/>
                  </a:cubicBezTo>
                  <a:cubicBezTo>
                    <a:pt x="3600" y="11788"/>
                    <a:pt x="3600" y="8611"/>
                    <a:pt x="4500" y="5752"/>
                  </a:cubicBezTo>
                  <a:cubicBezTo>
                    <a:pt x="5400" y="2893"/>
                    <a:pt x="7200" y="352"/>
                    <a:pt x="9600" y="35"/>
                  </a:cubicBezTo>
                  <a:cubicBezTo>
                    <a:pt x="12000" y="-283"/>
                    <a:pt x="15000" y="1623"/>
                    <a:pt x="17100" y="4799"/>
                  </a:cubicBezTo>
                  <a:cubicBezTo>
                    <a:pt x="19200" y="7976"/>
                    <a:pt x="20400" y="12423"/>
                    <a:pt x="21600" y="16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334313" y="1218211"/>
              <a:ext cx="110273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506" fill="norm" stroke="1" extrusionOk="0">
                  <a:moveTo>
                    <a:pt x="8247" y="417"/>
                  </a:moveTo>
                  <a:cubicBezTo>
                    <a:pt x="10211" y="162"/>
                    <a:pt x="12175" y="-94"/>
                    <a:pt x="13745" y="34"/>
                  </a:cubicBezTo>
                  <a:cubicBezTo>
                    <a:pt x="15316" y="162"/>
                    <a:pt x="16495" y="673"/>
                    <a:pt x="18065" y="2590"/>
                  </a:cubicBezTo>
                  <a:cubicBezTo>
                    <a:pt x="19636" y="4507"/>
                    <a:pt x="21600" y="7830"/>
                    <a:pt x="19636" y="10962"/>
                  </a:cubicBezTo>
                  <a:cubicBezTo>
                    <a:pt x="17673" y="14093"/>
                    <a:pt x="11782" y="17033"/>
                    <a:pt x="7855" y="18758"/>
                  </a:cubicBezTo>
                  <a:cubicBezTo>
                    <a:pt x="3927" y="20484"/>
                    <a:pt x="1964" y="20995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885196" y="1241859"/>
              <a:ext cx="125268" cy="39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96" fill="norm" stroke="1" extrusionOk="0">
                  <a:moveTo>
                    <a:pt x="12665" y="1160"/>
                  </a:moveTo>
                  <a:cubicBezTo>
                    <a:pt x="11585" y="700"/>
                    <a:pt x="10505" y="241"/>
                    <a:pt x="9065" y="68"/>
                  </a:cubicBezTo>
                  <a:cubicBezTo>
                    <a:pt x="7625" y="-104"/>
                    <a:pt x="5825" y="11"/>
                    <a:pt x="4025" y="873"/>
                  </a:cubicBezTo>
                  <a:cubicBezTo>
                    <a:pt x="2225" y="1734"/>
                    <a:pt x="425" y="3343"/>
                    <a:pt x="65" y="5813"/>
                  </a:cubicBezTo>
                  <a:cubicBezTo>
                    <a:pt x="-295" y="8283"/>
                    <a:pt x="785" y="11615"/>
                    <a:pt x="4565" y="14373"/>
                  </a:cubicBezTo>
                  <a:cubicBezTo>
                    <a:pt x="8345" y="17130"/>
                    <a:pt x="14825" y="19313"/>
                    <a:pt x="2130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677213" y="149817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280463" y="156802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480613" y="156802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240068" y="1345774"/>
              <a:ext cx="194168" cy="33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678" fill="norm" stroke="1" extrusionOk="0">
                  <a:moveTo>
                    <a:pt x="642" y="8978"/>
                  </a:moveTo>
                  <a:cubicBezTo>
                    <a:pt x="410" y="14053"/>
                    <a:pt x="177" y="19128"/>
                    <a:pt x="61" y="20364"/>
                  </a:cubicBezTo>
                  <a:cubicBezTo>
                    <a:pt x="-55" y="21600"/>
                    <a:pt x="-55" y="18998"/>
                    <a:pt x="526" y="15940"/>
                  </a:cubicBezTo>
                  <a:cubicBezTo>
                    <a:pt x="1106" y="12882"/>
                    <a:pt x="2268" y="9369"/>
                    <a:pt x="4126" y="6766"/>
                  </a:cubicBezTo>
                  <a:cubicBezTo>
                    <a:pt x="5984" y="4164"/>
                    <a:pt x="8539" y="2472"/>
                    <a:pt x="10977" y="1431"/>
                  </a:cubicBezTo>
                  <a:cubicBezTo>
                    <a:pt x="13416" y="390"/>
                    <a:pt x="15739" y="0"/>
                    <a:pt x="17480" y="0"/>
                  </a:cubicBezTo>
                  <a:cubicBezTo>
                    <a:pt x="19222" y="0"/>
                    <a:pt x="20384" y="390"/>
                    <a:pt x="20964" y="1301"/>
                  </a:cubicBezTo>
                  <a:cubicBezTo>
                    <a:pt x="21545" y="2212"/>
                    <a:pt x="21545" y="3643"/>
                    <a:pt x="19687" y="5205"/>
                  </a:cubicBezTo>
                  <a:cubicBezTo>
                    <a:pt x="17829" y="6766"/>
                    <a:pt x="14113" y="8458"/>
                    <a:pt x="10745" y="9304"/>
                  </a:cubicBezTo>
                  <a:cubicBezTo>
                    <a:pt x="7377" y="10149"/>
                    <a:pt x="4358" y="10149"/>
                    <a:pt x="1339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499913" y="1251085"/>
              <a:ext cx="107951" cy="13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4973"/>
                  </a:moveTo>
                  <a:cubicBezTo>
                    <a:pt x="0" y="6660"/>
                    <a:pt x="0" y="8348"/>
                    <a:pt x="0" y="10542"/>
                  </a:cubicBezTo>
                  <a:cubicBezTo>
                    <a:pt x="0" y="12736"/>
                    <a:pt x="0" y="15436"/>
                    <a:pt x="0" y="15942"/>
                  </a:cubicBezTo>
                  <a:cubicBezTo>
                    <a:pt x="0" y="16448"/>
                    <a:pt x="0" y="14761"/>
                    <a:pt x="847" y="11892"/>
                  </a:cubicBezTo>
                  <a:cubicBezTo>
                    <a:pt x="1694" y="9023"/>
                    <a:pt x="3388" y="4973"/>
                    <a:pt x="5294" y="2610"/>
                  </a:cubicBezTo>
                  <a:cubicBezTo>
                    <a:pt x="7200" y="248"/>
                    <a:pt x="9318" y="-427"/>
                    <a:pt x="11012" y="248"/>
                  </a:cubicBezTo>
                  <a:cubicBezTo>
                    <a:pt x="12706" y="923"/>
                    <a:pt x="13976" y="2948"/>
                    <a:pt x="15671" y="6660"/>
                  </a:cubicBezTo>
                  <a:cubicBezTo>
                    <a:pt x="17365" y="10373"/>
                    <a:pt x="19482" y="15773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633263" y="1294974"/>
              <a:ext cx="14997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1700" y="0"/>
                  </a:moveTo>
                  <a:cubicBezTo>
                    <a:pt x="13500" y="0"/>
                    <a:pt x="15300" y="0"/>
                    <a:pt x="17100" y="591"/>
                  </a:cubicBezTo>
                  <a:cubicBezTo>
                    <a:pt x="18900" y="1182"/>
                    <a:pt x="20700" y="2364"/>
                    <a:pt x="21150" y="4675"/>
                  </a:cubicBezTo>
                  <a:cubicBezTo>
                    <a:pt x="21600" y="6985"/>
                    <a:pt x="20700" y="10424"/>
                    <a:pt x="16950" y="13433"/>
                  </a:cubicBezTo>
                  <a:cubicBezTo>
                    <a:pt x="13200" y="16442"/>
                    <a:pt x="6600" y="19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091157" y="1320324"/>
              <a:ext cx="135707" cy="4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3" fill="norm" stroke="1" extrusionOk="0">
                  <a:moveTo>
                    <a:pt x="18037" y="301"/>
                  </a:moveTo>
                  <a:cubicBezTo>
                    <a:pt x="16400" y="102"/>
                    <a:pt x="14764" y="-97"/>
                    <a:pt x="13455" y="52"/>
                  </a:cubicBezTo>
                  <a:cubicBezTo>
                    <a:pt x="12146" y="202"/>
                    <a:pt x="11164" y="699"/>
                    <a:pt x="8873" y="2441"/>
                  </a:cubicBezTo>
                  <a:cubicBezTo>
                    <a:pt x="6582" y="4183"/>
                    <a:pt x="2982" y="7169"/>
                    <a:pt x="1182" y="9857"/>
                  </a:cubicBezTo>
                  <a:cubicBezTo>
                    <a:pt x="-618" y="12544"/>
                    <a:pt x="-618" y="14933"/>
                    <a:pt x="2982" y="16825"/>
                  </a:cubicBezTo>
                  <a:cubicBezTo>
                    <a:pt x="6582" y="18716"/>
                    <a:pt x="13782" y="20109"/>
                    <a:pt x="2098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134913" y="571074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8151593" y="609174"/>
              <a:ext cx="12937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7112" y="0"/>
                  </a:moveTo>
                  <a:cubicBezTo>
                    <a:pt x="15370" y="277"/>
                    <a:pt x="13628" y="554"/>
                    <a:pt x="10841" y="2769"/>
                  </a:cubicBezTo>
                  <a:cubicBezTo>
                    <a:pt x="8054" y="4985"/>
                    <a:pt x="4222" y="9138"/>
                    <a:pt x="2132" y="11908"/>
                  </a:cubicBezTo>
                  <a:cubicBezTo>
                    <a:pt x="41" y="14677"/>
                    <a:pt x="-307" y="16062"/>
                    <a:pt x="216" y="17169"/>
                  </a:cubicBezTo>
                  <a:cubicBezTo>
                    <a:pt x="738" y="18277"/>
                    <a:pt x="2132" y="19108"/>
                    <a:pt x="5790" y="19800"/>
                  </a:cubicBezTo>
                  <a:cubicBezTo>
                    <a:pt x="9448" y="20492"/>
                    <a:pt x="15370" y="21046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512113" y="1479124"/>
              <a:ext cx="98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00"/>
                    <a:pt x="17280" y="9200"/>
                    <a:pt x="19440" y="12800"/>
                  </a:cubicBezTo>
                  <a:cubicBezTo>
                    <a:pt x="21600" y="16400"/>
                    <a:pt x="17280" y="190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554446" y="1536274"/>
              <a:ext cx="1037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20" y="0"/>
                  </a:moveTo>
                  <a:cubicBezTo>
                    <a:pt x="8816" y="2817"/>
                    <a:pt x="6612" y="5635"/>
                    <a:pt x="4408" y="8452"/>
                  </a:cubicBezTo>
                  <a:cubicBezTo>
                    <a:pt x="2204" y="11270"/>
                    <a:pt x="0" y="14087"/>
                    <a:pt x="0" y="15652"/>
                  </a:cubicBezTo>
                  <a:cubicBezTo>
                    <a:pt x="0" y="17217"/>
                    <a:pt x="2204" y="17530"/>
                    <a:pt x="6171" y="18313"/>
                  </a:cubicBezTo>
                  <a:cubicBezTo>
                    <a:pt x="10139" y="19096"/>
                    <a:pt x="15869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817413" y="1616707"/>
              <a:ext cx="44451" cy="22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019"/>
                  </a:moveTo>
                  <a:cubicBezTo>
                    <a:pt x="3086" y="1009"/>
                    <a:pt x="6171" y="0"/>
                    <a:pt x="9257" y="0"/>
                  </a:cubicBezTo>
                  <a:cubicBezTo>
                    <a:pt x="12343" y="0"/>
                    <a:pt x="15429" y="1009"/>
                    <a:pt x="16971" y="3936"/>
                  </a:cubicBezTo>
                  <a:cubicBezTo>
                    <a:pt x="18514" y="6864"/>
                    <a:pt x="18514" y="11708"/>
                    <a:pt x="17486" y="15140"/>
                  </a:cubicBezTo>
                  <a:cubicBezTo>
                    <a:pt x="16457" y="18572"/>
                    <a:pt x="14400" y="20591"/>
                    <a:pt x="14914" y="21095"/>
                  </a:cubicBezTo>
                  <a:cubicBezTo>
                    <a:pt x="15429" y="21600"/>
                    <a:pt x="18514" y="20591"/>
                    <a:pt x="21600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840607" y="1637874"/>
              <a:ext cx="1419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1296" y="0"/>
                  </a:moveTo>
                  <a:cubicBezTo>
                    <a:pt x="14308" y="4717"/>
                    <a:pt x="7320" y="9434"/>
                    <a:pt x="3667" y="12414"/>
                  </a:cubicBezTo>
                  <a:cubicBezTo>
                    <a:pt x="14" y="15393"/>
                    <a:pt x="-304" y="16634"/>
                    <a:pt x="172" y="17628"/>
                  </a:cubicBezTo>
                  <a:cubicBezTo>
                    <a:pt x="649" y="18621"/>
                    <a:pt x="1920" y="19366"/>
                    <a:pt x="5414" y="19986"/>
                  </a:cubicBezTo>
                  <a:cubicBezTo>
                    <a:pt x="8908" y="20607"/>
                    <a:pt x="14625" y="21103"/>
                    <a:pt x="20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128563" y="1625174"/>
              <a:ext cx="1" cy="203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148621" y="1637874"/>
              <a:ext cx="138693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8" fill="norm" stroke="1" extrusionOk="0">
                  <a:moveTo>
                    <a:pt x="15553" y="0"/>
                  </a:moveTo>
                  <a:cubicBezTo>
                    <a:pt x="11299" y="3176"/>
                    <a:pt x="7044" y="6353"/>
                    <a:pt x="4426" y="8894"/>
                  </a:cubicBezTo>
                  <a:cubicBezTo>
                    <a:pt x="1808" y="11435"/>
                    <a:pt x="826" y="13341"/>
                    <a:pt x="335" y="15247"/>
                  </a:cubicBezTo>
                  <a:cubicBezTo>
                    <a:pt x="-156" y="17153"/>
                    <a:pt x="-156" y="19059"/>
                    <a:pt x="662" y="20171"/>
                  </a:cubicBezTo>
                  <a:cubicBezTo>
                    <a:pt x="1480" y="21282"/>
                    <a:pt x="3117" y="21600"/>
                    <a:pt x="6717" y="21124"/>
                  </a:cubicBezTo>
                  <a:cubicBezTo>
                    <a:pt x="10317" y="20647"/>
                    <a:pt x="15880" y="19376"/>
                    <a:pt x="21444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592113" y="-1"/>
              <a:ext cx="279401" cy="200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3927" y="200"/>
                  </a:moveTo>
                  <a:cubicBezTo>
                    <a:pt x="5727" y="132"/>
                    <a:pt x="7527" y="63"/>
                    <a:pt x="9491" y="29"/>
                  </a:cubicBezTo>
                  <a:cubicBezTo>
                    <a:pt x="11455" y="-5"/>
                    <a:pt x="13582" y="-5"/>
                    <a:pt x="15055" y="6"/>
                  </a:cubicBezTo>
                  <a:cubicBezTo>
                    <a:pt x="16527" y="18"/>
                    <a:pt x="17345" y="41"/>
                    <a:pt x="18082" y="177"/>
                  </a:cubicBezTo>
                  <a:cubicBezTo>
                    <a:pt x="18818" y="314"/>
                    <a:pt x="19473" y="565"/>
                    <a:pt x="20045" y="1124"/>
                  </a:cubicBezTo>
                  <a:cubicBezTo>
                    <a:pt x="20618" y="1683"/>
                    <a:pt x="21109" y="2550"/>
                    <a:pt x="21355" y="3496"/>
                  </a:cubicBezTo>
                  <a:cubicBezTo>
                    <a:pt x="21600" y="4443"/>
                    <a:pt x="21600" y="5469"/>
                    <a:pt x="21600" y="6439"/>
                  </a:cubicBezTo>
                  <a:cubicBezTo>
                    <a:pt x="21600" y="7408"/>
                    <a:pt x="21600" y="8320"/>
                    <a:pt x="21191" y="9233"/>
                  </a:cubicBezTo>
                  <a:cubicBezTo>
                    <a:pt x="20782" y="10145"/>
                    <a:pt x="19964" y="11057"/>
                    <a:pt x="19309" y="11890"/>
                  </a:cubicBezTo>
                  <a:cubicBezTo>
                    <a:pt x="18655" y="12722"/>
                    <a:pt x="18164" y="13475"/>
                    <a:pt x="17755" y="14159"/>
                  </a:cubicBezTo>
                  <a:cubicBezTo>
                    <a:pt x="17345" y="14844"/>
                    <a:pt x="17018" y="15459"/>
                    <a:pt x="16609" y="16155"/>
                  </a:cubicBezTo>
                  <a:cubicBezTo>
                    <a:pt x="16200" y="16851"/>
                    <a:pt x="15709" y="17626"/>
                    <a:pt x="15627" y="18333"/>
                  </a:cubicBezTo>
                  <a:cubicBezTo>
                    <a:pt x="15545" y="19040"/>
                    <a:pt x="15873" y="19679"/>
                    <a:pt x="16036" y="20112"/>
                  </a:cubicBezTo>
                  <a:cubicBezTo>
                    <a:pt x="16200" y="20546"/>
                    <a:pt x="16200" y="20774"/>
                    <a:pt x="15627" y="20979"/>
                  </a:cubicBezTo>
                  <a:cubicBezTo>
                    <a:pt x="15055" y="21184"/>
                    <a:pt x="13909" y="21367"/>
                    <a:pt x="12191" y="21470"/>
                  </a:cubicBezTo>
                  <a:cubicBezTo>
                    <a:pt x="10473" y="21572"/>
                    <a:pt x="8182" y="21595"/>
                    <a:pt x="6055" y="21515"/>
                  </a:cubicBezTo>
                  <a:cubicBezTo>
                    <a:pt x="3927" y="21435"/>
                    <a:pt x="1964" y="21253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0" y="2989786"/>
              <a:ext cx="197414" cy="16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41" fill="norm" stroke="1" extrusionOk="0">
                  <a:moveTo>
                    <a:pt x="13703" y="7371"/>
                  </a:moveTo>
                  <a:cubicBezTo>
                    <a:pt x="13930" y="6021"/>
                    <a:pt x="14158" y="4671"/>
                    <a:pt x="13930" y="3456"/>
                  </a:cubicBezTo>
                  <a:cubicBezTo>
                    <a:pt x="13703" y="2241"/>
                    <a:pt x="13021" y="1161"/>
                    <a:pt x="11429" y="486"/>
                  </a:cubicBezTo>
                  <a:cubicBezTo>
                    <a:pt x="9838" y="-189"/>
                    <a:pt x="7337" y="-459"/>
                    <a:pt x="5063" y="1701"/>
                  </a:cubicBezTo>
                  <a:cubicBezTo>
                    <a:pt x="2789" y="3861"/>
                    <a:pt x="743" y="8451"/>
                    <a:pt x="174" y="12096"/>
                  </a:cubicBezTo>
                  <a:cubicBezTo>
                    <a:pt x="-394" y="15741"/>
                    <a:pt x="515" y="18441"/>
                    <a:pt x="1652" y="19791"/>
                  </a:cubicBezTo>
                  <a:cubicBezTo>
                    <a:pt x="2789" y="21141"/>
                    <a:pt x="4153" y="21141"/>
                    <a:pt x="5859" y="18981"/>
                  </a:cubicBezTo>
                  <a:cubicBezTo>
                    <a:pt x="7564" y="16821"/>
                    <a:pt x="9610" y="12501"/>
                    <a:pt x="10747" y="9396"/>
                  </a:cubicBezTo>
                  <a:cubicBezTo>
                    <a:pt x="11884" y="6291"/>
                    <a:pt x="12111" y="4401"/>
                    <a:pt x="12680" y="3861"/>
                  </a:cubicBezTo>
                  <a:cubicBezTo>
                    <a:pt x="13248" y="3321"/>
                    <a:pt x="14158" y="4131"/>
                    <a:pt x="15635" y="7236"/>
                  </a:cubicBezTo>
                  <a:cubicBezTo>
                    <a:pt x="17113" y="10341"/>
                    <a:pt x="19160" y="15741"/>
                    <a:pt x="21206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22813" y="2934644"/>
              <a:ext cx="95251" cy="19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1899"/>
                  </a:moveTo>
                  <a:cubicBezTo>
                    <a:pt x="19680" y="1217"/>
                    <a:pt x="17760" y="535"/>
                    <a:pt x="15360" y="194"/>
                  </a:cubicBezTo>
                  <a:cubicBezTo>
                    <a:pt x="12960" y="-147"/>
                    <a:pt x="10080" y="-147"/>
                    <a:pt x="8160" y="1104"/>
                  </a:cubicBezTo>
                  <a:cubicBezTo>
                    <a:pt x="6240" y="2354"/>
                    <a:pt x="5280" y="4855"/>
                    <a:pt x="6480" y="7129"/>
                  </a:cubicBezTo>
                  <a:cubicBezTo>
                    <a:pt x="7680" y="9402"/>
                    <a:pt x="11040" y="11449"/>
                    <a:pt x="13680" y="13268"/>
                  </a:cubicBezTo>
                  <a:cubicBezTo>
                    <a:pt x="16320" y="15087"/>
                    <a:pt x="18240" y="16678"/>
                    <a:pt x="19200" y="18042"/>
                  </a:cubicBezTo>
                  <a:cubicBezTo>
                    <a:pt x="20160" y="19407"/>
                    <a:pt x="20160" y="20544"/>
                    <a:pt x="16800" y="20998"/>
                  </a:cubicBezTo>
                  <a:cubicBezTo>
                    <a:pt x="13440" y="21453"/>
                    <a:pt x="6720" y="21226"/>
                    <a:pt x="0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89672" y="3002101"/>
              <a:ext cx="220421" cy="25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62" fill="norm" stroke="1" extrusionOk="0">
                  <a:moveTo>
                    <a:pt x="141" y="4265"/>
                  </a:moveTo>
                  <a:cubicBezTo>
                    <a:pt x="941" y="8446"/>
                    <a:pt x="1741" y="12627"/>
                    <a:pt x="2241" y="15152"/>
                  </a:cubicBezTo>
                  <a:cubicBezTo>
                    <a:pt x="2741" y="17678"/>
                    <a:pt x="2941" y="18549"/>
                    <a:pt x="2841" y="19420"/>
                  </a:cubicBezTo>
                  <a:cubicBezTo>
                    <a:pt x="2741" y="20291"/>
                    <a:pt x="2341" y="21162"/>
                    <a:pt x="1941" y="21162"/>
                  </a:cubicBezTo>
                  <a:cubicBezTo>
                    <a:pt x="1541" y="21162"/>
                    <a:pt x="1141" y="20291"/>
                    <a:pt x="641" y="17504"/>
                  </a:cubicBezTo>
                  <a:cubicBezTo>
                    <a:pt x="141" y="14717"/>
                    <a:pt x="-459" y="10014"/>
                    <a:pt x="541" y="6530"/>
                  </a:cubicBezTo>
                  <a:cubicBezTo>
                    <a:pt x="1541" y="3046"/>
                    <a:pt x="4141" y="781"/>
                    <a:pt x="7141" y="172"/>
                  </a:cubicBezTo>
                  <a:cubicBezTo>
                    <a:pt x="10141" y="-438"/>
                    <a:pt x="13541" y="607"/>
                    <a:pt x="16041" y="2872"/>
                  </a:cubicBezTo>
                  <a:cubicBezTo>
                    <a:pt x="18541" y="5136"/>
                    <a:pt x="20141" y="8620"/>
                    <a:pt x="20641" y="11233"/>
                  </a:cubicBezTo>
                  <a:cubicBezTo>
                    <a:pt x="21141" y="13846"/>
                    <a:pt x="20541" y="15588"/>
                    <a:pt x="19941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421831" y="3072974"/>
              <a:ext cx="4456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76" y="21600"/>
                  </a:moveTo>
                  <a:cubicBezTo>
                    <a:pt x="464" y="18000"/>
                    <a:pt x="-48" y="14400"/>
                    <a:pt x="3" y="14400"/>
                  </a:cubicBezTo>
                  <a:cubicBezTo>
                    <a:pt x="54" y="14400"/>
                    <a:pt x="669" y="18000"/>
                    <a:pt x="2511" y="16200"/>
                  </a:cubicBezTo>
                  <a:cubicBezTo>
                    <a:pt x="4354" y="14400"/>
                    <a:pt x="7425" y="7200"/>
                    <a:pt x="10803" y="3600"/>
                  </a:cubicBezTo>
                  <a:cubicBezTo>
                    <a:pt x="14181" y="0"/>
                    <a:pt x="17867" y="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786799" y="3000292"/>
              <a:ext cx="108086" cy="16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414" fill="norm" stroke="1" extrusionOk="0">
                  <a:moveTo>
                    <a:pt x="6843" y="2058"/>
                  </a:moveTo>
                  <a:cubicBezTo>
                    <a:pt x="3643" y="1217"/>
                    <a:pt x="443" y="375"/>
                    <a:pt x="43" y="95"/>
                  </a:cubicBezTo>
                  <a:cubicBezTo>
                    <a:pt x="-357" y="-186"/>
                    <a:pt x="2043" y="95"/>
                    <a:pt x="5643" y="1778"/>
                  </a:cubicBezTo>
                  <a:cubicBezTo>
                    <a:pt x="9243" y="3461"/>
                    <a:pt x="14043" y="6546"/>
                    <a:pt x="17043" y="8791"/>
                  </a:cubicBezTo>
                  <a:cubicBezTo>
                    <a:pt x="20043" y="11035"/>
                    <a:pt x="21243" y="12437"/>
                    <a:pt x="19843" y="14401"/>
                  </a:cubicBezTo>
                  <a:cubicBezTo>
                    <a:pt x="18443" y="16365"/>
                    <a:pt x="14443" y="18889"/>
                    <a:pt x="10443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125610" y="2997137"/>
              <a:ext cx="289276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38" fill="norm" stroke="1" extrusionOk="0">
                  <a:moveTo>
                    <a:pt x="11350" y="872"/>
                  </a:moveTo>
                  <a:cubicBezTo>
                    <a:pt x="9175" y="5809"/>
                    <a:pt x="6999" y="10747"/>
                    <a:pt x="5523" y="13524"/>
                  </a:cubicBezTo>
                  <a:cubicBezTo>
                    <a:pt x="4047" y="16301"/>
                    <a:pt x="3270" y="16918"/>
                    <a:pt x="2493" y="17227"/>
                  </a:cubicBezTo>
                  <a:cubicBezTo>
                    <a:pt x="1716" y="17535"/>
                    <a:pt x="939" y="17535"/>
                    <a:pt x="473" y="16609"/>
                  </a:cubicBezTo>
                  <a:cubicBezTo>
                    <a:pt x="6" y="15684"/>
                    <a:pt x="-149" y="13832"/>
                    <a:pt x="162" y="11518"/>
                  </a:cubicBezTo>
                  <a:cubicBezTo>
                    <a:pt x="473" y="9204"/>
                    <a:pt x="1250" y="6427"/>
                    <a:pt x="2570" y="5655"/>
                  </a:cubicBezTo>
                  <a:cubicBezTo>
                    <a:pt x="3891" y="4884"/>
                    <a:pt x="5756" y="6118"/>
                    <a:pt x="7776" y="8741"/>
                  </a:cubicBezTo>
                  <a:cubicBezTo>
                    <a:pt x="9796" y="11364"/>
                    <a:pt x="11972" y="15375"/>
                    <a:pt x="13914" y="17844"/>
                  </a:cubicBezTo>
                  <a:cubicBezTo>
                    <a:pt x="15857" y="20312"/>
                    <a:pt x="17566" y="21238"/>
                    <a:pt x="18732" y="21238"/>
                  </a:cubicBezTo>
                  <a:cubicBezTo>
                    <a:pt x="19897" y="21238"/>
                    <a:pt x="20519" y="20312"/>
                    <a:pt x="20907" y="17381"/>
                  </a:cubicBezTo>
                  <a:cubicBezTo>
                    <a:pt x="21296" y="14449"/>
                    <a:pt x="21451" y="9512"/>
                    <a:pt x="20752" y="6118"/>
                  </a:cubicBezTo>
                  <a:cubicBezTo>
                    <a:pt x="20052" y="2724"/>
                    <a:pt x="18498" y="872"/>
                    <a:pt x="16556" y="255"/>
                  </a:cubicBezTo>
                  <a:cubicBezTo>
                    <a:pt x="14614" y="-362"/>
                    <a:pt x="12283" y="255"/>
                    <a:pt x="9952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592400" y="2926962"/>
              <a:ext cx="421364" cy="169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9" fill="norm" stroke="1" extrusionOk="0">
                  <a:moveTo>
                    <a:pt x="15991" y="322"/>
                  </a:moveTo>
                  <a:cubicBezTo>
                    <a:pt x="14479" y="188"/>
                    <a:pt x="12967" y="54"/>
                    <a:pt x="11239" y="13"/>
                  </a:cubicBezTo>
                  <a:cubicBezTo>
                    <a:pt x="9511" y="-27"/>
                    <a:pt x="7567" y="27"/>
                    <a:pt x="6001" y="174"/>
                  </a:cubicBezTo>
                  <a:cubicBezTo>
                    <a:pt x="4435" y="322"/>
                    <a:pt x="3247" y="564"/>
                    <a:pt x="2545" y="1061"/>
                  </a:cubicBezTo>
                  <a:cubicBezTo>
                    <a:pt x="1843" y="1558"/>
                    <a:pt x="1627" y="2310"/>
                    <a:pt x="1735" y="3170"/>
                  </a:cubicBezTo>
                  <a:cubicBezTo>
                    <a:pt x="1843" y="4030"/>
                    <a:pt x="2275" y="4997"/>
                    <a:pt x="2545" y="6045"/>
                  </a:cubicBezTo>
                  <a:cubicBezTo>
                    <a:pt x="2815" y="7092"/>
                    <a:pt x="2923" y="8221"/>
                    <a:pt x="2977" y="9376"/>
                  </a:cubicBezTo>
                  <a:cubicBezTo>
                    <a:pt x="3031" y="10531"/>
                    <a:pt x="3031" y="11713"/>
                    <a:pt x="2815" y="12828"/>
                  </a:cubicBezTo>
                  <a:cubicBezTo>
                    <a:pt x="2599" y="13943"/>
                    <a:pt x="2167" y="14991"/>
                    <a:pt x="1627" y="16025"/>
                  </a:cubicBezTo>
                  <a:cubicBezTo>
                    <a:pt x="1087" y="17060"/>
                    <a:pt x="439" y="18080"/>
                    <a:pt x="169" y="18873"/>
                  </a:cubicBezTo>
                  <a:cubicBezTo>
                    <a:pt x="-101" y="19666"/>
                    <a:pt x="7" y="20230"/>
                    <a:pt x="115" y="20592"/>
                  </a:cubicBezTo>
                  <a:cubicBezTo>
                    <a:pt x="223" y="20955"/>
                    <a:pt x="331" y="21116"/>
                    <a:pt x="601" y="21251"/>
                  </a:cubicBezTo>
                  <a:cubicBezTo>
                    <a:pt x="871" y="21385"/>
                    <a:pt x="1303" y="21492"/>
                    <a:pt x="2059" y="21533"/>
                  </a:cubicBezTo>
                  <a:cubicBezTo>
                    <a:pt x="2815" y="21573"/>
                    <a:pt x="3895" y="21546"/>
                    <a:pt x="6109" y="21398"/>
                  </a:cubicBezTo>
                  <a:cubicBezTo>
                    <a:pt x="8323" y="21251"/>
                    <a:pt x="11671" y="20982"/>
                    <a:pt x="14425" y="20794"/>
                  </a:cubicBezTo>
                  <a:cubicBezTo>
                    <a:pt x="17179" y="20606"/>
                    <a:pt x="19339" y="20498"/>
                    <a:pt x="21499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175996" y="3022174"/>
              <a:ext cx="663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7114" y="5495"/>
                    <a:pt x="13064" y="10989"/>
                    <a:pt x="10364" y="14211"/>
                  </a:cubicBezTo>
                  <a:cubicBezTo>
                    <a:pt x="7664" y="17432"/>
                    <a:pt x="6314" y="18379"/>
                    <a:pt x="4626" y="19421"/>
                  </a:cubicBezTo>
                  <a:cubicBezTo>
                    <a:pt x="2939" y="20463"/>
                    <a:pt x="914" y="21600"/>
                    <a:pt x="239" y="21600"/>
                  </a:cubicBezTo>
                  <a:cubicBezTo>
                    <a:pt x="-436" y="21600"/>
                    <a:pt x="239" y="20463"/>
                    <a:pt x="3276" y="17811"/>
                  </a:cubicBezTo>
                  <a:cubicBezTo>
                    <a:pt x="6314" y="15158"/>
                    <a:pt x="11714" y="10989"/>
                    <a:pt x="17114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318563" y="2971374"/>
              <a:ext cx="2178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0" y="0"/>
                  </a:moveTo>
                  <a:cubicBezTo>
                    <a:pt x="7855" y="1412"/>
                    <a:pt x="15709" y="2824"/>
                    <a:pt x="18655" y="6071"/>
                  </a:cubicBezTo>
                  <a:cubicBezTo>
                    <a:pt x="21600" y="9318"/>
                    <a:pt x="19636" y="14400"/>
                    <a:pt x="18655" y="17294"/>
                  </a:cubicBezTo>
                  <a:cubicBezTo>
                    <a:pt x="17673" y="20188"/>
                    <a:pt x="17673" y="2089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134413" y="2984074"/>
              <a:ext cx="330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6971"/>
                    <a:pt x="6092" y="12343"/>
                    <a:pt x="9692" y="8743"/>
                  </a:cubicBezTo>
                  <a:cubicBezTo>
                    <a:pt x="13292" y="5143"/>
                    <a:pt x="17446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459303" y="3238074"/>
              <a:ext cx="96529" cy="14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084" fill="norm" stroke="1" extrusionOk="0">
                  <a:moveTo>
                    <a:pt x="14940" y="2777"/>
                  </a:moveTo>
                  <a:cubicBezTo>
                    <a:pt x="12642" y="2160"/>
                    <a:pt x="10344" y="1543"/>
                    <a:pt x="8276" y="2160"/>
                  </a:cubicBezTo>
                  <a:cubicBezTo>
                    <a:pt x="6208" y="2777"/>
                    <a:pt x="4370" y="4629"/>
                    <a:pt x="2991" y="7097"/>
                  </a:cubicBezTo>
                  <a:cubicBezTo>
                    <a:pt x="1612" y="9566"/>
                    <a:pt x="693" y="12651"/>
                    <a:pt x="234" y="14966"/>
                  </a:cubicBezTo>
                  <a:cubicBezTo>
                    <a:pt x="-226" y="17280"/>
                    <a:pt x="-226" y="18823"/>
                    <a:pt x="2302" y="19903"/>
                  </a:cubicBezTo>
                  <a:cubicBezTo>
                    <a:pt x="4829" y="20983"/>
                    <a:pt x="9885" y="21600"/>
                    <a:pt x="14021" y="20520"/>
                  </a:cubicBezTo>
                  <a:cubicBezTo>
                    <a:pt x="18157" y="19440"/>
                    <a:pt x="21374" y="16663"/>
                    <a:pt x="20914" y="12960"/>
                  </a:cubicBezTo>
                  <a:cubicBezTo>
                    <a:pt x="20455" y="9257"/>
                    <a:pt x="16319" y="4629"/>
                    <a:pt x="12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261719" y="3034874"/>
              <a:ext cx="110945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99" fill="norm" stroke="1" extrusionOk="0">
                  <a:moveTo>
                    <a:pt x="21361" y="0"/>
                  </a:moveTo>
                  <a:cubicBezTo>
                    <a:pt x="18101" y="2160"/>
                    <a:pt x="14840" y="4320"/>
                    <a:pt x="11784" y="7452"/>
                  </a:cubicBezTo>
                  <a:cubicBezTo>
                    <a:pt x="8727" y="10584"/>
                    <a:pt x="5874" y="14688"/>
                    <a:pt x="3836" y="17388"/>
                  </a:cubicBezTo>
                  <a:cubicBezTo>
                    <a:pt x="1799" y="20088"/>
                    <a:pt x="576" y="21384"/>
                    <a:pt x="169" y="21492"/>
                  </a:cubicBezTo>
                  <a:cubicBezTo>
                    <a:pt x="-239" y="21600"/>
                    <a:pt x="169" y="20520"/>
                    <a:pt x="57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426356" y="3034874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239313" y="3015824"/>
              <a:ext cx="342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400" y="10800"/>
                  </a:cubicBezTo>
                  <a:cubicBezTo>
                    <a:pt x="800" y="8000"/>
                    <a:pt x="1600" y="6400"/>
                    <a:pt x="4867" y="4800"/>
                  </a:cubicBezTo>
                  <a:cubicBezTo>
                    <a:pt x="8133" y="3200"/>
                    <a:pt x="13867" y="1600"/>
                    <a:pt x="17067" y="800"/>
                  </a:cubicBezTo>
                  <a:cubicBezTo>
                    <a:pt x="20267" y="0"/>
                    <a:pt x="20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527393" y="3257124"/>
              <a:ext cx="2942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880"/>
                    <a:pt x="-1585" y="5760"/>
                    <a:pt x="575" y="9360"/>
                  </a:cubicBezTo>
                  <a:cubicBezTo>
                    <a:pt x="2735" y="12960"/>
                    <a:pt x="11375" y="172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330962" y="3136474"/>
              <a:ext cx="76752" cy="21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31" fill="norm" stroke="1" extrusionOk="0">
                  <a:moveTo>
                    <a:pt x="21168" y="0"/>
                  </a:moveTo>
                  <a:cubicBezTo>
                    <a:pt x="17082" y="3208"/>
                    <a:pt x="12995" y="6416"/>
                    <a:pt x="9784" y="9196"/>
                  </a:cubicBezTo>
                  <a:cubicBezTo>
                    <a:pt x="6573" y="11976"/>
                    <a:pt x="4238" y="14329"/>
                    <a:pt x="2487" y="16467"/>
                  </a:cubicBezTo>
                  <a:cubicBezTo>
                    <a:pt x="736" y="18606"/>
                    <a:pt x="-432" y="20531"/>
                    <a:pt x="152" y="21065"/>
                  </a:cubicBezTo>
                  <a:cubicBezTo>
                    <a:pt x="736" y="21600"/>
                    <a:pt x="3071" y="20745"/>
                    <a:pt x="5406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477563" y="3136474"/>
              <a:ext cx="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411"/>
                    <a:pt x="21600" y="6821"/>
                    <a:pt x="0" y="10421"/>
                  </a:cubicBezTo>
                  <a:cubicBezTo>
                    <a:pt x="21600" y="14021"/>
                    <a:pt x="2160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290967" y="3098374"/>
              <a:ext cx="30724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059" y="21600"/>
                  </a:moveTo>
                  <a:cubicBezTo>
                    <a:pt x="467" y="19200"/>
                    <a:pt x="-125" y="16800"/>
                    <a:pt x="23" y="14700"/>
                  </a:cubicBezTo>
                  <a:cubicBezTo>
                    <a:pt x="171" y="12600"/>
                    <a:pt x="1059" y="10800"/>
                    <a:pt x="3796" y="8700"/>
                  </a:cubicBezTo>
                  <a:cubicBezTo>
                    <a:pt x="6533" y="6600"/>
                    <a:pt x="11119" y="4200"/>
                    <a:pt x="14374" y="2700"/>
                  </a:cubicBezTo>
                  <a:cubicBezTo>
                    <a:pt x="17628" y="1200"/>
                    <a:pt x="19552" y="60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598213" y="3326459"/>
              <a:ext cx="133351" cy="13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3025"/>
                  </a:moveTo>
                  <a:cubicBezTo>
                    <a:pt x="1029" y="1716"/>
                    <a:pt x="2057" y="407"/>
                    <a:pt x="3429" y="79"/>
                  </a:cubicBezTo>
                  <a:cubicBezTo>
                    <a:pt x="4800" y="-248"/>
                    <a:pt x="6514" y="407"/>
                    <a:pt x="7886" y="2534"/>
                  </a:cubicBezTo>
                  <a:cubicBezTo>
                    <a:pt x="9257" y="4661"/>
                    <a:pt x="10286" y="8261"/>
                    <a:pt x="10457" y="10879"/>
                  </a:cubicBezTo>
                  <a:cubicBezTo>
                    <a:pt x="10629" y="13497"/>
                    <a:pt x="9943" y="15134"/>
                    <a:pt x="8914" y="16770"/>
                  </a:cubicBezTo>
                  <a:cubicBezTo>
                    <a:pt x="7886" y="18407"/>
                    <a:pt x="6514" y="20043"/>
                    <a:pt x="6686" y="20697"/>
                  </a:cubicBezTo>
                  <a:cubicBezTo>
                    <a:pt x="6857" y="21352"/>
                    <a:pt x="8571" y="21025"/>
                    <a:pt x="11314" y="20043"/>
                  </a:cubicBezTo>
                  <a:cubicBezTo>
                    <a:pt x="14057" y="19061"/>
                    <a:pt x="17829" y="17425"/>
                    <a:pt x="21600" y="15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309413" y="3365074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620563" y="333967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988863" y="331427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433363" y="3113191"/>
              <a:ext cx="9525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826"/>
                  </a:moveTo>
                  <a:cubicBezTo>
                    <a:pt x="21600" y="1413"/>
                    <a:pt x="21600" y="0"/>
                    <a:pt x="20640" y="0"/>
                  </a:cubicBezTo>
                  <a:cubicBezTo>
                    <a:pt x="19680" y="0"/>
                    <a:pt x="17760" y="1413"/>
                    <a:pt x="14160" y="4744"/>
                  </a:cubicBezTo>
                  <a:cubicBezTo>
                    <a:pt x="10560" y="8075"/>
                    <a:pt x="5280" y="13323"/>
                    <a:pt x="2640" y="16452"/>
                  </a:cubicBezTo>
                  <a:cubicBezTo>
                    <a:pt x="0" y="19581"/>
                    <a:pt x="0" y="20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573063" y="3104724"/>
              <a:ext cx="57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49"/>
                    <a:pt x="7200" y="10697"/>
                    <a:pt x="3600" y="14297"/>
                  </a:cubicBezTo>
                  <a:cubicBezTo>
                    <a:pt x="0" y="17897"/>
                    <a:pt x="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358876" y="3063631"/>
              <a:ext cx="353888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2" fill="norm" stroke="1" extrusionOk="0">
                  <a:moveTo>
                    <a:pt x="3753" y="21312"/>
                  </a:moveTo>
                  <a:cubicBezTo>
                    <a:pt x="2725" y="18857"/>
                    <a:pt x="1696" y="16403"/>
                    <a:pt x="989" y="14194"/>
                  </a:cubicBezTo>
                  <a:cubicBezTo>
                    <a:pt x="282" y="11985"/>
                    <a:pt x="-104" y="10021"/>
                    <a:pt x="25" y="8303"/>
                  </a:cubicBezTo>
                  <a:cubicBezTo>
                    <a:pt x="153" y="6585"/>
                    <a:pt x="796" y="5112"/>
                    <a:pt x="3560" y="3639"/>
                  </a:cubicBezTo>
                  <a:cubicBezTo>
                    <a:pt x="6325" y="2167"/>
                    <a:pt x="11210" y="694"/>
                    <a:pt x="14553" y="203"/>
                  </a:cubicBezTo>
                  <a:cubicBezTo>
                    <a:pt x="17896" y="-288"/>
                    <a:pt x="19696" y="203"/>
                    <a:pt x="21496" y="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712763" y="322537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75"/>
                    <a:pt x="21600" y="8550"/>
                    <a:pt x="18000" y="12150"/>
                  </a:cubicBezTo>
                  <a:cubicBezTo>
                    <a:pt x="14400" y="15750"/>
                    <a:pt x="720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8734861" y="3238074"/>
              <a:ext cx="12395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21082" y="0"/>
                  </a:moveTo>
                  <a:cubicBezTo>
                    <a:pt x="16762" y="1878"/>
                    <a:pt x="12442" y="3757"/>
                    <a:pt x="8842" y="6417"/>
                  </a:cubicBezTo>
                  <a:cubicBezTo>
                    <a:pt x="5242" y="9078"/>
                    <a:pt x="2362" y="12522"/>
                    <a:pt x="922" y="15183"/>
                  </a:cubicBezTo>
                  <a:cubicBezTo>
                    <a:pt x="-518" y="17843"/>
                    <a:pt x="-518" y="19722"/>
                    <a:pt x="2722" y="20661"/>
                  </a:cubicBezTo>
                  <a:cubicBezTo>
                    <a:pt x="5962" y="21600"/>
                    <a:pt x="12442" y="21600"/>
                    <a:pt x="18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242363" y="3669874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369363" y="3682574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178863" y="3662305"/>
              <a:ext cx="27305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35" y="15434"/>
                    <a:pt x="670" y="9750"/>
                    <a:pt x="3516" y="5771"/>
                  </a:cubicBezTo>
                  <a:cubicBezTo>
                    <a:pt x="6363" y="1792"/>
                    <a:pt x="11721" y="-482"/>
                    <a:pt x="15153" y="86"/>
                  </a:cubicBezTo>
                  <a:cubicBezTo>
                    <a:pt x="18586" y="655"/>
                    <a:pt x="20093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420675" y="3788080"/>
              <a:ext cx="88928" cy="13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0804" fill="norm" stroke="1" extrusionOk="0">
                  <a:moveTo>
                    <a:pt x="14608" y="3225"/>
                  </a:moveTo>
                  <a:cubicBezTo>
                    <a:pt x="10190" y="5131"/>
                    <a:pt x="5772" y="7037"/>
                    <a:pt x="3072" y="8943"/>
                  </a:cubicBezTo>
                  <a:cubicBezTo>
                    <a:pt x="372" y="10849"/>
                    <a:pt x="-610" y="12755"/>
                    <a:pt x="372" y="14978"/>
                  </a:cubicBezTo>
                  <a:cubicBezTo>
                    <a:pt x="1354" y="17202"/>
                    <a:pt x="4299" y="19743"/>
                    <a:pt x="7245" y="20537"/>
                  </a:cubicBezTo>
                  <a:cubicBezTo>
                    <a:pt x="10190" y="21331"/>
                    <a:pt x="13135" y="20378"/>
                    <a:pt x="15590" y="17360"/>
                  </a:cubicBezTo>
                  <a:cubicBezTo>
                    <a:pt x="18045" y="14343"/>
                    <a:pt x="20008" y="9260"/>
                    <a:pt x="20499" y="5925"/>
                  </a:cubicBezTo>
                  <a:cubicBezTo>
                    <a:pt x="20990" y="2590"/>
                    <a:pt x="20008" y="1002"/>
                    <a:pt x="18045" y="366"/>
                  </a:cubicBezTo>
                  <a:cubicBezTo>
                    <a:pt x="16081" y="-269"/>
                    <a:pt x="13135" y="49"/>
                    <a:pt x="10190" y="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969563" y="393657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972863" y="3968324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525313" y="3949274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401613" y="3841324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554013" y="3822274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291"/>
                    <a:pt x="15840" y="6583"/>
                    <a:pt x="12240" y="10183"/>
                  </a:cubicBezTo>
                  <a:cubicBezTo>
                    <a:pt x="8640" y="13783"/>
                    <a:pt x="432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382926" y="3775707"/>
              <a:ext cx="329838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89" y="21600"/>
                  </a:moveTo>
                  <a:cubicBezTo>
                    <a:pt x="114" y="17743"/>
                    <a:pt x="-161" y="13886"/>
                    <a:pt x="114" y="10800"/>
                  </a:cubicBezTo>
                  <a:cubicBezTo>
                    <a:pt x="389" y="7714"/>
                    <a:pt x="1215" y="5400"/>
                    <a:pt x="4035" y="3471"/>
                  </a:cubicBezTo>
                  <a:cubicBezTo>
                    <a:pt x="6856" y="1543"/>
                    <a:pt x="11671" y="0"/>
                    <a:pt x="14904" y="0"/>
                  </a:cubicBezTo>
                  <a:cubicBezTo>
                    <a:pt x="18137" y="0"/>
                    <a:pt x="19788" y="1543"/>
                    <a:pt x="2143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646269" y="3981024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20"/>
                    <a:pt x="3818" y="8640"/>
                    <a:pt x="1118" y="12240"/>
                  </a:cubicBezTo>
                  <a:cubicBezTo>
                    <a:pt x="-1582" y="15840"/>
                    <a:pt x="1118" y="187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638922" y="3981024"/>
              <a:ext cx="15004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20086" y="0"/>
                  </a:moveTo>
                  <a:cubicBezTo>
                    <a:pt x="14760" y="1895"/>
                    <a:pt x="9434" y="3789"/>
                    <a:pt x="6179" y="5305"/>
                  </a:cubicBezTo>
                  <a:cubicBezTo>
                    <a:pt x="2925" y="6821"/>
                    <a:pt x="1741" y="7958"/>
                    <a:pt x="853" y="9474"/>
                  </a:cubicBezTo>
                  <a:cubicBezTo>
                    <a:pt x="-34" y="10989"/>
                    <a:pt x="-626" y="12884"/>
                    <a:pt x="1149" y="14968"/>
                  </a:cubicBezTo>
                  <a:cubicBezTo>
                    <a:pt x="2925" y="17053"/>
                    <a:pt x="7067" y="19326"/>
                    <a:pt x="10766" y="20463"/>
                  </a:cubicBezTo>
                  <a:cubicBezTo>
                    <a:pt x="14464" y="21600"/>
                    <a:pt x="17719" y="21600"/>
                    <a:pt x="20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487354" y="534928"/>
              <a:ext cx="111922" cy="15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66" fill="norm" stroke="1" extrusionOk="0">
                  <a:moveTo>
                    <a:pt x="7079" y="9362"/>
                  </a:moveTo>
                  <a:cubicBezTo>
                    <a:pt x="7479" y="7903"/>
                    <a:pt x="7879" y="6444"/>
                    <a:pt x="7079" y="5714"/>
                  </a:cubicBezTo>
                  <a:cubicBezTo>
                    <a:pt x="6279" y="4984"/>
                    <a:pt x="4279" y="4984"/>
                    <a:pt x="2879" y="5714"/>
                  </a:cubicBezTo>
                  <a:cubicBezTo>
                    <a:pt x="1479" y="6444"/>
                    <a:pt x="679" y="7903"/>
                    <a:pt x="279" y="10092"/>
                  </a:cubicBezTo>
                  <a:cubicBezTo>
                    <a:pt x="-121" y="12281"/>
                    <a:pt x="-121" y="15200"/>
                    <a:pt x="479" y="17244"/>
                  </a:cubicBezTo>
                  <a:cubicBezTo>
                    <a:pt x="1079" y="19287"/>
                    <a:pt x="2279" y="20454"/>
                    <a:pt x="4879" y="20892"/>
                  </a:cubicBezTo>
                  <a:cubicBezTo>
                    <a:pt x="7479" y="21330"/>
                    <a:pt x="11479" y="21038"/>
                    <a:pt x="14479" y="18849"/>
                  </a:cubicBezTo>
                  <a:cubicBezTo>
                    <a:pt x="17479" y="16660"/>
                    <a:pt x="19479" y="12573"/>
                    <a:pt x="20479" y="9800"/>
                  </a:cubicBezTo>
                  <a:cubicBezTo>
                    <a:pt x="21479" y="7027"/>
                    <a:pt x="21479" y="5568"/>
                    <a:pt x="19679" y="4108"/>
                  </a:cubicBezTo>
                  <a:cubicBezTo>
                    <a:pt x="17879" y="2649"/>
                    <a:pt x="14279" y="1189"/>
                    <a:pt x="11479" y="460"/>
                  </a:cubicBezTo>
                  <a:cubicBezTo>
                    <a:pt x="8679" y="-270"/>
                    <a:pt x="6679" y="-270"/>
                    <a:pt x="5079" y="1481"/>
                  </a:cubicBezTo>
                  <a:cubicBezTo>
                    <a:pt x="3479" y="3233"/>
                    <a:pt x="2279" y="6735"/>
                    <a:pt x="1079" y="1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658163" y="529311"/>
              <a:ext cx="125177" cy="13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27" fill="norm" stroke="1" extrusionOk="0">
                  <a:moveTo>
                    <a:pt x="9720" y="2456"/>
                  </a:moveTo>
                  <a:cubicBezTo>
                    <a:pt x="7920" y="1821"/>
                    <a:pt x="6120" y="1185"/>
                    <a:pt x="4860" y="1662"/>
                  </a:cubicBezTo>
                  <a:cubicBezTo>
                    <a:pt x="3600" y="2138"/>
                    <a:pt x="2880" y="3726"/>
                    <a:pt x="1980" y="6585"/>
                  </a:cubicBezTo>
                  <a:cubicBezTo>
                    <a:pt x="1080" y="9444"/>
                    <a:pt x="0" y="13573"/>
                    <a:pt x="0" y="16273"/>
                  </a:cubicBezTo>
                  <a:cubicBezTo>
                    <a:pt x="0" y="18973"/>
                    <a:pt x="1080" y="20244"/>
                    <a:pt x="3780" y="20721"/>
                  </a:cubicBezTo>
                  <a:cubicBezTo>
                    <a:pt x="6480" y="21197"/>
                    <a:pt x="10800" y="20879"/>
                    <a:pt x="14040" y="19450"/>
                  </a:cubicBezTo>
                  <a:cubicBezTo>
                    <a:pt x="17280" y="18021"/>
                    <a:pt x="19440" y="15479"/>
                    <a:pt x="20520" y="12621"/>
                  </a:cubicBezTo>
                  <a:cubicBezTo>
                    <a:pt x="21600" y="9762"/>
                    <a:pt x="21600" y="6585"/>
                    <a:pt x="20160" y="4044"/>
                  </a:cubicBezTo>
                  <a:cubicBezTo>
                    <a:pt x="18720" y="1503"/>
                    <a:pt x="15840" y="-403"/>
                    <a:pt x="12240" y="73"/>
                  </a:cubicBezTo>
                  <a:cubicBezTo>
                    <a:pt x="8640" y="550"/>
                    <a:pt x="4320" y="3409"/>
                    <a:pt x="0" y="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937506" y="592241"/>
              <a:ext cx="127558" cy="21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19" fill="norm" stroke="1" extrusionOk="0">
                  <a:moveTo>
                    <a:pt x="12841" y="7892"/>
                  </a:moveTo>
                  <a:cubicBezTo>
                    <a:pt x="13195" y="6854"/>
                    <a:pt x="13549" y="5815"/>
                    <a:pt x="14080" y="4777"/>
                  </a:cubicBezTo>
                  <a:cubicBezTo>
                    <a:pt x="14611" y="3738"/>
                    <a:pt x="15319" y="2700"/>
                    <a:pt x="13726" y="1765"/>
                  </a:cubicBezTo>
                  <a:cubicBezTo>
                    <a:pt x="12132" y="831"/>
                    <a:pt x="8237" y="0"/>
                    <a:pt x="5759" y="0"/>
                  </a:cubicBezTo>
                  <a:cubicBezTo>
                    <a:pt x="3280" y="0"/>
                    <a:pt x="2218" y="831"/>
                    <a:pt x="1332" y="3738"/>
                  </a:cubicBezTo>
                  <a:cubicBezTo>
                    <a:pt x="447" y="6646"/>
                    <a:pt x="-261" y="11631"/>
                    <a:pt x="93" y="15058"/>
                  </a:cubicBezTo>
                  <a:cubicBezTo>
                    <a:pt x="447" y="18485"/>
                    <a:pt x="1864" y="20354"/>
                    <a:pt x="5228" y="20977"/>
                  </a:cubicBezTo>
                  <a:cubicBezTo>
                    <a:pt x="8591" y="21600"/>
                    <a:pt x="13903" y="20977"/>
                    <a:pt x="17090" y="19627"/>
                  </a:cubicBezTo>
                  <a:cubicBezTo>
                    <a:pt x="20277" y="18277"/>
                    <a:pt x="21339" y="16200"/>
                    <a:pt x="21339" y="14019"/>
                  </a:cubicBezTo>
                  <a:cubicBezTo>
                    <a:pt x="21339" y="11838"/>
                    <a:pt x="20277" y="9554"/>
                    <a:pt x="18329" y="7581"/>
                  </a:cubicBezTo>
                  <a:cubicBezTo>
                    <a:pt x="16382" y="5608"/>
                    <a:pt x="13549" y="3946"/>
                    <a:pt x="10716" y="2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678911" y="1485424"/>
              <a:ext cx="133189" cy="15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0916" fill="norm" stroke="1" extrusionOk="0">
                  <a:moveTo>
                    <a:pt x="8573" y="838"/>
                  </a:moveTo>
                  <a:cubicBezTo>
                    <a:pt x="6937" y="838"/>
                    <a:pt x="5301" y="838"/>
                    <a:pt x="4155" y="1530"/>
                  </a:cubicBezTo>
                  <a:cubicBezTo>
                    <a:pt x="3010" y="2222"/>
                    <a:pt x="2355" y="3607"/>
                    <a:pt x="1537" y="5822"/>
                  </a:cubicBezTo>
                  <a:cubicBezTo>
                    <a:pt x="719" y="8038"/>
                    <a:pt x="-263" y="11084"/>
                    <a:pt x="64" y="13853"/>
                  </a:cubicBezTo>
                  <a:cubicBezTo>
                    <a:pt x="392" y="16622"/>
                    <a:pt x="2028" y="19115"/>
                    <a:pt x="4482" y="20222"/>
                  </a:cubicBezTo>
                  <a:cubicBezTo>
                    <a:pt x="6937" y="21330"/>
                    <a:pt x="10210" y="21053"/>
                    <a:pt x="12828" y="19807"/>
                  </a:cubicBezTo>
                  <a:cubicBezTo>
                    <a:pt x="15446" y="18561"/>
                    <a:pt x="17410" y="16345"/>
                    <a:pt x="18882" y="13438"/>
                  </a:cubicBezTo>
                  <a:cubicBezTo>
                    <a:pt x="20355" y="10530"/>
                    <a:pt x="21337" y="6930"/>
                    <a:pt x="19864" y="4438"/>
                  </a:cubicBezTo>
                  <a:cubicBezTo>
                    <a:pt x="18392" y="1945"/>
                    <a:pt x="14464" y="561"/>
                    <a:pt x="11682" y="145"/>
                  </a:cubicBezTo>
                  <a:cubicBezTo>
                    <a:pt x="8901" y="-270"/>
                    <a:pt x="7264" y="284"/>
                    <a:pt x="5628" y="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337613" y="4127074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337613" y="426677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260195" y="4565224"/>
              <a:ext cx="52019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02" fill="norm" stroke="1" extrusionOk="0">
                  <a:moveTo>
                    <a:pt x="21233" y="0"/>
                  </a:moveTo>
                  <a:cubicBezTo>
                    <a:pt x="15185" y="6501"/>
                    <a:pt x="9137" y="13002"/>
                    <a:pt x="5249" y="16777"/>
                  </a:cubicBezTo>
                  <a:cubicBezTo>
                    <a:pt x="1361" y="20551"/>
                    <a:pt x="-367" y="21600"/>
                    <a:pt x="65" y="21495"/>
                  </a:cubicBezTo>
                  <a:cubicBezTo>
                    <a:pt x="497" y="21390"/>
                    <a:pt x="3089" y="20132"/>
                    <a:pt x="6977" y="18559"/>
                  </a:cubicBezTo>
                  <a:cubicBezTo>
                    <a:pt x="10865" y="16986"/>
                    <a:pt x="16049" y="15099"/>
                    <a:pt x="21233" y="13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369363" y="4556757"/>
              <a:ext cx="3466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4614"/>
                  </a:moveTo>
                  <a:cubicBezTo>
                    <a:pt x="3812" y="3775"/>
                    <a:pt x="7624" y="2936"/>
                    <a:pt x="11435" y="1992"/>
                  </a:cubicBezTo>
                  <a:cubicBezTo>
                    <a:pt x="15247" y="1049"/>
                    <a:pt x="19059" y="0"/>
                    <a:pt x="20329" y="0"/>
                  </a:cubicBezTo>
                  <a:cubicBezTo>
                    <a:pt x="21600" y="0"/>
                    <a:pt x="20329" y="1049"/>
                    <a:pt x="16518" y="4299"/>
                  </a:cubicBezTo>
                  <a:cubicBezTo>
                    <a:pt x="12706" y="7550"/>
                    <a:pt x="6353" y="13002"/>
                    <a:pt x="3812" y="16252"/>
                  </a:cubicBezTo>
                  <a:cubicBezTo>
                    <a:pt x="1271" y="19503"/>
                    <a:pt x="2541" y="20551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216963" y="4527124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5" y="21600"/>
                  </a:moveTo>
                  <a:cubicBezTo>
                    <a:pt x="502" y="18720"/>
                    <a:pt x="0" y="15840"/>
                    <a:pt x="0" y="12960"/>
                  </a:cubicBezTo>
                  <a:cubicBezTo>
                    <a:pt x="0" y="10080"/>
                    <a:pt x="502" y="7200"/>
                    <a:pt x="3265" y="4680"/>
                  </a:cubicBezTo>
                  <a:cubicBezTo>
                    <a:pt x="6028" y="2160"/>
                    <a:pt x="11051" y="0"/>
                    <a:pt x="14484" y="0"/>
                  </a:cubicBezTo>
                  <a:cubicBezTo>
                    <a:pt x="17916" y="0"/>
                    <a:pt x="19758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429600" y="4730324"/>
              <a:ext cx="11747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9679" y="5492"/>
                  </a:moveTo>
                  <a:cubicBezTo>
                    <a:pt x="7784" y="5492"/>
                    <a:pt x="5889" y="5492"/>
                    <a:pt x="3994" y="7688"/>
                  </a:cubicBezTo>
                  <a:cubicBezTo>
                    <a:pt x="2100" y="9885"/>
                    <a:pt x="205" y="14278"/>
                    <a:pt x="15" y="17207"/>
                  </a:cubicBezTo>
                  <a:cubicBezTo>
                    <a:pt x="-174" y="20136"/>
                    <a:pt x="1342" y="21600"/>
                    <a:pt x="4942" y="21600"/>
                  </a:cubicBezTo>
                  <a:cubicBezTo>
                    <a:pt x="8542" y="21600"/>
                    <a:pt x="14226" y="20136"/>
                    <a:pt x="17447" y="18488"/>
                  </a:cubicBezTo>
                  <a:cubicBezTo>
                    <a:pt x="20668" y="16841"/>
                    <a:pt x="21426" y="15010"/>
                    <a:pt x="20858" y="13363"/>
                  </a:cubicBezTo>
                  <a:cubicBezTo>
                    <a:pt x="20289" y="11715"/>
                    <a:pt x="18394" y="10251"/>
                    <a:pt x="15552" y="8054"/>
                  </a:cubicBezTo>
                  <a:cubicBezTo>
                    <a:pt x="12710" y="5858"/>
                    <a:pt x="8921" y="2929"/>
                    <a:pt x="51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950513" y="4800174"/>
              <a:ext cx="412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66" y="4800"/>
                    <a:pt x="7532" y="9600"/>
                    <a:pt x="11132" y="13200"/>
                  </a:cubicBezTo>
                  <a:cubicBezTo>
                    <a:pt x="14732" y="16800"/>
                    <a:pt x="1816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144313" y="485732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861863" y="482557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474378" y="4644137"/>
              <a:ext cx="182670" cy="27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0" fill="norm" stroke="1" extrusionOk="0">
                  <a:moveTo>
                    <a:pt x="9234" y="2279"/>
                  </a:moveTo>
                  <a:cubicBezTo>
                    <a:pt x="9971" y="1282"/>
                    <a:pt x="10707" y="285"/>
                    <a:pt x="10707" y="119"/>
                  </a:cubicBezTo>
                  <a:cubicBezTo>
                    <a:pt x="10707" y="-47"/>
                    <a:pt x="9971" y="618"/>
                    <a:pt x="8743" y="3193"/>
                  </a:cubicBezTo>
                  <a:cubicBezTo>
                    <a:pt x="7516" y="5769"/>
                    <a:pt x="5798" y="10255"/>
                    <a:pt x="4325" y="13329"/>
                  </a:cubicBezTo>
                  <a:cubicBezTo>
                    <a:pt x="2852" y="16402"/>
                    <a:pt x="1625" y="18064"/>
                    <a:pt x="889" y="19310"/>
                  </a:cubicBezTo>
                  <a:cubicBezTo>
                    <a:pt x="152" y="20556"/>
                    <a:pt x="-93" y="21387"/>
                    <a:pt x="30" y="21304"/>
                  </a:cubicBezTo>
                  <a:cubicBezTo>
                    <a:pt x="152" y="21221"/>
                    <a:pt x="643" y="20224"/>
                    <a:pt x="2852" y="17482"/>
                  </a:cubicBezTo>
                  <a:cubicBezTo>
                    <a:pt x="5062" y="14741"/>
                    <a:pt x="8989" y="10255"/>
                    <a:pt x="11443" y="7596"/>
                  </a:cubicBezTo>
                  <a:cubicBezTo>
                    <a:pt x="13898" y="4938"/>
                    <a:pt x="14880" y="4107"/>
                    <a:pt x="16352" y="2944"/>
                  </a:cubicBezTo>
                  <a:cubicBezTo>
                    <a:pt x="17825" y="1781"/>
                    <a:pt x="19789" y="285"/>
                    <a:pt x="20648" y="36"/>
                  </a:cubicBezTo>
                  <a:cubicBezTo>
                    <a:pt x="21507" y="-213"/>
                    <a:pt x="21262" y="784"/>
                    <a:pt x="20402" y="4190"/>
                  </a:cubicBezTo>
                  <a:cubicBezTo>
                    <a:pt x="19543" y="7596"/>
                    <a:pt x="18071" y="13412"/>
                    <a:pt x="16598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410043" y="4610037"/>
              <a:ext cx="37257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967" fill="norm" stroke="1" extrusionOk="0">
                  <a:moveTo>
                    <a:pt x="1344" y="20967"/>
                  </a:moveTo>
                  <a:cubicBezTo>
                    <a:pt x="856" y="19347"/>
                    <a:pt x="368" y="17727"/>
                    <a:pt x="124" y="15567"/>
                  </a:cubicBezTo>
                  <a:cubicBezTo>
                    <a:pt x="-120" y="13407"/>
                    <a:pt x="-120" y="10707"/>
                    <a:pt x="1222" y="7737"/>
                  </a:cubicBezTo>
                  <a:cubicBezTo>
                    <a:pt x="2565" y="4767"/>
                    <a:pt x="5249" y="1527"/>
                    <a:pt x="8849" y="447"/>
                  </a:cubicBezTo>
                  <a:cubicBezTo>
                    <a:pt x="12449" y="-633"/>
                    <a:pt x="16965" y="447"/>
                    <a:pt x="2148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738163" y="4812874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739628" y="4850974"/>
              <a:ext cx="239836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61" fill="norm" stroke="1" extrusionOk="0">
                  <a:moveTo>
                    <a:pt x="11044" y="0"/>
                  </a:moveTo>
                  <a:cubicBezTo>
                    <a:pt x="9182" y="626"/>
                    <a:pt x="7320" y="1252"/>
                    <a:pt x="5458" y="3287"/>
                  </a:cubicBezTo>
                  <a:cubicBezTo>
                    <a:pt x="3596" y="5322"/>
                    <a:pt x="1733" y="8765"/>
                    <a:pt x="709" y="11583"/>
                  </a:cubicBezTo>
                  <a:cubicBezTo>
                    <a:pt x="-315" y="14400"/>
                    <a:pt x="-501" y="16591"/>
                    <a:pt x="2013" y="18313"/>
                  </a:cubicBezTo>
                  <a:cubicBezTo>
                    <a:pt x="4527" y="20035"/>
                    <a:pt x="9740" y="21287"/>
                    <a:pt x="13371" y="21443"/>
                  </a:cubicBezTo>
                  <a:cubicBezTo>
                    <a:pt x="17002" y="21600"/>
                    <a:pt x="19051" y="20661"/>
                    <a:pt x="2109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062013" y="2985520"/>
              <a:ext cx="314078" cy="196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6" fill="norm" stroke="1" extrusionOk="0">
                  <a:moveTo>
                    <a:pt x="7828" y="1588"/>
                  </a:moveTo>
                  <a:cubicBezTo>
                    <a:pt x="7103" y="1356"/>
                    <a:pt x="6379" y="1123"/>
                    <a:pt x="6451" y="914"/>
                  </a:cubicBezTo>
                  <a:cubicBezTo>
                    <a:pt x="6523" y="705"/>
                    <a:pt x="7393" y="519"/>
                    <a:pt x="9060" y="368"/>
                  </a:cubicBezTo>
                  <a:cubicBezTo>
                    <a:pt x="10728" y="217"/>
                    <a:pt x="13192" y="100"/>
                    <a:pt x="14932" y="42"/>
                  </a:cubicBezTo>
                  <a:cubicBezTo>
                    <a:pt x="16671" y="-16"/>
                    <a:pt x="17686" y="-16"/>
                    <a:pt x="18483" y="54"/>
                  </a:cubicBezTo>
                  <a:cubicBezTo>
                    <a:pt x="19281" y="124"/>
                    <a:pt x="19860" y="263"/>
                    <a:pt x="20368" y="716"/>
                  </a:cubicBezTo>
                  <a:cubicBezTo>
                    <a:pt x="20875" y="1170"/>
                    <a:pt x="21310" y="1937"/>
                    <a:pt x="21455" y="2716"/>
                  </a:cubicBezTo>
                  <a:cubicBezTo>
                    <a:pt x="21600" y="3495"/>
                    <a:pt x="21455" y="4285"/>
                    <a:pt x="21093" y="5122"/>
                  </a:cubicBezTo>
                  <a:cubicBezTo>
                    <a:pt x="20730" y="5959"/>
                    <a:pt x="20150" y="6843"/>
                    <a:pt x="19570" y="7738"/>
                  </a:cubicBezTo>
                  <a:cubicBezTo>
                    <a:pt x="18991" y="8633"/>
                    <a:pt x="18411" y="9540"/>
                    <a:pt x="17976" y="10412"/>
                  </a:cubicBezTo>
                  <a:cubicBezTo>
                    <a:pt x="17541" y="11284"/>
                    <a:pt x="17251" y="12121"/>
                    <a:pt x="16816" y="12911"/>
                  </a:cubicBezTo>
                  <a:cubicBezTo>
                    <a:pt x="16381" y="13702"/>
                    <a:pt x="15801" y="14446"/>
                    <a:pt x="15294" y="15178"/>
                  </a:cubicBezTo>
                  <a:cubicBezTo>
                    <a:pt x="14787" y="15911"/>
                    <a:pt x="14352" y="16632"/>
                    <a:pt x="13989" y="17259"/>
                  </a:cubicBezTo>
                  <a:cubicBezTo>
                    <a:pt x="13627" y="17887"/>
                    <a:pt x="13337" y="18422"/>
                    <a:pt x="12902" y="18945"/>
                  </a:cubicBezTo>
                  <a:cubicBezTo>
                    <a:pt x="12467" y="19468"/>
                    <a:pt x="11887" y="19980"/>
                    <a:pt x="11090" y="20387"/>
                  </a:cubicBezTo>
                  <a:cubicBezTo>
                    <a:pt x="10293" y="20793"/>
                    <a:pt x="9278" y="21096"/>
                    <a:pt x="7973" y="21293"/>
                  </a:cubicBezTo>
                  <a:cubicBezTo>
                    <a:pt x="6668" y="21491"/>
                    <a:pt x="5074" y="21584"/>
                    <a:pt x="3697" y="21549"/>
                  </a:cubicBezTo>
                  <a:cubicBezTo>
                    <a:pt x="2319" y="21514"/>
                    <a:pt x="1160" y="21351"/>
                    <a:pt x="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197797" y="1092423"/>
              <a:ext cx="626267" cy="65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3" fill="norm" stroke="1" extrusionOk="0">
                  <a:moveTo>
                    <a:pt x="11386" y="4327"/>
                  </a:moveTo>
                  <a:cubicBezTo>
                    <a:pt x="11314" y="3637"/>
                    <a:pt x="11242" y="2946"/>
                    <a:pt x="11061" y="2291"/>
                  </a:cubicBezTo>
                  <a:cubicBezTo>
                    <a:pt x="10881" y="1635"/>
                    <a:pt x="10592" y="1014"/>
                    <a:pt x="10050" y="669"/>
                  </a:cubicBezTo>
                  <a:cubicBezTo>
                    <a:pt x="9508" y="324"/>
                    <a:pt x="8713" y="255"/>
                    <a:pt x="7883" y="186"/>
                  </a:cubicBezTo>
                  <a:cubicBezTo>
                    <a:pt x="7052" y="117"/>
                    <a:pt x="6185" y="48"/>
                    <a:pt x="5535" y="14"/>
                  </a:cubicBezTo>
                  <a:cubicBezTo>
                    <a:pt x="4885" y="-21"/>
                    <a:pt x="4451" y="-21"/>
                    <a:pt x="3873" y="428"/>
                  </a:cubicBezTo>
                  <a:cubicBezTo>
                    <a:pt x="3295" y="876"/>
                    <a:pt x="2573" y="1773"/>
                    <a:pt x="1887" y="3119"/>
                  </a:cubicBezTo>
                  <a:cubicBezTo>
                    <a:pt x="1200" y="4465"/>
                    <a:pt x="550" y="6259"/>
                    <a:pt x="225" y="8398"/>
                  </a:cubicBezTo>
                  <a:cubicBezTo>
                    <a:pt x="-100" y="10537"/>
                    <a:pt x="-100" y="13022"/>
                    <a:pt x="406" y="15092"/>
                  </a:cubicBezTo>
                  <a:cubicBezTo>
                    <a:pt x="911" y="17162"/>
                    <a:pt x="1923" y="18819"/>
                    <a:pt x="3259" y="19854"/>
                  </a:cubicBezTo>
                  <a:cubicBezTo>
                    <a:pt x="4596" y="20889"/>
                    <a:pt x="6257" y="21303"/>
                    <a:pt x="8099" y="21441"/>
                  </a:cubicBezTo>
                  <a:cubicBezTo>
                    <a:pt x="9941" y="21579"/>
                    <a:pt x="11964" y="21441"/>
                    <a:pt x="13626" y="21027"/>
                  </a:cubicBezTo>
                  <a:cubicBezTo>
                    <a:pt x="15287" y="20613"/>
                    <a:pt x="16588" y="19923"/>
                    <a:pt x="17816" y="18819"/>
                  </a:cubicBezTo>
                  <a:cubicBezTo>
                    <a:pt x="19044" y="17714"/>
                    <a:pt x="20200" y="16196"/>
                    <a:pt x="20814" y="14402"/>
                  </a:cubicBezTo>
                  <a:cubicBezTo>
                    <a:pt x="21428" y="12608"/>
                    <a:pt x="21500" y="10537"/>
                    <a:pt x="21211" y="8536"/>
                  </a:cubicBezTo>
                  <a:cubicBezTo>
                    <a:pt x="20922" y="6535"/>
                    <a:pt x="20272" y="4603"/>
                    <a:pt x="19224" y="3291"/>
                  </a:cubicBezTo>
                  <a:cubicBezTo>
                    <a:pt x="18177" y="1980"/>
                    <a:pt x="16732" y="1290"/>
                    <a:pt x="15468" y="911"/>
                  </a:cubicBezTo>
                  <a:cubicBezTo>
                    <a:pt x="14204" y="531"/>
                    <a:pt x="13120" y="462"/>
                    <a:pt x="12289" y="428"/>
                  </a:cubicBezTo>
                  <a:cubicBezTo>
                    <a:pt x="11459" y="393"/>
                    <a:pt x="10881" y="393"/>
                    <a:pt x="10664" y="600"/>
                  </a:cubicBezTo>
                  <a:cubicBezTo>
                    <a:pt x="10447" y="807"/>
                    <a:pt x="10592" y="1221"/>
                    <a:pt x="10881" y="1670"/>
                  </a:cubicBezTo>
                  <a:cubicBezTo>
                    <a:pt x="11170" y="2118"/>
                    <a:pt x="11603" y="2601"/>
                    <a:pt x="12036" y="3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152180" y="1817000"/>
              <a:ext cx="97367" cy="35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408" fill="norm" stroke="1" extrusionOk="0">
                  <a:moveTo>
                    <a:pt x="8889" y="8739"/>
                  </a:moveTo>
                  <a:cubicBezTo>
                    <a:pt x="7567" y="9378"/>
                    <a:pt x="6244" y="10017"/>
                    <a:pt x="6685" y="11934"/>
                  </a:cubicBezTo>
                  <a:cubicBezTo>
                    <a:pt x="7126" y="13851"/>
                    <a:pt x="9330" y="17047"/>
                    <a:pt x="10432" y="18964"/>
                  </a:cubicBezTo>
                  <a:cubicBezTo>
                    <a:pt x="11534" y="20881"/>
                    <a:pt x="11534" y="21520"/>
                    <a:pt x="11313" y="21392"/>
                  </a:cubicBezTo>
                  <a:cubicBezTo>
                    <a:pt x="11093" y="21264"/>
                    <a:pt x="10652" y="20370"/>
                    <a:pt x="8228" y="18005"/>
                  </a:cubicBezTo>
                  <a:cubicBezTo>
                    <a:pt x="5803" y="15641"/>
                    <a:pt x="1395" y="11806"/>
                    <a:pt x="293" y="8739"/>
                  </a:cubicBezTo>
                  <a:cubicBezTo>
                    <a:pt x="-809" y="5671"/>
                    <a:pt x="1395" y="3371"/>
                    <a:pt x="3599" y="2029"/>
                  </a:cubicBezTo>
                  <a:cubicBezTo>
                    <a:pt x="5803" y="687"/>
                    <a:pt x="8007" y="303"/>
                    <a:pt x="10873" y="112"/>
                  </a:cubicBezTo>
                  <a:cubicBezTo>
                    <a:pt x="13738" y="-80"/>
                    <a:pt x="17264" y="-80"/>
                    <a:pt x="19028" y="559"/>
                  </a:cubicBezTo>
                  <a:cubicBezTo>
                    <a:pt x="20791" y="1198"/>
                    <a:pt x="20791" y="2476"/>
                    <a:pt x="18367" y="4202"/>
                  </a:cubicBezTo>
                  <a:cubicBezTo>
                    <a:pt x="15942" y="5927"/>
                    <a:pt x="11093" y="8100"/>
                    <a:pt x="6244" y="1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252013" y="1999824"/>
              <a:ext cx="1016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7301"/>
                  </a:moveTo>
                  <a:cubicBezTo>
                    <a:pt x="0" y="5780"/>
                    <a:pt x="0" y="4259"/>
                    <a:pt x="1125" y="3499"/>
                  </a:cubicBezTo>
                  <a:cubicBezTo>
                    <a:pt x="2250" y="2738"/>
                    <a:pt x="4500" y="2738"/>
                    <a:pt x="7875" y="4563"/>
                  </a:cubicBezTo>
                  <a:cubicBezTo>
                    <a:pt x="11250" y="6389"/>
                    <a:pt x="15750" y="10039"/>
                    <a:pt x="18000" y="12625"/>
                  </a:cubicBezTo>
                  <a:cubicBezTo>
                    <a:pt x="20250" y="15211"/>
                    <a:pt x="20250" y="16732"/>
                    <a:pt x="19800" y="18254"/>
                  </a:cubicBezTo>
                  <a:cubicBezTo>
                    <a:pt x="19350" y="19775"/>
                    <a:pt x="18450" y="21296"/>
                    <a:pt x="16875" y="21448"/>
                  </a:cubicBezTo>
                  <a:cubicBezTo>
                    <a:pt x="15300" y="21600"/>
                    <a:pt x="13050" y="20383"/>
                    <a:pt x="11700" y="17341"/>
                  </a:cubicBezTo>
                  <a:cubicBezTo>
                    <a:pt x="10350" y="14299"/>
                    <a:pt x="9900" y="9431"/>
                    <a:pt x="10350" y="6389"/>
                  </a:cubicBezTo>
                  <a:cubicBezTo>
                    <a:pt x="10800" y="3346"/>
                    <a:pt x="12150" y="2130"/>
                    <a:pt x="14175" y="1369"/>
                  </a:cubicBezTo>
                  <a:cubicBezTo>
                    <a:pt x="16200" y="608"/>
                    <a:pt x="18900" y="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442513" y="2088724"/>
              <a:ext cx="76201" cy="1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8400"/>
                  </a:moveTo>
                  <a:cubicBezTo>
                    <a:pt x="1800" y="6800"/>
                    <a:pt x="3600" y="5200"/>
                    <a:pt x="6300" y="5200"/>
                  </a:cubicBezTo>
                  <a:cubicBezTo>
                    <a:pt x="9000" y="5200"/>
                    <a:pt x="12600" y="6800"/>
                    <a:pt x="15000" y="8800"/>
                  </a:cubicBezTo>
                  <a:cubicBezTo>
                    <a:pt x="17400" y="10800"/>
                    <a:pt x="18600" y="13200"/>
                    <a:pt x="19200" y="15400"/>
                  </a:cubicBezTo>
                  <a:cubicBezTo>
                    <a:pt x="19800" y="17600"/>
                    <a:pt x="19800" y="19600"/>
                    <a:pt x="18300" y="20600"/>
                  </a:cubicBezTo>
                  <a:cubicBezTo>
                    <a:pt x="16800" y="21600"/>
                    <a:pt x="13800" y="21600"/>
                    <a:pt x="11400" y="20400"/>
                  </a:cubicBezTo>
                  <a:cubicBezTo>
                    <a:pt x="9000" y="19200"/>
                    <a:pt x="7200" y="16800"/>
                    <a:pt x="6300" y="14200"/>
                  </a:cubicBezTo>
                  <a:cubicBezTo>
                    <a:pt x="5400" y="11600"/>
                    <a:pt x="5400" y="8800"/>
                    <a:pt x="8100" y="6400"/>
                  </a:cubicBezTo>
                  <a:cubicBezTo>
                    <a:pt x="10800" y="4000"/>
                    <a:pt x="1620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558135" y="2095074"/>
              <a:ext cx="52426" cy="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129" fill="norm" stroke="1" extrusionOk="0">
                  <a:moveTo>
                    <a:pt x="11943" y="0"/>
                  </a:moveTo>
                  <a:cubicBezTo>
                    <a:pt x="7789" y="4418"/>
                    <a:pt x="3635" y="8836"/>
                    <a:pt x="1558" y="12273"/>
                  </a:cubicBezTo>
                  <a:cubicBezTo>
                    <a:pt x="-519" y="15709"/>
                    <a:pt x="-519" y="18164"/>
                    <a:pt x="1558" y="19636"/>
                  </a:cubicBezTo>
                  <a:cubicBezTo>
                    <a:pt x="3635" y="21109"/>
                    <a:pt x="7789" y="21600"/>
                    <a:pt x="11112" y="20618"/>
                  </a:cubicBezTo>
                  <a:cubicBezTo>
                    <a:pt x="14435" y="19636"/>
                    <a:pt x="16927" y="17182"/>
                    <a:pt x="18589" y="14236"/>
                  </a:cubicBezTo>
                  <a:cubicBezTo>
                    <a:pt x="20250" y="11291"/>
                    <a:pt x="21081" y="7855"/>
                    <a:pt x="20250" y="6382"/>
                  </a:cubicBezTo>
                  <a:cubicBezTo>
                    <a:pt x="19419" y="4909"/>
                    <a:pt x="16927" y="5400"/>
                    <a:pt x="1443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645713" y="2101424"/>
              <a:ext cx="109173" cy="5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39" fill="norm" stroke="1" extrusionOk="0">
                  <a:moveTo>
                    <a:pt x="0" y="5184"/>
                  </a:moveTo>
                  <a:cubicBezTo>
                    <a:pt x="415" y="9504"/>
                    <a:pt x="831" y="13824"/>
                    <a:pt x="2077" y="16848"/>
                  </a:cubicBezTo>
                  <a:cubicBezTo>
                    <a:pt x="3323" y="19872"/>
                    <a:pt x="5400" y="21600"/>
                    <a:pt x="6854" y="20304"/>
                  </a:cubicBezTo>
                  <a:cubicBezTo>
                    <a:pt x="8308" y="19008"/>
                    <a:pt x="9138" y="14688"/>
                    <a:pt x="9969" y="14688"/>
                  </a:cubicBezTo>
                  <a:cubicBezTo>
                    <a:pt x="10800" y="14688"/>
                    <a:pt x="11631" y="19008"/>
                    <a:pt x="13085" y="20304"/>
                  </a:cubicBezTo>
                  <a:cubicBezTo>
                    <a:pt x="14538" y="21600"/>
                    <a:pt x="16615" y="19872"/>
                    <a:pt x="18277" y="16848"/>
                  </a:cubicBezTo>
                  <a:cubicBezTo>
                    <a:pt x="19938" y="13824"/>
                    <a:pt x="21185" y="9504"/>
                    <a:pt x="21392" y="6480"/>
                  </a:cubicBezTo>
                  <a:cubicBezTo>
                    <a:pt x="21600" y="3456"/>
                    <a:pt x="20769" y="1728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839533" y="2069674"/>
              <a:ext cx="13638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451" y="21600"/>
                  </a:moveTo>
                  <a:cubicBezTo>
                    <a:pt x="469" y="18400"/>
                    <a:pt x="-513" y="15200"/>
                    <a:pt x="305" y="13600"/>
                  </a:cubicBezTo>
                  <a:cubicBezTo>
                    <a:pt x="1123" y="12000"/>
                    <a:pt x="3742" y="12000"/>
                    <a:pt x="7505" y="10000"/>
                  </a:cubicBezTo>
                  <a:cubicBezTo>
                    <a:pt x="11269" y="8000"/>
                    <a:pt x="16178" y="4000"/>
                    <a:pt x="210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912413" y="2039145"/>
              <a:ext cx="73115" cy="1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0" fill="norm" stroke="1" extrusionOk="0">
                  <a:moveTo>
                    <a:pt x="0" y="3790"/>
                  </a:moveTo>
                  <a:cubicBezTo>
                    <a:pt x="2469" y="2440"/>
                    <a:pt x="4937" y="1090"/>
                    <a:pt x="7714" y="415"/>
                  </a:cubicBezTo>
                  <a:cubicBezTo>
                    <a:pt x="10491" y="-260"/>
                    <a:pt x="13577" y="-260"/>
                    <a:pt x="16354" y="1540"/>
                  </a:cubicBezTo>
                  <a:cubicBezTo>
                    <a:pt x="19131" y="3340"/>
                    <a:pt x="21600" y="6940"/>
                    <a:pt x="21291" y="10540"/>
                  </a:cubicBezTo>
                  <a:cubicBezTo>
                    <a:pt x="20983" y="14140"/>
                    <a:pt x="17897" y="17740"/>
                    <a:pt x="14811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059642" y="2012524"/>
              <a:ext cx="94596" cy="8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938" fill="norm" stroke="1" extrusionOk="0">
                  <a:moveTo>
                    <a:pt x="12416" y="0"/>
                  </a:moveTo>
                  <a:cubicBezTo>
                    <a:pt x="10068" y="0"/>
                    <a:pt x="7721" y="0"/>
                    <a:pt x="5608" y="1580"/>
                  </a:cubicBezTo>
                  <a:cubicBezTo>
                    <a:pt x="3495" y="3161"/>
                    <a:pt x="1616" y="6322"/>
                    <a:pt x="677" y="9746"/>
                  </a:cubicBezTo>
                  <a:cubicBezTo>
                    <a:pt x="-262" y="13171"/>
                    <a:pt x="-262" y="16859"/>
                    <a:pt x="912" y="18966"/>
                  </a:cubicBezTo>
                  <a:cubicBezTo>
                    <a:pt x="2086" y="21073"/>
                    <a:pt x="4434" y="21600"/>
                    <a:pt x="7721" y="20020"/>
                  </a:cubicBezTo>
                  <a:cubicBezTo>
                    <a:pt x="11008" y="18439"/>
                    <a:pt x="15234" y="14751"/>
                    <a:pt x="17816" y="11590"/>
                  </a:cubicBezTo>
                  <a:cubicBezTo>
                    <a:pt x="20399" y="8429"/>
                    <a:pt x="21338" y="5795"/>
                    <a:pt x="20868" y="5268"/>
                  </a:cubicBezTo>
                  <a:cubicBezTo>
                    <a:pt x="20399" y="4741"/>
                    <a:pt x="18521" y="6322"/>
                    <a:pt x="16642" y="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173468" y="1999824"/>
              <a:ext cx="55437" cy="9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0994" fill="norm" stroke="1" extrusionOk="0">
                  <a:moveTo>
                    <a:pt x="18257" y="0"/>
                  </a:moveTo>
                  <a:cubicBezTo>
                    <a:pt x="14400" y="982"/>
                    <a:pt x="10542" y="1964"/>
                    <a:pt x="7842" y="3682"/>
                  </a:cubicBezTo>
                  <a:cubicBezTo>
                    <a:pt x="5142" y="5400"/>
                    <a:pt x="3600" y="7855"/>
                    <a:pt x="2057" y="11045"/>
                  </a:cubicBezTo>
                  <a:cubicBezTo>
                    <a:pt x="514" y="14236"/>
                    <a:pt x="-1029" y="18164"/>
                    <a:pt x="900" y="19882"/>
                  </a:cubicBezTo>
                  <a:cubicBezTo>
                    <a:pt x="2828" y="21600"/>
                    <a:pt x="8228" y="21109"/>
                    <a:pt x="12085" y="19882"/>
                  </a:cubicBezTo>
                  <a:cubicBezTo>
                    <a:pt x="15942" y="18655"/>
                    <a:pt x="18257" y="16691"/>
                    <a:pt x="19414" y="13745"/>
                  </a:cubicBezTo>
                  <a:cubicBezTo>
                    <a:pt x="20571" y="10800"/>
                    <a:pt x="20571" y="6873"/>
                    <a:pt x="18642" y="5891"/>
                  </a:cubicBezTo>
                  <a:cubicBezTo>
                    <a:pt x="16714" y="4909"/>
                    <a:pt x="12857" y="6873"/>
                    <a:pt x="9000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261663" y="1853774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031"/>
                    <a:pt x="4431" y="4062"/>
                    <a:pt x="6092" y="7015"/>
                  </a:cubicBezTo>
                  <a:cubicBezTo>
                    <a:pt x="7754" y="9969"/>
                    <a:pt x="8862" y="13846"/>
                    <a:pt x="11354" y="16431"/>
                  </a:cubicBezTo>
                  <a:cubicBezTo>
                    <a:pt x="13846" y="19015"/>
                    <a:pt x="17723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810813" y="241892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771587" y="2345809"/>
              <a:ext cx="39227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858935" y="2355424"/>
              <a:ext cx="11697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487" y="10800"/>
                  </a:moveTo>
                  <a:cubicBezTo>
                    <a:pt x="102" y="13800"/>
                    <a:pt x="-284" y="16800"/>
                    <a:pt x="295" y="17400"/>
                  </a:cubicBezTo>
                  <a:cubicBezTo>
                    <a:pt x="873" y="18000"/>
                    <a:pt x="2416" y="16200"/>
                    <a:pt x="3766" y="13500"/>
                  </a:cubicBezTo>
                  <a:cubicBezTo>
                    <a:pt x="5116" y="10800"/>
                    <a:pt x="6273" y="7200"/>
                    <a:pt x="7623" y="4500"/>
                  </a:cubicBezTo>
                  <a:cubicBezTo>
                    <a:pt x="8973" y="1800"/>
                    <a:pt x="10516" y="0"/>
                    <a:pt x="12059" y="0"/>
                  </a:cubicBezTo>
                  <a:cubicBezTo>
                    <a:pt x="13602" y="0"/>
                    <a:pt x="15145" y="1800"/>
                    <a:pt x="16687" y="5700"/>
                  </a:cubicBezTo>
                  <a:cubicBezTo>
                    <a:pt x="18230" y="9600"/>
                    <a:pt x="19773" y="15600"/>
                    <a:pt x="21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185463" y="2309048"/>
              <a:ext cx="107951" cy="10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fill="norm" stroke="1" extrusionOk="0">
                  <a:moveTo>
                    <a:pt x="0" y="7564"/>
                  </a:moveTo>
                  <a:cubicBezTo>
                    <a:pt x="0" y="9564"/>
                    <a:pt x="0" y="11564"/>
                    <a:pt x="424" y="14164"/>
                  </a:cubicBezTo>
                  <a:cubicBezTo>
                    <a:pt x="847" y="16764"/>
                    <a:pt x="1694" y="19964"/>
                    <a:pt x="2118" y="20564"/>
                  </a:cubicBezTo>
                  <a:cubicBezTo>
                    <a:pt x="2541" y="21164"/>
                    <a:pt x="2541" y="19164"/>
                    <a:pt x="2541" y="16164"/>
                  </a:cubicBezTo>
                  <a:cubicBezTo>
                    <a:pt x="2541" y="13164"/>
                    <a:pt x="2541" y="9164"/>
                    <a:pt x="3176" y="6164"/>
                  </a:cubicBezTo>
                  <a:cubicBezTo>
                    <a:pt x="3812" y="3164"/>
                    <a:pt x="5082" y="1164"/>
                    <a:pt x="6776" y="364"/>
                  </a:cubicBezTo>
                  <a:cubicBezTo>
                    <a:pt x="8471" y="-436"/>
                    <a:pt x="10588" y="-36"/>
                    <a:pt x="13129" y="2764"/>
                  </a:cubicBezTo>
                  <a:cubicBezTo>
                    <a:pt x="15671" y="5564"/>
                    <a:pt x="18635" y="10764"/>
                    <a:pt x="21600" y="15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370047" y="2293247"/>
              <a:ext cx="80000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00" fill="norm" stroke="1" extrusionOk="0">
                  <a:moveTo>
                    <a:pt x="8194" y="6900"/>
                  </a:moveTo>
                  <a:cubicBezTo>
                    <a:pt x="8747" y="4500"/>
                    <a:pt x="9301" y="2100"/>
                    <a:pt x="8194" y="900"/>
                  </a:cubicBezTo>
                  <a:cubicBezTo>
                    <a:pt x="7086" y="-300"/>
                    <a:pt x="4317" y="-300"/>
                    <a:pt x="2378" y="900"/>
                  </a:cubicBezTo>
                  <a:cubicBezTo>
                    <a:pt x="440" y="2100"/>
                    <a:pt x="-668" y="4500"/>
                    <a:pt x="440" y="6180"/>
                  </a:cubicBezTo>
                  <a:cubicBezTo>
                    <a:pt x="1547" y="7860"/>
                    <a:pt x="4870" y="8820"/>
                    <a:pt x="7917" y="9540"/>
                  </a:cubicBezTo>
                  <a:cubicBezTo>
                    <a:pt x="10963" y="10260"/>
                    <a:pt x="13732" y="10740"/>
                    <a:pt x="16224" y="11700"/>
                  </a:cubicBezTo>
                  <a:cubicBezTo>
                    <a:pt x="18717" y="12660"/>
                    <a:pt x="20932" y="14100"/>
                    <a:pt x="20932" y="15780"/>
                  </a:cubicBezTo>
                  <a:cubicBezTo>
                    <a:pt x="20932" y="17460"/>
                    <a:pt x="18717" y="19380"/>
                    <a:pt x="15947" y="20340"/>
                  </a:cubicBezTo>
                  <a:cubicBezTo>
                    <a:pt x="13178" y="21300"/>
                    <a:pt x="9855" y="21300"/>
                    <a:pt x="6532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471213" y="2145874"/>
              <a:ext cx="69851" cy="2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0" y="4408"/>
                    <a:pt x="0" y="8816"/>
                    <a:pt x="327" y="12122"/>
                  </a:cubicBezTo>
                  <a:cubicBezTo>
                    <a:pt x="655" y="15429"/>
                    <a:pt x="1309" y="17633"/>
                    <a:pt x="3600" y="19065"/>
                  </a:cubicBezTo>
                  <a:cubicBezTo>
                    <a:pt x="5891" y="20498"/>
                    <a:pt x="9818" y="21159"/>
                    <a:pt x="13091" y="21380"/>
                  </a:cubicBezTo>
                  <a:cubicBezTo>
                    <a:pt x="16364" y="21600"/>
                    <a:pt x="18982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457381" y="2272874"/>
              <a:ext cx="115433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609" fill="norm" stroke="1" extrusionOk="0">
                  <a:moveTo>
                    <a:pt x="3744" y="16200"/>
                  </a:moveTo>
                  <a:cubicBezTo>
                    <a:pt x="1781" y="18900"/>
                    <a:pt x="-183" y="21600"/>
                    <a:pt x="13" y="20250"/>
                  </a:cubicBezTo>
                  <a:cubicBezTo>
                    <a:pt x="210" y="18900"/>
                    <a:pt x="2566" y="13500"/>
                    <a:pt x="6493" y="9450"/>
                  </a:cubicBezTo>
                  <a:cubicBezTo>
                    <a:pt x="10421" y="5400"/>
                    <a:pt x="15919" y="27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588916" y="2218811"/>
              <a:ext cx="66448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2" fill="norm" stroke="1" extrusionOk="0">
                  <a:moveTo>
                    <a:pt x="940" y="9351"/>
                  </a:moveTo>
                  <a:cubicBezTo>
                    <a:pt x="1615" y="7520"/>
                    <a:pt x="2290" y="5690"/>
                    <a:pt x="3302" y="3859"/>
                  </a:cubicBezTo>
                  <a:cubicBezTo>
                    <a:pt x="4315" y="2029"/>
                    <a:pt x="5665" y="198"/>
                    <a:pt x="5327" y="15"/>
                  </a:cubicBezTo>
                  <a:cubicBezTo>
                    <a:pt x="4990" y="-168"/>
                    <a:pt x="2965" y="1296"/>
                    <a:pt x="1615" y="4042"/>
                  </a:cubicBezTo>
                  <a:cubicBezTo>
                    <a:pt x="265" y="6788"/>
                    <a:pt x="-410" y="10815"/>
                    <a:pt x="265" y="13561"/>
                  </a:cubicBezTo>
                  <a:cubicBezTo>
                    <a:pt x="940" y="16307"/>
                    <a:pt x="2965" y="17771"/>
                    <a:pt x="6678" y="18869"/>
                  </a:cubicBezTo>
                  <a:cubicBezTo>
                    <a:pt x="10390" y="19968"/>
                    <a:pt x="15790" y="20700"/>
                    <a:pt x="2119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668063" y="2240567"/>
              <a:ext cx="107951" cy="22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1271" y="7926"/>
                  </a:moveTo>
                  <a:cubicBezTo>
                    <a:pt x="847" y="11761"/>
                    <a:pt x="424" y="15597"/>
                    <a:pt x="212" y="18019"/>
                  </a:cubicBezTo>
                  <a:cubicBezTo>
                    <a:pt x="0" y="20442"/>
                    <a:pt x="0" y="21451"/>
                    <a:pt x="0" y="21451"/>
                  </a:cubicBezTo>
                  <a:cubicBezTo>
                    <a:pt x="0" y="21451"/>
                    <a:pt x="0" y="20442"/>
                    <a:pt x="212" y="18019"/>
                  </a:cubicBezTo>
                  <a:cubicBezTo>
                    <a:pt x="424" y="15597"/>
                    <a:pt x="847" y="11761"/>
                    <a:pt x="2118" y="8935"/>
                  </a:cubicBezTo>
                  <a:cubicBezTo>
                    <a:pt x="3388" y="6109"/>
                    <a:pt x="5506" y="4292"/>
                    <a:pt x="7412" y="3081"/>
                  </a:cubicBezTo>
                  <a:cubicBezTo>
                    <a:pt x="9318" y="1870"/>
                    <a:pt x="11012" y="1264"/>
                    <a:pt x="12918" y="759"/>
                  </a:cubicBezTo>
                  <a:cubicBezTo>
                    <a:pt x="14824" y="255"/>
                    <a:pt x="16941" y="-149"/>
                    <a:pt x="18635" y="53"/>
                  </a:cubicBezTo>
                  <a:cubicBezTo>
                    <a:pt x="20329" y="255"/>
                    <a:pt x="21600" y="1062"/>
                    <a:pt x="21600" y="1971"/>
                  </a:cubicBezTo>
                  <a:cubicBezTo>
                    <a:pt x="21600" y="2879"/>
                    <a:pt x="20329" y="3888"/>
                    <a:pt x="18847" y="4696"/>
                  </a:cubicBezTo>
                  <a:cubicBezTo>
                    <a:pt x="17365" y="5503"/>
                    <a:pt x="15671" y="6109"/>
                    <a:pt x="13976" y="6109"/>
                  </a:cubicBezTo>
                  <a:cubicBezTo>
                    <a:pt x="12282" y="6109"/>
                    <a:pt x="10588" y="5503"/>
                    <a:pt x="8894" y="4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820463" y="2213047"/>
              <a:ext cx="65441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316" fill="norm" stroke="1" extrusionOk="0">
                  <a:moveTo>
                    <a:pt x="17672" y="487"/>
                  </a:moveTo>
                  <a:cubicBezTo>
                    <a:pt x="14400" y="102"/>
                    <a:pt x="11127" y="-284"/>
                    <a:pt x="8509" y="295"/>
                  </a:cubicBezTo>
                  <a:cubicBezTo>
                    <a:pt x="5890" y="873"/>
                    <a:pt x="3927" y="2416"/>
                    <a:pt x="2290" y="4345"/>
                  </a:cubicBezTo>
                  <a:cubicBezTo>
                    <a:pt x="654" y="6273"/>
                    <a:pt x="-655" y="8587"/>
                    <a:pt x="654" y="9745"/>
                  </a:cubicBezTo>
                  <a:cubicBezTo>
                    <a:pt x="1963" y="10902"/>
                    <a:pt x="5890" y="10902"/>
                    <a:pt x="9490" y="10902"/>
                  </a:cubicBezTo>
                  <a:cubicBezTo>
                    <a:pt x="13090" y="10902"/>
                    <a:pt x="16363" y="10902"/>
                    <a:pt x="18327" y="11866"/>
                  </a:cubicBezTo>
                  <a:cubicBezTo>
                    <a:pt x="20290" y="12830"/>
                    <a:pt x="20945" y="14759"/>
                    <a:pt x="19309" y="16302"/>
                  </a:cubicBezTo>
                  <a:cubicBezTo>
                    <a:pt x="17672" y="17845"/>
                    <a:pt x="13745" y="19002"/>
                    <a:pt x="10145" y="19773"/>
                  </a:cubicBezTo>
                  <a:cubicBezTo>
                    <a:pt x="6545" y="20545"/>
                    <a:pt x="3272" y="20930"/>
                    <a:pt x="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480363" y="5587011"/>
              <a:ext cx="69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20015"/>
                  </a:moveTo>
                  <a:cubicBezTo>
                    <a:pt x="19636" y="11375"/>
                    <a:pt x="17673" y="2735"/>
                    <a:pt x="14073" y="575"/>
                  </a:cubicBezTo>
                  <a:cubicBezTo>
                    <a:pt x="10473" y="-1585"/>
                    <a:pt x="5236" y="2735"/>
                    <a:pt x="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189352" y="5600274"/>
              <a:ext cx="233862" cy="66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42" fill="norm" stroke="1" extrusionOk="0">
                  <a:moveTo>
                    <a:pt x="21500" y="0"/>
                  </a:moveTo>
                  <a:cubicBezTo>
                    <a:pt x="16246" y="275"/>
                    <a:pt x="10992" y="550"/>
                    <a:pt x="7586" y="894"/>
                  </a:cubicBezTo>
                  <a:cubicBezTo>
                    <a:pt x="4181" y="1238"/>
                    <a:pt x="2624" y="1651"/>
                    <a:pt x="1651" y="2270"/>
                  </a:cubicBezTo>
                  <a:cubicBezTo>
                    <a:pt x="678" y="2889"/>
                    <a:pt x="289" y="3715"/>
                    <a:pt x="776" y="5159"/>
                  </a:cubicBezTo>
                  <a:cubicBezTo>
                    <a:pt x="1262" y="6604"/>
                    <a:pt x="2624" y="8668"/>
                    <a:pt x="2916" y="10869"/>
                  </a:cubicBezTo>
                  <a:cubicBezTo>
                    <a:pt x="3208" y="13070"/>
                    <a:pt x="2430" y="15409"/>
                    <a:pt x="1749" y="17060"/>
                  </a:cubicBezTo>
                  <a:cubicBezTo>
                    <a:pt x="1068" y="18711"/>
                    <a:pt x="484" y="19674"/>
                    <a:pt x="192" y="20362"/>
                  </a:cubicBezTo>
                  <a:cubicBezTo>
                    <a:pt x="-100" y="21050"/>
                    <a:pt x="-100" y="21462"/>
                    <a:pt x="484" y="21531"/>
                  </a:cubicBezTo>
                  <a:cubicBezTo>
                    <a:pt x="1068" y="21600"/>
                    <a:pt x="2235" y="21325"/>
                    <a:pt x="5251" y="21015"/>
                  </a:cubicBezTo>
                  <a:cubicBezTo>
                    <a:pt x="8268" y="20706"/>
                    <a:pt x="13132" y="20362"/>
                    <a:pt x="17997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484596" y="5765118"/>
              <a:ext cx="155743" cy="35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40" fill="norm" stroke="1" extrusionOk="0">
                  <a:moveTo>
                    <a:pt x="20160" y="3805"/>
                  </a:moveTo>
                  <a:cubicBezTo>
                    <a:pt x="20160" y="3173"/>
                    <a:pt x="20160" y="2542"/>
                    <a:pt x="20448" y="1784"/>
                  </a:cubicBezTo>
                  <a:cubicBezTo>
                    <a:pt x="20736" y="1026"/>
                    <a:pt x="21312" y="142"/>
                    <a:pt x="21168" y="15"/>
                  </a:cubicBezTo>
                  <a:cubicBezTo>
                    <a:pt x="21024" y="-111"/>
                    <a:pt x="20160" y="521"/>
                    <a:pt x="17568" y="2857"/>
                  </a:cubicBezTo>
                  <a:cubicBezTo>
                    <a:pt x="14976" y="5194"/>
                    <a:pt x="10656" y="9236"/>
                    <a:pt x="7488" y="12268"/>
                  </a:cubicBezTo>
                  <a:cubicBezTo>
                    <a:pt x="4320" y="15300"/>
                    <a:pt x="2304" y="17321"/>
                    <a:pt x="1152" y="18773"/>
                  </a:cubicBezTo>
                  <a:cubicBezTo>
                    <a:pt x="0" y="20226"/>
                    <a:pt x="-288" y="21110"/>
                    <a:pt x="288" y="21300"/>
                  </a:cubicBezTo>
                  <a:cubicBezTo>
                    <a:pt x="864" y="21489"/>
                    <a:pt x="2304" y="20984"/>
                    <a:pt x="3744" y="20352"/>
                  </a:cubicBezTo>
                  <a:cubicBezTo>
                    <a:pt x="5184" y="19721"/>
                    <a:pt x="6624" y="18963"/>
                    <a:pt x="8064" y="18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725335" y="5784424"/>
              <a:ext cx="2172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080"/>
                    <a:pt x="4448" y="8160"/>
                    <a:pt x="1502" y="11760"/>
                  </a:cubicBezTo>
                  <a:cubicBezTo>
                    <a:pt x="-1443" y="15360"/>
                    <a:pt x="521" y="1848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408912" y="5733624"/>
              <a:ext cx="47150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73" y="21600"/>
                  </a:moveTo>
                  <a:cubicBezTo>
                    <a:pt x="-24" y="19600"/>
                    <a:pt x="-120" y="17600"/>
                    <a:pt x="459" y="15800"/>
                  </a:cubicBezTo>
                  <a:cubicBezTo>
                    <a:pt x="1037" y="14000"/>
                    <a:pt x="2291" y="12400"/>
                    <a:pt x="4509" y="9800"/>
                  </a:cubicBezTo>
                  <a:cubicBezTo>
                    <a:pt x="6726" y="7200"/>
                    <a:pt x="9909" y="3600"/>
                    <a:pt x="12898" y="1800"/>
                  </a:cubicBezTo>
                  <a:cubicBezTo>
                    <a:pt x="15887" y="0"/>
                    <a:pt x="18684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846330" y="6088952"/>
              <a:ext cx="102118" cy="13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950" fill="norm" stroke="1" extrusionOk="0">
                  <a:moveTo>
                    <a:pt x="11902" y="2988"/>
                  </a:moveTo>
                  <a:cubicBezTo>
                    <a:pt x="11902" y="1351"/>
                    <a:pt x="11902" y="-285"/>
                    <a:pt x="10632" y="42"/>
                  </a:cubicBezTo>
                  <a:cubicBezTo>
                    <a:pt x="9361" y="370"/>
                    <a:pt x="6820" y="2660"/>
                    <a:pt x="4702" y="5770"/>
                  </a:cubicBezTo>
                  <a:cubicBezTo>
                    <a:pt x="2585" y="8879"/>
                    <a:pt x="891" y="12806"/>
                    <a:pt x="255" y="15588"/>
                  </a:cubicBezTo>
                  <a:cubicBezTo>
                    <a:pt x="-380" y="18370"/>
                    <a:pt x="44" y="20006"/>
                    <a:pt x="3008" y="20660"/>
                  </a:cubicBezTo>
                  <a:cubicBezTo>
                    <a:pt x="5973" y="21315"/>
                    <a:pt x="11479" y="20988"/>
                    <a:pt x="15291" y="18370"/>
                  </a:cubicBezTo>
                  <a:cubicBezTo>
                    <a:pt x="19102" y="15751"/>
                    <a:pt x="21220" y="10842"/>
                    <a:pt x="20161" y="7406"/>
                  </a:cubicBezTo>
                  <a:cubicBezTo>
                    <a:pt x="19102" y="3970"/>
                    <a:pt x="14867" y="2006"/>
                    <a:pt x="10632" y="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496363" y="6089224"/>
              <a:ext cx="2921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8" y="10800"/>
                    <a:pt x="10957" y="21600"/>
                    <a:pt x="14557" y="21600"/>
                  </a:cubicBezTo>
                  <a:cubicBezTo>
                    <a:pt x="18157" y="21600"/>
                    <a:pt x="1987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010713" y="6070174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334563" y="603207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717264" y="5799018"/>
              <a:ext cx="165732" cy="37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91" fill="norm" stroke="1" extrusionOk="0">
                  <a:moveTo>
                    <a:pt x="18413" y="2088"/>
                  </a:moveTo>
                  <a:cubicBezTo>
                    <a:pt x="19493" y="1111"/>
                    <a:pt x="20573" y="135"/>
                    <a:pt x="20978" y="13"/>
                  </a:cubicBezTo>
                  <a:cubicBezTo>
                    <a:pt x="21383" y="-109"/>
                    <a:pt x="21113" y="623"/>
                    <a:pt x="19223" y="2942"/>
                  </a:cubicBezTo>
                  <a:cubicBezTo>
                    <a:pt x="17333" y="5260"/>
                    <a:pt x="13823" y="9166"/>
                    <a:pt x="10853" y="12277"/>
                  </a:cubicBezTo>
                  <a:cubicBezTo>
                    <a:pt x="7883" y="15389"/>
                    <a:pt x="5453" y="17708"/>
                    <a:pt x="3563" y="19233"/>
                  </a:cubicBezTo>
                  <a:cubicBezTo>
                    <a:pt x="1673" y="20759"/>
                    <a:pt x="323" y="21491"/>
                    <a:pt x="53" y="21491"/>
                  </a:cubicBezTo>
                  <a:cubicBezTo>
                    <a:pt x="-217" y="21491"/>
                    <a:pt x="593" y="20759"/>
                    <a:pt x="1403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867963" y="5860624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80"/>
                    <a:pt x="11314" y="7360"/>
                    <a:pt x="7714" y="10960"/>
                  </a:cubicBezTo>
                  <a:cubicBezTo>
                    <a:pt x="4114" y="14560"/>
                    <a:pt x="2057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659355" y="5792019"/>
              <a:ext cx="443559" cy="11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009" fill="norm" stroke="1" extrusionOk="0">
                  <a:moveTo>
                    <a:pt x="571" y="21009"/>
                  </a:moveTo>
                  <a:cubicBezTo>
                    <a:pt x="263" y="18030"/>
                    <a:pt x="-46" y="15050"/>
                    <a:pt x="5" y="13002"/>
                  </a:cubicBezTo>
                  <a:cubicBezTo>
                    <a:pt x="57" y="10954"/>
                    <a:pt x="468" y="9837"/>
                    <a:pt x="2525" y="7602"/>
                  </a:cubicBezTo>
                  <a:cubicBezTo>
                    <a:pt x="4583" y="5368"/>
                    <a:pt x="8285" y="2016"/>
                    <a:pt x="11731" y="712"/>
                  </a:cubicBezTo>
                  <a:cubicBezTo>
                    <a:pt x="15177" y="-591"/>
                    <a:pt x="18365" y="154"/>
                    <a:pt x="21554" y="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975913" y="6051124"/>
              <a:ext cx="3474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9059" y="0"/>
                  </a:moveTo>
                  <a:cubicBezTo>
                    <a:pt x="20329" y="4737"/>
                    <a:pt x="21600" y="9474"/>
                    <a:pt x="20329" y="12884"/>
                  </a:cubicBezTo>
                  <a:cubicBezTo>
                    <a:pt x="19059" y="16295"/>
                    <a:pt x="15247" y="18379"/>
                    <a:pt x="11435" y="19611"/>
                  </a:cubicBezTo>
                  <a:cubicBezTo>
                    <a:pt x="7624" y="20842"/>
                    <a:pt x="3812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982697" y="6101924"/>
              <a:ext cx="145617" cy="14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0" fill="norm" stroke="1" extrusionOk="0">
                  <a:moveTo>
                    <a:pt x="21228" y="0"/>
                  </a:moveTo>
                  <a:cubicBezTo>
                    <a:pt x="15982" y="3176"/>
                    <a:pt x="10737" y="6353"/>
                    <a:pt x="7342" y="9053"/>
                  </a:cubicBezTo>
                  <a:cubicBezTo>
                    <a:pt x="3948" y="11753"/>
                    <a:pt x="2405" y="13976"/>
                    <a:pt x="1325" y="15882"/>
                  </a:cubicBezTo>
                  <a:cubicBezTo>
                    <a:pt x="245" y="17788"/>
                    <a:pt x="-372" y="19376"/>
                    <a:pt x="245" y="20329"/>
                  </a:cubicBezTo>
                  <a:cubicBezTo>
                    <a:pt x="862" y="21282"/>
                    <a:pt x="2714" y="21600"/>
                    <a:pt x="5799" y="21441"/>
                  </a:cubicBezTo>
                  <a:cubicBezTo>
                    <a:pt x="8885" y="21282"/>
                    <a:pt x="13205" y="20647"/>
                    <a:pt x="17525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312463" y="5601720"/>
              <a:ext cx="229732" cy="76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9" fill="norm" stroke="1" extrusionOk="0">
                  <a:moveTo>
                    <a:pt x="0" y="1039"/>
                  </a:moveTo>
                  <a:cubicBezTo>
                    <a:pt x="1982" y="679"/>
                    <a:pt x="3963" y="319"/>
                    <a:pt x="6242" y="139"/>
                  </a:cubicBezTo>
                  <a:cubicBezTo>
                    <a:pt x="8521" y="-41"/>
                    <a:pt x="11097" y="-41"/>
                    <a:pt x="13277" y="109"/>
                  </a:cubicBezTo>
                  <a:cubicBezTo>
                    <a:pt x="15457" y="259"/>
                    <a:pt x="17240" y="559"/>
                    <a:pt x="18727" y="1069"/>
                  </a:cubicBezTo>
                  <a:cubicBezTo>
                    <a:pt x="20213" y="1579"/>
                    <a:pt x="21402" y="2299"/>
                    <a:pt x="21501" y="3469"/>
                  </a:cubicBezTo>
                  <a:cubicBezTo>
                    <a:pt x="21600" y="4639"/>
                    <a:pt x="20609" y="6259"/>
                    <a:pt x="19519" y="8149"/>
                  </a:cubicBezTo>
                  <a:cubicBezTo>
                    <a:pt x="18429" y="10039"/>
                    <a:pt x="17240" y="12199"/>
                    <a:pt x="16943" y="13939"/>
                  </a:cubicBezTo>
                  <a:cubicBezTo>
                    <a:pt x="16646" y="15679"/>
                    <a:pt x="17240" y="16999"/>
                    <a:pt x="18132" y="18019"/>
                  </a:cubicBezTo>
                  <a:cubicBezTo>
                    <a:pt x="19024" y="19039"/>
                    <a:pt x="20213" y="19759"/>
                    <a:pt x="20312" y="20209"/>
                  </a:cubicBezTo>
                  <a:cubicBezTo>
                    <a:pt x="20411" y="20659"/>
                    <a:pt x="19420" y="20839"/>
                    <a:pt x="16646" y="21019"/>
                  </a:cubicBezTo>
                  <a:cubicBezTo>
                    <a:pt x="13872" y="21199"/>
                    <a:pt x="9314" y="21379"/>
                    <a:pt x="4756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852213" y="5642996"/>
              <a:ext cx="212068" cy="8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46" fill="norm" stroke="1" extrusionOk="0">
                  <a:moveTo>
                    <a:pt x="0" y="42"/>
                  </a:moveTo>
                  <a:cubicBezTo>
                    <a:pt x="2753" y="-9"/>
                    <a:pt x="5506" y="-60"/>
                    <a:pt x="7835" y="195"/>
                  </a:cubicBezTo>
                  <a:cubicBezTo>
                    <a:pt x="10165" y="449"/>
                    <a:pt x="12071" y="1010"/>
                    <a:pt x="12494" y="2029"/>
                  </a:cubicBezTo>
                  <a:cubicBezTo>
                    <a:pt x="12918" y="3048"/>
                    <a:pt x="11859" y="4525"/>
                    <a:pt x="10694" y="5977"/>
                  </a:cubicBezTo>
                  <a:cubicBezTo>
                    <a:pt x="9529" y="7429"/>
                    <a:pt x="8259" y="8855"/>
                    <a:pt x="8576" y="10154"/>
                  </a:cubicBezTo>
                  <a:cubicBezTo>
                    <a:pt x="8894" y="11453"/>
                    <a:pt x="10800" y="12625"/>
                    <a:pt x="13235" y="13746"/>
                  </a:cubicBezTo>
                  <a:cubicBezTo>
                    <a:pt x="15671" y="14866"/>
                    <a:pt x="18635" y="15936"/>
                    <a:pt x="20118" y="16828"/>
                  </a:cubicBezTo>
                  <a:cubicBezTo>
                    <a:pt x="21600" y="17719"/>
                    <a:pt x="21600" y="18432"/>
                    <a:pt x="20012" y="19197"/>
                  </a:cubicBezTo>
                  <a:cubicBezTo>
                    <a:pt x="18424" y="19961"/>
                    <a:pt x="15247" y="20776"/>
                    <a:pt x="12812" y="21158"/>
                  </a:cubicBezTo>
                  <a:cubicBezTo>
                    <a:pt x="10376" y="21540"/>
                    <a:pt x="8682" y="21489"/>
                    <a:pt x="7729" y="21311"/>
                  </a:cubicBezTo>
                  <a:cubicBezTo>
                    <a:pt x="6776" y="21132"/>
                    <a:pt x="6565" y="20827"/>
                    <a:pt x="6353" y="20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385068" y="5683353"/>
              <a:ext cx="94787" cy="48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00" fill="norm" stroke="1" extrusionOk="0">
                  <a:moveTo>
                    <a:pt x="5755" y="6739"/>
                  </a:moveTo>
                  <a:cubicBezTo>
                    <a:pt x="5286" y="9650"/>
                    <a:pt x="4816" y="12561"/>
                    <a:pt x="4816" y="14862"/>
                  </a:cubicBezTo>
                  <a:cubicBezTo>
                    <a:pt x="4816" y="17163"/>
                    <a:pt x="5286" y="18853"/>
                    <a:pt x="5521" y="19933"/>
                  </a:cubicBezTo>
                  <a:cubicBezTo>
                    <a:pt x="5755" y="21013"/>
                    <a:pt x="5755" y="21483"/>
                    <a:pt x="5521" y="21389"/>
                  </a:cubicBezTo>
                  <a:cubicBezTo>
                    <a:pt x="5286" y="21295"/>
                    <a:pt x="4816" y="20638"/>
                    <a:pt x="3642" y="18666"/>
                  </a:cubicBezTo>
                  <a:cubicBezTo>
                    <a:pt x="2468" y="16693"/>
                    <a:pt x="590" y="13406"/>
                    <a:pt x="121" y="10589"/>
                  </a:cubicBezTo>
                  <a:cubicBezTo>
                    <a:pt x="-349" y="7772"/>
                    <a:pt x="590" y="5424"/>
                    <a:pt x="2234" y="3780"/>
                  </a:cubicBezTo>
                  <a:cubicBezTo>
                    <a:pt x="3877" y="2137"/>
                    <a:pt x="6225" y="1198"/>
                    <a:pt x="8808" y="634"/>
                  </a:cubicBezTo>
                  <a:cubicBezTo>
                    <a:pt x="11390" y="71"/>
                    <a:pt x="14208" y="-117"/>
                    <a:pt x="16321" y="71"/>
                  </a:cubicBezTo>
                  <a:cubicBezTo>
                    <a:pt x="18434" y="259"/>
                    <a:pt x="19842" y="822"/>
                    <a:pt x="20547" y="1902"/>
                  </a:cubicBezTo>
                  <a:cubicBezTo>
                    <a:pt x="21251" y="2982"/>
                    <a:pt x="21251" y="4579"/>
                    <a:pt x="20077" y="5659"/>
                  </a:cubicBezTo>
                  <a:cubicBezTo>
                    <a:pt x="18903" y="6739"/>
                    <a:pt x="16555" y="7302"/>
                    <a:pt x="13034" y="7631"/>
                  </a:cubicBezTo>
                  <a:cubicBezTo>
                    <a:pt x="9512" y="7960"/>
                    <a:pt x="4816" y="8053"/>
                    <a:pt x="121" y="8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414098" y="5955874"/>
              <a:ext cx="168366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6" fill="norm" stroke="1" extrusionOk="0">
                  <a:moveTo>
                    <a:pt x="2036" y="4775"/>
                  </a:moveTo>
                  <a:cubicBezTo>
                    <a:pt x="956" y="4093"/>
                    <a:pt x="-124" y="3411"/>
                    <a:pt x="11" y="2842"/>
                  </a:cubicBezTo>
                  <a:cubicBezTo>
                    <a:pt x="146" y="2274"/>
                    <a:pt x="1496" y="1819"/>
                    <a:pt x="2846" y="1819"/>
                  </a:cubicBezTo>
                  <a:cubicBezTo>
                    <a:pt x="4196" y="1819"/>
                    <a:pt x="5546" y="2274"/>
                    <a:pt x="7031" y="5229"/>
                  </a:cubicBezTo>
                  <a:cubicBezTo>
                    <a:pt x="8516" y="8185"/>
                    <a:pt x="10136" y="13642"/>
                    <a:pt x="10541" y="16939"/>
                  </a:cubicBezTo>
                  <a:cubicBezTo>
                    <a:pt x="10946" y="20236"/>
                    <a:pt x="10136" y="21373"/>
                    <a:pt x="9326" y="21486"/>
                  </a:cubicBezTo>
                  <a:cubicBezTo>
                    <a:pt x="8516" y="21600"/>
                    <a:pt x="7706" y="20691"/>
                    <a:pt x="7301" y="18531"/>
                  </a:cubicBezTo>
                  <a:cubicBezTo>
                    <a:pt x="6896" y="16371"/>
                    <a:pt x="6896" y="12960"/>
                    <a:pt x="9326" y="9663"/>
                  </a:cubicBezTo>
                  <a:cubicBezTo>
                    <a:pt x="11756" y="6366"/>
                    <a:pt x="16616" y="3183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850687" y="5751544"/>
              <a:ext cx="284227" cy="67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8" fill="norm" stroke="1" extrusionOk="0">
                  <a:moveTo>
                    <a:pt x="6605" y="7755"/>
                  </a:moveTo>
                  <a:cubicBezTo>
                    <a:pt x="5805" y="7755"/>
                    <a:pt x="5005" y="7755"/>
                    <a:pt x="3885" y="8330"/>
                  </a:cubicBezTo>
                  <a:cubicBezTo>
                    <a:pt x="2765" y="8906"/>
                    <a:pt x="1325" y="10057"/>
                    <a:pt x="605" y="10836"/>
                  </a:cubicBezTo>
                  <a:cubicBezTo>
                    <a:pt x="-115" y="11614"/>
                    <a:pt x="-115" y="12021"/>
                    <a:pt x="205" y="12325"/>
                  </a:cubicBezTo>
                  <a:cubicBezTo>
                    <a:pt x="525" y="12630"/>
                    <a:pt x="1165" y="12833"/>
                    <a:pt x="2445" y="12529"/>
                  </a:cubicBezTo>
                  <a:cubicBezTo>
                    <a:pt x="3725" y="12224"/>
                    <a:pt x="5645" y="11411"/>
                    <a:pt x="6605" y="10565"/>
                  </a:cubicBezTo>
                  <a:cubicBezTo>
                    <a:pt x="7565" y="9718"/>
                    <a:pt x="7565" y="8838"/>
                    <a:pt x="7245" y="8263"/>
                  </a:cubicBezTo>
                  <a:cubicBezTo>
                    <a:pt x="6925" y="7687"/>
                    <a:pt x="6285" y="7416"/>
                    <a:pt x="5725" y="7145"/>
                  </a:cubicBezTo>
                  <a:cubicBezTo>
                    <a:pt x="5165" y="6875"/>
                    <a:pt x="4685" y="6604"/>
                    <a:pt x="5325" y="6130"/>
                  </a:cubicBezTo>
                  <a:cubicBezTo>
                    <a:pt x="5965" y="5656"/>
                    <a:pt x="7725" y="4979"/>
                    <a:pt x="9725" y="4031"/>
                  </a:cubicBezTo>
                  <a:cubicBezTo>
                    <a:pt x="11725" y="3083"/>
                    <a:pt x="13965" y="1864"/>
                    <a:pt x="15405" y="1085"/>
                  </a:cubicBezTo>
                  <a:cubicBezTo>
                    <a:pt x="16845" y="307"/>
                    <a:pt x="17485" y="-32"/>
                    <a:pt x="17805" y="2"/>
                  </a:cubicBezTo>
                  <a:cubicBezTo>
                    <a:pt x="18125" y="36"/>
                    <a:pt x="18125" y="442"/>
                    <a:pt x="17325" y="1695"/>
                  </a:cubicBezTo>
                  <a:cubicBezTo>
                    <a:pt x="16525" y="2947"/>
                    <a:pt x="14925" y="5046"/>
                    <a:pt x="13405" y="7112"/>
                  </a:cubicBezTo>
                  <a:cubicBezTo>
                    <a:pt x="11885" y="9177"/>
                    <a:pt x="10445" y="11208"/>
                    <a:pt x="9405" y="13273"/>
                  </a:cubicBezTo>
                  <a:cubicBezTo>
                    <a:pt x="8365" y="15339"/>
                    <a:pt x="7725" y="17438"/>
                    <a:pt x="7565" y="18724"/>
                  </a:cubicBezTo>
                  <a:cubicBezTo>
                    <a:pt x="7405" y="20011"/>
                    <a:pt x="7725" y="20485"/>
                    <a:pt x="8285" y="20857"/>
                  </a:cubicBezTo>
                  <a:cubicBezTo>
                    <a:pt x="8845" y="21229"/>
                    <a:pt x="9645" y="21500"/>
                    <a:pt x="10445" y="21534"/>
                  </a:cubicBezTo>
                  <a:cubicBezTo>
                    <a:pt x="11245" y="21568"/>
                    <a:pt x="12045" y="21365"/>
                    <a:pt x="12765" y="20552"/>
                  </a:cubicBezTo>
                  <a:cubicBezTo>
                    <a:pt x="13485" y="19740"/>
                    <a:pt x="14125" y="18318"/>
                    <a:pt x="13965" y="17167"/>
                  </a:cubicBezTo>
                  <a:cubicBezTo>
                    <a:pt x="13805" y="16016"/>
                    <a:pt x="12845" y="15135"/>
                    <a:pt x="12365" y="14526"/>
                  </a:cubicBezTo>
                  <a:cubicBezTo>
                    <a:pt x="11885" y="13917"/>
                    <a:pt x="11885" y="13578"/>
                    <a:pt x="12285" y="13375"/>
                  </a:cubicBezTo>
                  <a:cubicBezTo>
                    <a:pt x="12685" y="13172"/>
                    <a:pt x="13485" y="13104"/>
                    <a:pt x="15085" y="12935"/>
                  </a:cubicBezTo>
                  <a:cubicBezTo>
                    <a:pt x="16685" y="12765"/>
                    <a:pt x="19085" y="12495"/>
                    <a:pt x="21485" y="12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135518" y="5346274"/>
              <a:ext cx="46896" cy="23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27" fill="norm" stroke="1" extrusionOk="0">
                  <a:moveTo>
                    <a:pt x="20806" y="0"/>
                  </a:moveTo>
                  <a:cubicBezTo>
                    <a:pt x="15171" y="5352"/>
                    <a:pt x="9536" y="10704"/>
                    <a:pt x="6249" y="13858"/>
                  </a:cubicBezTo>
                  <a:cubicBezTo>
                    <a:pt x="2963" y="17012"/>
                    <a:pt x="2023" y="17968"/>
                    <a:pt x="1084" y="19115"/>
                  </a:cubicBezTo>
                  <a:cubicBezTo>
                    <a:pt x="145" y="20262"/>
                    <a:pt x="-794" y="21600"/>
                    <a:pt x="1084" y="21409"/>
                  </a:cubicBezTo>
                  <a:cubicBezTo>
                    <a:pt x="2963" y="21218"/>
                    <a:pt x="7658" y="19497"/>
                    <a:pt x="12354" y="17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201463" y="5358974"/>
              <a:ext cx="44087" cy="22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3" fill="norm" stroke="1" extrusionOk="0">
                  <a:moveTo>
                    <a:pt x="15429" y="0"/>
                  </a:moveTo>
                  <a:cubicBezTo>
                    <a:pt x="17486" y="4731"/>
                    <a:pt x="19543" y="9463"/>
                    <a:pt x="20571" y="12549"/>
                  </a:cubicBezTo>
                  <a:cubicBezTo>
                    <a:pt x="21600" y="15634"/>
                    <a:pt x="21600" y="17074"/>
                    <a:pt x="21086" y="18514"/>
                  </a:cubicBezTo>
                  <a:cubicBezTo>
                    <a:pt x="20571" y="19954"/>
                    <a:pt x="19543" y="21394"/>
                    <a:pt x="15943" y="21497"/>
                  </a:cubicBezTo>
                  <a:cubicBezTo>
                    <a:pt x="12343" y="21600"/>
                    <a:pt x="6171" y="20366"/>
                    <a:pt x="0" y="19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979745" y="5356857"/>
              <a:ext cx="348719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661" fill="norm" stroke="1" extrusionOk="0">
                  <a:moveTo>
                    <a:pt x="2309" y="20661"/>
                  </a:moveTo>
                  <a:cubicBezTo>
                    <a:pt x="1268" y="20661"/>
                    <a:pt x="227" y="20661"/>
                    <a:pt x="32" y="20191"/>
                  </a:cubicBezTo>
                  <a:cubicBezTo>
                    <a:pt x="-163" y="19722"/>
                    <a:pt x="488" y="18783"/>
                    <a:pt x="3025" y="15026"/>
                  </a:cubicBezTo>
                  <a:cubicBezTo>
                    <a:pt x="5562" y="11270"/>
                    <a:pt x="9986" y="4696"/>
                    <a:pt x="13370" y="1878"/>
                  </a:cubicBezTo>
                  <a:cubicBezTo>
                    <a:pt x="16753" y="-939"/>
                    <a:pt x="19095" y="0"/>
                    <a:pt x="21437" y="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264963" y="550502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277123" y="5460574"/>
              <a:ext cx="47148" cy="5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0533" fill="norm" stroke="1" extrusionOk="0">
                  <a:moveTo>
                    <a:pt x="8329" y="0"/>
                  </a:moveTo>
                  <a:cubicBezTo>
                    <a:pt x="4729" y="2314"/>
                    <a:pt x="1129" y="4629"/>
                    <a:pt x="229" y="7714"/>
                  </a:cubicBezTo>
                  <a:cubicBezTo>
                    <a:pt x="-671" y="10800"/>
                    <a:pt x="1129" y="14657"/>
                    <a:pt x="4729" y="17357"/>
                  </a:cubicBezTo>
                  <a:cubicBezTo>
                    <a:pt x="8329" y="20057"/>
                    <a:pt x="13729" y="21600"/>
                    <a:pt x="16879" y="19671"/>
                  </a:cubicBezTo>
                  <a:cubicBezTo>
                    <a:pt x="20029" y="17743"/>
                    <a:pt x="20929" y="12343"/>
                    <a:pt x="19129" y="9257"/>
                  </a:cubicBezTo>
                  <a:cubicBezTo>
                    <a:pt x="17329" y="6171"/>
                    <a:pt x="12829" y="5400"/>
                    <a:pt x="8329" y="4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449113" y="536532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442763" y="553042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471463" y="5847924"/>
              <a:ext cx="64698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61" fill="norm" stroke="1" extrusionOk="0">
                  <a:moveTo>
                    <a:pt x="16200" y="0"/>
                  </a:moveTo>
                  <a:cubicBezTo>
                    <a:pt x="13500" y="410"/>
                    <a:pt x="10800" y="820"/>
                    <a:pt x="8437" y="2256"/>
                  </a:cubicBezTo>
                  <a:cubicBezTo>
                    <a:pt x="6075" y="3691"/>
                    <a:pt x="4050" y="6152"/>
                    <a:pt x="2700" y="8954"/>
                  </a:cubicBezTo>
                  <a:cubicBezTo>
                    <a:pt x="1350" y="11757"/>
                    <a:pt x="675" y="14901"/>
                    <a:pt x="675" y="17020"/>
                  </a:cubicBezTo>
                  <a:cubicBezTo>
                    <a:pt x="675" y="19139"/>
                    <a:pt x="1350" y="20233"/>
                    <a:pt x="3375" y="20848"/>
                  </a:cubicBezTo>
                  <a:cubicBezTo>
                    <a:pt x="5400" y="21463"/>
                    <a:pt x="8775" y="21600"/>
                    <a:pt x="11812" y="21327"/>
                  </a:cubicBezTo>
                  <a:cubicBezTo>
                    <a:pt x="14850" y="21053"/>
                    <a:pt x="17550" y="20370"/>
                    <a:pt x="19237" y="19344"/>
                  </a:cubicBezTo>
                  <a:cubicBezTo>
                    <a:pt x="20925" y="18319"/>
                    <a:pt x="21600" y="16952"/>
                    <a:pt x="18225" y="15790"/>
                  </a:cubicBezTo>
                  <a:cubicBezTo>
                    <a:pt x="14850" y="14628"/>
                    <a:pt x="7425" y="13671"/>
                    <a:pt x="0" y="127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565174" y="5995991"/>
              <a:ext cx="90440" cy="16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46" fill="norm" stroke="1" extrusionOk="0">
                  <a:moveTo>
                    <a:pt x="1830" y="8546"/>
                  </a:moveTo>
                  <a:cubicBezTo>
                    <a:pt x="6248" y="7213"/>
                    <a:pt x="10666" y="5879"/>
                    <a:pt x="13120" y="4413"/>
                  </a:cubicBezTo>
                  <a:cubicBezTo>
                    <a:pt x="15575" y="2946"/>
                    <a:pt x="16066" y="1346"/>
                    <a:pt x="14839" y="546"/>
                  </a:cubicBezTo>
                  <a:cubicBezTo>
                    <a:pt x="13611" y="-254"/>
                    <a:pt x="10666" y="-254"/>
                    <a:pt x="7720" y="1079"/>
                  </a:cubicBezTo>
                  <a:cubicBezTo>
                    <a:pt x="4775" y="2413"/>
                    <a:pt x="1830" y="5079"/>
                    <a:pt x="602" y="7746"/>
                  </a:cubicBezTo>
                  <a:cubicBezTo>
                    <a:pt x="-625" y="10413"/>
                    <a:pt x="-134" y="13079"/>
                    <a:pt x="3548" y="15346"/>
                  </a:cubicBezTo>
                  <a:cubicBezTo>
                    <a:pt x="7230" y="17613"/>
                    <a:pt x="14102" y="19479"/>
                    <a:pt x="20975" y="21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725463" y="607017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738163" y="5974924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770470" y="5989741"/>
              <a:ext cx="132794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4024" y="3211"/>
                  </a:moveTo>
                  <a:cubicBezTo>
                    <a:pt x="2996" y="7589"/>
                    <a:pt x="1967" y="11968"/>
                    <a:pt x="1281" y="15032"/>
                  </a:cubicBezTo>
                  <a:cubicBezTo>
                    <a:pt x="596" y="18097"/>
                    <a:pt x="253" y="19849"/>
                    <a:pt x="81" y="19995"/>
                  </a:cubicBezTo>
                  <a:cubicBezTo>
                    <a:pt x="-90" y="20141"/>
                    <a:pt x="-90" y="18681"/>
                    <a:pt x="1110" y="15470"/>
                  </a:cubicBezTo>
                  <a:cubicBezTo>
                    <a:pt x="2310" y="12259"/>
                    <a:pt x="4710" y="7297"/>
                    <a:pt x="6939" y="4232"/>
                  </a:cubicBezTo>
                  <a:cubicBezTo>
                    <a:pt x="9167" y="1168"/>
                    <a:pt x="11224" y="0"/>
                    <a:pt x="12767" y="0"/>
                  </a:cubicBezTo>
                  <a:cubicBezTo>
                    <a:pt x="14310" y="0"/>
                    <a:pt x="15339" y="1168"/>
                    <a:pt x="16024" y="4086"/>
                  </a:cubicBezTo>
                  <a:cubicBezTo>
                    <a:pt x="16710" y="7005"/>
                    <a:pt x="17053" y="11676"/>
                    <a:pt x="17910" y="14886"/>
                  </a:cubicBezTo>
                  <a:cubicBezTo>
                    <a:pt x="18767" y="18097"/>
                    <a:pt x="20139" y="19849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896913" y="5999785"/>
              <a:ext cx="139701" cy="3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17673" y="4717"/>
                  </a:moveTo>
                  <a:cubicBezTo>
                    <a:pt x="17673" y="4067"/>
                    <a:pt x="17673" y="3416"/>
                    <a:pt x="17673" y="2701"/>
                  </a:cubicBezTo>
                  <a:cubicBezTo>
                    <a:pt x="17673" y="1985"/>
                    <a:pt x="17673" y="1204"/>
                    <a:pt x="16855" y="684"/>
                  </a:cubicBezTo>
                  <a:cubicBezTo>
                    <a:pt x="16036" y="163"/>
                    <a:pt x="14400" y="-97"/>
                    <a:pt x="13091" y="33"/>
                  </a:cubicBezTo>
                  <a:cubicBezTo>
                    <a:pt x="11782" y="163"/>
                    <a:pt x="10800" y="684"/>
                    <a:pt x="10309" y="1595"/>
                  </a:cubicBezTo>
                  <a:cubicBezTo>
                    <a:pt x="9818" y="2505"/>
                    <a:pt x="9818" y="3807"/>
                    <a:pt x="10636" y="4587"/>
                  </a:cubicBezTo>
                  <a:cubicBezTo>
                    <a:pt x="11455" y="5368"/>
                    <a:pt x="13091" y="5628"/>
                    <a:pt x="15055" y="5368"/>
                  </a:cubicBezTo>
                  <a:cubicBezTo>
                    <a:pt x="17018" y="5108"/>
                    <a:pt x="19309" y="4327"/>
                    <a:pt x="20455" y="4587"/>
                  </a:cubicBezTo>
                  <a:cubicBezTo>
                    <a:pt x="21600" y="4848"/>
                    <a:pt x="21600" y="6149"/>
                    <a:pt x="21600" y="8621"/>
                  </a:cubicBezTo>
                  <a:cubicBezTo>
                    <a:pt x="21600" y="11093"/>
                    <a:pt x="21600" y="14737"/>
                    <a:pt x="20455" y="17144"/>
                  </a:cubicBezTo>
                  <a:cubicBezTo>
                    <a:pt x="19309" y="19551"/>
                    <a:pt x="17018" y="20722"/>
                    <a:pt x="13745" y="21113"/>
                  </a:cubicBezTo>
                  <a:cubicBezTo>
                    <a:pt x="10473" y="21503"/>
                    <a:pt x="6218" y="21113"/>
                    <a:pt x="3764" y="20527"/>
                  </a:cubicBezTo>
                  <a:cubicBezTo>
                    <a:pt x="1309" y="19942"/>
                    <a:pt x="655" y="19161"/>
                    <a:pt x="0" y="18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462063" y="603842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455713" y="5937310"/>
              <a:ext cx="2540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539113" y="5945064"/>
              <a:ext cx="134617" cy="19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93" fill="norm" stroke="1" extrusionOk="0">
                  <a:moveTo>
                    <a:pt x="3914" y="8154"/>
                  </a:moveTo>
                  <a:cubicBezTo>
                    <a:pt x="3239" y="11406"/>
                    <a:pt x="2564" y="14658"/>
                    <a:pt x="1889" y="16864"/>
                  </a:cubicBezTo>
                  <a:cubicBezTo>
                    <a:pt x="1214" y="19070"/>
                    <a:pt x="539" y="20232"/>
                    <a:pt x="201" y="19999"/>
                  </a:cubicBezTo>
                  <a:cubicBezTo>
                    <a:pt x="-136" y="19767"/>
                    <a:pt x="-136" y="18141"/>
                    <a:pt x="876" y="15006"/>
                  </a:cubicBezTo>
                  <a:cubicBezTo>
                    <a:pt x="1889" y="11870"/>
                    <a:pt x="3914" y="7225"/>
                    <a:pt x="6952" y="4206"/>
                  </a:cubicBezTo>
                  <a:cubicBezTo>
                    <a:pt x="9989" y="1187"/>
                    <a:pt x="14039" y="-207"/>
                    <a:pt x="16908" y="25"/>
                  </a:cubicBezTo>
                  <a:cubicBezTo>
                    <a:pt x="19777" y="258"/>
                    <a:pt x="21464" y="2116"/>
                    <a:pt x="21464" y="5948"/>
                  </a:cubicBezTo>
                  <a:cubicBezTo>
                    <a:pt x="21464" y="9780"/>
                    <a:pt x="19777" y="15587"/>
                    <a:pt x="18089" y="21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188079" y="5925400"/>
              <a:ext cx="99485" cy="22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5279"/>
                  </a:moveTo>
                  <a:cubicBezTo>
                    <a:pt x="18383" y="3479"/>
                    <a:pt x="15166" y="1679"/>
                    <a:pt x="12179" y="779"/>
                  </a:cubicBezTo>
                  <a:cubicBezTo>
                    <a:pt x="9191" y="-121"/>
                    <a:pt x="6434" y="-121"/>
                    <a:pt x="4136" y="179"/>
                  </a:cubicBezTo>
                  <a:cubicBezTo>
                    <a:pt x="1838" y="479"/>
                    <a:pt x="0" y="1079"/>
                    <a:pt x="1609" y="3179"/>
                  </a:cubicBezTo>
                  <a:cubicBezTo>
                    <a:pt x="3217" y="5279"/>
                    <a:pt x="8272" y="8879"/>
                    <a:pt x="11489" y="11179"/>
                  </a:cubicBezTo>
                  <a:cubicBezTo>
                    <a:pt x="14706" y="13479"/>
                    <a:pt x="16085" y="14479"/>
                    <a:pt x="15855" y="15979"/>
                  </a:cubicBezTo>
                  <a:cubicBezTo>
                    <a:pt x="15626" y="17479"/>
                    <a:pt x="13787" y="19479"/>
                    <a:pt x="11489" y="20479"/>
                  </a:cubicBezTo>
                  <a:cubicBezTo>
                    <a:pt x="9191" y="21479"/>
                    <a:pt x="6434" y="21479"/>
                    <a:pt x="4136" y="20379"/>
                  </a:cubicBezTo>
                  <a:cubicBezTo>
                    <a:pt x="1838" y="19279"/>
                    <a:pt x="0" y="17079"/>
                    <a:pt x="0" y="14979"/>
                  </a:cubicBezTo>
                  <a:cubicBezTo>
                    <a:pt x="0" y="12879"/>
                    <a:pt x="1838" y="10879"/>
                    <a:pt x="3677" y="8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0310846" y="5756600"/>
              <a:ext cx="375315" cy="40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31" fill="norm" stroke="1" extrusionOk="0">
                  <a:moveTo>
                    <a:pt x="4126" y="2785"/>
                  </a:moveTo>
                  <a:cubicBezTo>
                    <a:pt x="4611" y="2453"/>
                    <a:pt x="5097" y="2120"/>
                    <a:pt x="5279" y="2397"/>
                  </a:cubicBezTo>
                  <a:cubicBezTo>
                    <a:pt x="5461" y="2674"/>
                    <a:pt x="5339" y="3560"/>
                    <a:pt x="4733" y="6053"/>
                  </a:cubicBezTo>
                  <a:cubicBezTo>
                    <a:pt x="4126" y="8545"/>
                    <a:pt x="3034" y="12643"/>
                    <a:pt x="2488" y="15025"/>
                  </a:cubicBezTo>
                  <a:cubicBezTo>
                    <a:pt x="1942" y="17407"/>
                    <a:pt x="1942" y="18071"/>
                    <a:pt x="2002" y="18791"/>
                  </a:cubicBezTo>
                  <a:cubicBezTo>
                    <a:pt x="2063" y="19511"/>
                    <a:pt x="2184" y="20287"/>
                    <a:pt x="2670" y="20785"/>
                  </a:cubicBezTo>
                  <a:cubicBezTo>
                    <a:pt x="3155" y="21283"/>
                    <a:pt x="4004" y="21505"/>
                    <a:pt x="4551" y="21173"/>
                  </a:cubicBezTo>
                  <a:cubicBezTo>
                    <a:pt x="5097" y="20840"/>
                    <a:pt x="5339" y="19954"/>
                    <a:pt x="4733" y="18570"/>
                  </a:cubicBezTo>
                  <a:cubicBezTo>
                    <a:pt x="4126" y="17185"/>
                    <a:pt x="2670" y="15302"/>
                    <a:pt x="1638" y="14250"/>
                  </a:cubicBezTo>
                  <a:cubicBezTo>
                    <a:pt x="607" y="13197"/>
                    <a:pt x="0" y="12976"/>
                    <a:pt x="0" y="12920"/>
                  </a:cubicBezTo>
                  <a:cubicBezTo>
                    <a:pt x="0" y="12865"/>
                    <a:pt x="607" y="12976"/>
                    <a:pt x="2245" y="13253"/>
                  </a:cubicBezTo>
                  <a:cubicBezTo>
                    <a:pt x="3883" y="13530"/>
                    <a:pt x="6553" y="13973"/>
                    <a:pt x="8191" y="14139"/>
                  </a:cubicBezTo>
                  <a:cubicBezTo>
                    <a:pt x="9829" y="14305"/>
                    <a:pt x="10436" y="14194"/>
                    <a:pt x="10436" y="14028"/>
                  </a:cubicBezTo>
                  <a:cubicBezTo>
                    <a:pt x="10436" y="13862"/>
                    <a:pt x="9829" y="13640"/>
                    <a:pt x="8980" y="13751"/>
                  </a:cubicBezTo>
                  <a:cubicBezTo>
                    <a:pt x="8130" y="13862"/>
                    <a:pt x="7038" y="14305"/>
                    <a:pt x="6310" y="15191"/>
                  </a:cubicBezTo>
                  <a:cubicBezTo>
                    <a:pt x="5582" y="16077"/>
                    <a:pt x="5218" y="17407"/>
                    <a:pt x="5218" y="18293"/>
                  </a:cubicBezTo>
                  <a:cubicBezTo>
                    <a:pt x="5218" y="19179"/>
                    <a:pt x="5582" y="19622"/>
                    <a:pt x="6067" y="19843"/>
                  </a:cubicBezTo>
                  <a:cubicBezTo>
                    <a:pt x="6553" y="20065"/>
                    <a:pt x="7160" y="20065"/>
                    <a:pt x="7888" y="19622"/>
                  </a:cubicBezTo>
                  <a:cubicBezTo>
                    <a:pt x="8616" y="19179"/>
                    <a:pt x="9465" y="18293"/>
                    <a:pt x="10011" y="17517"/>
                  </a:cubicBezTo>
                  <a:cubicBezTo>
                    <a:pt x="10557" y="16742"/>
                    <a:pt x="10800" y="16077"/>
                    <a:pt x="10982" y="16022"/>
                  </a:cubicBezTo>
                  <a:cubicBezTo>
                    <a:pt x="11164" y="15967"/>
                    <a:pt x="11285" y="16520"/>
                    <a:pt x="11649" y="16742"/>
                  </a:cubicBezTo>
                  <a:cubicBezTo>
                    <a:pt x="12013" y="16963"/>
                    <a:pt x="12620" y="16853"/>
                    <a:pt x="13834" y="15468"/>
                  </a:cubicBezTo>
                  <a:cubicBezTo>
                    <a:pt x="15047" y="14083"/>
                    <a:pt x="16867" y="11425"/>
                    <a:pt x="18263" y="8877"/>
                  </a:cubicBezTo>
                  <a:cubicBezTo>
                    <a:pt x="19658" y="6330"/>
                    <a:pt x="20629" y="3893"/>
                    <a:pt x="21115" y="2342"/>
                  </a:cubicBezTo>
                  <a:cubicBezTo>
                    <a:pt x="21600" y="791"/>
                    <a:pt x="21600" y="127"/>
                    <a:pt x="21357" y="16"/>
                  </a:cubicBezTo>
                  <a:cubicBezTo>
                    <a:pt x="21115" y="-95"/>
                    <a:pt x="20629" y="348"/>
                    <a:pt x="19840" y="1899"/>
                  </a:cubicBezTo>
                  <a:cubicBezTo>
                    <a:pt x="19052" y="3450"/>
                    <a:pt x="17960" y="6108"/>
                    <a:pt x="17049" y="8933"/>
                  </a:cubicBezTo>
                  <a:cubicBezTo>
                    <a:pt x="16139" y="11757"/>
                    <a:pt x="15411" y="14748"/>
                    <a:pt x="15108" y="16576"/>
                  </a:cubicBezTo>
                  <a:cubicBezTo>
                    <a:pt x="14804" y="18403"/>
                    <a:pt x="14926" y="19068"/>
                    <a:pt x="15290" y="19456"/>
                  </a:cubicBezTo>
                  <a:cubicBezTo>
                    <a:pt x="15654" y="19843"/>
                    <a:pt x="16261" y="19954"/>
                    <a:pt x="17110" y="19567"/>
                  </a:cubicBezTo>
                  <a:cubicBezTo>
                    <a:pt x="17960" y="19179"/>
                    <a:pt x="19052" y="18293"/>
                    <a:pt x="20144" y="17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592363" y="598762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671150" y="5945301"/>
              <a:ext cx="200614" cy="19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72" fill="norm" stroke="1" extrusionOk="0">
                  <a:moveTo>
                    <a:pt x="8412" y="11488"/>
                  </a:moveTo>
                  <a:cubicBezTo>
                    <a:pt x="11084" y="8731"/>
                    <a:pt x="13757" y="5973"/>
                    <a:pt x="15315" y="4020"/>
                  </a:cubicBezTo>
                  <a:cubicBezTo>
                    <a:pt x="16874" y="2067"/>
                    <a:pt x="17319" y="918"/>
                    <a:pt x="16651" y="343"/>
                  </a:cubicBezTo>
                  <a:cubicBezTo>
                    <a:pt x="15983" y="-231"/>
                    <a:pt x="14202" y="-231"/>
                    <a:pt x="11307" y="1492"/>
                  </a:cubicBezTo>
                  <a:cubicBezTo>
                    <a:pt x="8412" y="3216"/>
                    <a:pt x="4404" y="6663"/>
                    <a:pt x="2177" y="9995"/>
                  </a:cubicBezTo>
                  <a:cubicBezTo>
                    <a:pt x="-50" y="13326"/>
                    <a:pt x="-495" y="16543"/>
                    <a:pt x="507" y="18497"/>
                  </a:cubicBezTo>
                  <a:cubicBezTo>
                    <a:pt x="1509" y="20450"/>
                    <a:pt x="3959" y="21139"/>
                    <a:pt x="7633" y="21254"/>
                  </a:cubicBezTo>
                  <a:cubicBezTo>
                    <a:pt x="11307" y="21369"/>
                    <a:pt x="16206" y="20909"/>
                    <a:pt x="21105" y="20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1252763" y="6019374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1242978" y="5876218"/>
              <a:ext cx="72851" cy="7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0912" fill="norm" stroke="1" extrusionOk="0">
                  <a:moveTo>
                    <a:pt x="11774" y="4456"/>
                  </a:moveTo>
                  <a:cubicBezTo>
                    <a:pt x="8774" y="3872"/>
                    <a:pt x="5774" y="3289"/>
                    <a:pt x="3674" y="4456"/>
                  </a:cubicBezTo>
                  <a:cubicBezTo>
                    <a:pt x="1574" y="5624"/>
                    <a:pt x="374" y="8543"/>
                    <a:pt x="74" y="11462"/>
                  </a:cubicBezTo>
                  <a:cubicBezTo>
                    <a:pt x="-226" y="14381"/>
                    <a:pt x="374" y="17300"/>
                    <a:pt x="2174" y="19051"/>
                  </a:cubicBezTo>
                  <a:cubicBezTo>
                    <a:pt x="3974" y="20802"/>
                    <a:pt x="6974" y="21386"/>
                    <a:pt x="9974" y="20510"/>
                  </a:cubicBezTo>
                  <a:cubicBezTo>
                    <a:pt x="12974" y="19635"/>
                    <a:pt x="15974" y="17300"/>
                    <a:pt x="18074" y="14089"/>
                  </a:cubicBezTo>
                  <a:cubicBezTo>
                    <a:pt x="20174" y="10878"/>
                    <a:pt x="21374" y="6791"/>
                    <a:pt x="20174" y="4164"/>
                  </a:cubicBezTo>
                  <a:cubicBezTo>
                    <a:pt x="18974" y="1537"/>
                    <a:pt x="15374" y="370"/>
                    <a:pt x="12074" y="78"/>
                  </a:cubicBezTo>
                  <a:cubicBezTo>
                    <a:pt x="8774" y="-214"/>
                    <a:pt x="5774" y="370"/>
                    <a:pt x="2774" y="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578489" y="6678058"/>
              <a:ext cx="194475" cy="11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830" fill="norm" stroke="1" extrusionOk="0">
                  <a:moveTo>
                    <a:pt x="16462" y="6098"/>
                  </a:moveTo>
                  <a:cubicBezTo>
                    <a:pt x="14604" y="3398"/>
                    <a:pt x="12745" y="698"/>
                    <a:pt x="10539" y="120"/>
                  </a:cubicBezTo>
                  <a:cubicBezTo>
                    <a:pt x="8333" y="-459"/>
                    <a:pt x="5778" y="1084"/>
                    <a:pt x="3804" y="4170"/>
                  </a:cubicBezTo>
                  <a:cubicBezTo>
                    <a:pt x="1829" y="7255"/>
                    <a:pt x="436" y="11884"/>
                    <a:pt x="87" y="15162"/>
                  </a:cubicBezTo>
                  <a:cubicBezTo>
                    <a:pt x="-261" y="18441"/>
                    <a:pt x="436" y="20370"/>
                    <a:pt x="2062" y="20755"/>
                  </a:cubicBezTo>
                  <a:cubicBezTo>
                    <a:pt x="3687" y="21141"/>
                    <a:pt x="6242" y="19984"/>
                    <a:pt x="8100" y="18248"/>
                  </a:cubicBezTo>
                  <a:cubicBezTo>
                    <a:pt x="9958" y="16512"/>
                    <a:pt x="11120" y="14198"/>
                    <a:pt x="12165" y="12077"/>
                  </a:cubicBezTo>
                  <a:cubicBezTo>
                    <a:pt x="13210" y="9955"/>
                    <a:pt x="14139" y="8027"/>
                    <a:pt x="14604" y="8220"/>
                  </a:cubicBezTo>
                  <a:cubicBezTo>
                    <a:pt x="15068" y="8412"/>
                    <a:pt x="15068" y="10727"/>
                    <a:pt x="15416" y="12848"/>
                  </a:cubicBezTo>
                  <a:cubicBezTo>
                    <a:pt x="15765" y="14970"/>
                    <a:pt x="16462" y="16898"/>
                    <a:pt x="17507" y="18055"/>
                  </a:cubicBezTo>
                  <a:cubicBezTo>
                    <a:pt x="18552" y="19212"/>
                    <a:pt x="19945" y="19598"/>
                    <a:pt x="21339" y="19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802268" y="6453099"/>
              <a:ext cx="110396" cy="36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7" fill="norm" stroke="1" extrusionOk="0">
                  <a:moveTo>
                    <a:pt x="21256" y="2121"/>
                  </a:moveTo>
                  <a:cubicBezTo>
                    <a:pt x="21256" y="1377"/>
                    <a:pt x="21256" y="632"/>
                    <a:pt x="20033" y="259"/>
                  </a:cubicBezTo>
                  <a:cubicBezTo>
                    <a:pt x="18811" y="-113"/>
                    <a:pt x="16365" y="-113"/>
                    <a:pt x="13716" y="446"/>
                  </a:cubicBezTo>
                  <a:cubicBezTo>
                    <a:pt x="11067" y="1004"/>
                    <a:pt x="8214" y="2121"/>
                    <a:pt x="5769" y="4666"/>
                  </a:cubicBezTo>
                  <a:cubicBezTo>
                    <a:pt x="3324" y="7211"/>
                    <a:pt x="1286" y="11184"/>
                    <a:pt x="471" y="14225"/>
                  </a:cubicBezTo>
                  <a:cubicBezTo>
                    <a:pt x="-344" y="17266"/>
                    <a:pt x="64" y="19377"/>
                    <a:pt x="471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747951" y="6686124"/>
              <a:ext cx="13296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3988" y="21600"/>
                  </a:moveTo>
                  <a:cubicBezTo>
                    <a:pt x="2976" y="19385"/>
                    <a:pt x="1963" y="17169"/>
                    <a:pt x="1120" y="14400"/>
                  </a:cubicBezTo>
                  <a:cubicBezTo>
                    <a:pt x="276" y="11631"/>
                    <a:pt x="-399" y="8308"/>
                    <a:pt x="276" y="6369"/>
                  </a:cubicBezTo>
                  <a:cubicBezTo>
                    <a:pt x="951" y="4431"/>
                    <a:pt x="2976" y="3877"/>
                    <a:pt x="6688" y="3046"/>
                  </a:cubicBezTo>
                  <a:cubicBezTo>
                    <a:pt x="10401" y="2215"/>
                    <a:pt x="15801" y="1108"/>
                    <a:pt x="212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964241" y="6484183"/>
              <a:ext cx="50023" cy="33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324" fill="norm" stroke="1" extrusionOk="0">
                  <a:moveTo>
                    <a:pt x="10050" y="2755"/>
                  </a:moveTo>
                  <a:cubicBezTo>
                    <a:pt x="13506" y="1540"/>
                    <a:pt x="16962" y="325"/>
                    <a:pt x="17826" y="55"/>
                  </a:cubicBezTo>
                  <a:cubicBezTo>
                    <a:pt x="18690" y="-215"/>
                    <a:pt x="16962" y="460"/>
                    <a:pt x="13074" y="3295"/>
                  </a:cubicBezTo>
                  <a:cubicBezTo>
                    <a:pt x="9186" y="6130"/>
                    <a:pt x="3138" y="11125"/>
                    <a:pt x="978" y="14365"/>
                  </a:cubicBezTo>
                  <a:cubicBezTo>
                    <a:pt x="-1182" y="17605"/>
                    <a:pt x="546" y="19090"/>
                    <a:pt x="3138" y="20035"/>
                  </a:cubicBezTo>
                  <a:cubicBezTo>
                    <a:pt x="5730" y="20980"/>
                    <a:pt x="9186" y="21385"/>
                    <a:pt x="12210" y="21317"/>
                  </a:cubicBezTo>
                  <a:cubicBezTo>
                    <a:pt x="15234" y="21250"/>
                    <a:pt x="17826" y="20710"/>
                    <a:pt x="20418" y="20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938063" y="667342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021896" y="6648966"/>
              <a:ext cx="246368" cy="15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30" fill="norm" stroke="1" extrusionOk="0">
                  <a:moveTo>
                    <a:pt x="7577" y="1643"/>
                  </a:moveTo>
                  <a:cubicBezTo>
                    <a:pt x="6845" y="756"/>
                    <a:pt x="6113" y="-132"/>
                    <a:pt x="4923" y="16"/>
                  </a:cubicBezTo>
                  <a:cubicBezTo>
                    <a:pt x="3733" y="164"/>
                    <a:pt x="2086" y="1347"/>
                    <a:pt x="1079" y="4010"/>
                  </a:cubicBezTo>
                  <a:cubicBezTo>
                    <a:pt x="72" y="6673"/>
                    <a:pt x="-294" y="10816"/>
                    <a:pt x="255" y="13775"/>
                  </a:cubicBezTo>
                  <a:cubicBezTo>
                    <a:pt x="804" y="16734"/>
                    <a:pt x="2269" y="18509"/>
                    <a:pt x="3733" y="18509"/>
                  </a:cubicBezTo>
                  <a:cubicBezTo>
                    <a:pt x="5198" y="18509"/>
                    <a:pt x="6662" y="16734"/>
                    <a:pt x="7760" y="14958"/>
                  </a:cubicBezTo>
                  <a:cubicBezTo>
                    <a:pt x="8859" y="13183"/>
                    <a:pt x="9591" y="11408"/>
                    <a:pt x="10231" y="9484"/>
                  </a:cubicBezTo>
                  <a:cubicBezTo>
                    <a:pt x="10872" y="7561"/>
                    <a:pt x="11421" y="5490"/>
                    <a:pt x="11970" y="5342"/>
                  </a:cubicBezTo>
                  <a:cubicBezTo>
                    <a:pt x="12520" y="5194"/>
                    <a:pt x="13069" y="6969"/>
                    <a:pt x="13435" y="9336"/>
                  </a:cubicBezTo>
                  <a:cubicBezTo>
                    <a:pt x="13801" y="11704"/>
                    <a:pt x="13984" y="14663"/>
                    <a:pt x="13709" y="17030"/>
                  </a:cubicBezTo>
                  <a:cubicBezTo>
                    <a:pt x="13435" y="19397"/>
                    <a:pt x="12703" y="21172"/>
                    <a:pt x="12245" y="21320"/>
                  </a:cubicBezTo>
                  <a:cubicBezTo>
                    <a:pt x="11787" y="21468"/>
                    <a:pt x="11604" y="19989"/>
                    <a:pt x="11879" y="17326"/>
                  </a:cubicBezTo>
                  <a:cubicBezTo>
                    <a:pt x="12153" y="14663"/>
                    <a:pt x="12886" y="10816"/>
                    <a:pt x="14533" y="8005"/>
                  </a:cubicBezTo>
                  <a:cubicBezTo>
                    <a:pt x="16181" y="5194"/>
                    <a:pt x="18743" y="3419"/>
                    <a:pt x="21306" y="1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745239" y="6640791"/>
              <a:ext cx="119925" cy="19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831" fill="norm" stroke="1" extrusionOk="0">
                  <a:moveTo>
                    <a:pt x="4417" y="4101"/>
                  </a:moveTo>
                  <a:cubicBezTo>
                    <a:pt x="3659" y="7664"/>
                    <a:pt x="2902" y="11227"/>
                    <a:pt x="2523" y="13677"/>
                  </a:cubicBezTo>
                  <a:cubicBezTo>
                    <a:pt x="2144" y="16126"/>
                    <a:pt x="2144" y="17462"/>
                    <a:pt x="1765" y="18687"/>
                  </a:cubicBezTo>
                  <a:cubicBezTo>
                    <a:pt x="1386" y="19912"/>
                    <a:pt x="628" y="21025"/>
                    <a:pt x="249" y="20802"/>
                  </a:cubicBezTo>
                  <a:cubicBezTo>
                    <a:pt x="-130" y="20580"/>
                    <a:pt x="-130" y="19021"/>
                    <a:pt x="628" y="16460"/>
                  </a:cubicBezTo>
                  <a:cubicBezTo>
                    <a:pt x="1386" y="13899"/>
                    <a:pt x="2902" y="10336"/>
                    <a:pt x="5744" y="7219"/>
                  </a:cubicBezTo>
                  <a:cubicBezTo>
                    <a:pt x="8586" y="4101"/>
                    <a:pt x="12754" y="1429"/>
                    <a:pt x="15596" y="427"/>
                  </a:cubicBezTo>
                  <a:cubicBezTo>
                    <a:pt x="18438" y="-575"/>
                    <a:pt x="19954" y="93"/>
                    <a:pt x="20712" y="3433"/>
                  </a:cubicBezTo>
                  <a:cubicBezTo>
                    <a:pt x="21470" y="6773"/>
                    <a:pt x="21470" y="12786"/>
                    <a:pt x="21470" y="187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998513" y="6737395"/>
              <a:ext cx="26035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27" y="14000"/>
                    <a:pt x="1054" y="6800"/>
                    <a:pt x="2283" y="3200"/>
                  </a:cubicBezTo>
                  <a:cubicBezTo>
                    <a:pt x="3512" y="-400"/>
                    <a:pt x="5444" y="-400"/>
                    <a:pt x="8780" y="500"/>
                  </a:cubicBezTo>
                  <a:cubicBezTo>
                    <a:pt x="12117" y="1400"/>
                    <a:pt x="16859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201713" y="6695944"/>
              <a:ext cx="103645" cy="10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24" fill="norm" stroke="1" extrusionOk="0">
                  <a:moveTo>
                    <a:pt x="7776" y="3180"/>
                  </a:moveTo>
                  <a:cubicBezTo>
                    <a:pt x="6048" y="1884"/>
                    <a:pt x="4320" y="588"/>
                    <a:pt x="4536" y="156"/>
                  </a:cubicBezTo>
                  <a:cubicBezTo>
                    <a:pt x="4752" y="-276"/>
                    <a:pt x="6912" y="156"/>
                    <a:pt x="9936" y="1884"/>
                  </a:cubicBezTo>
                  <a:cubicBezTo>
                    <a:pt x="12960" y="3612"/>
                    <a:pt x="16848" y="6636"/>
                    <a:pt x="19008" y="9228"/>
                  </a:cubicBezTo>
                  <a:cubicBezTo>
                    <a:pt x="21168" y="11820"/>
                    <a:pt x="21600" y="13980"/>
                    <a:pt x="20736" y="15492"/>
                  </a:cubicBezTo>
                  <a:cubicBezTo>
                    <a:pt x="19872" y="17004"/>
                    <a:pt x="17712" y="17868"/>
                    <a:pt x="14040" y="18732"/>
                  </a:cubicBezTo>
                  <a:cubicBezTo>
                    <a:pt x="10368" y="19596"/>
                    <a:pt x="5184" y="20460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318209" y="6709837"/>
              <a:ext cx="204964" cy="9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483" fill="norm" stroke="1" extrusionOk="0">
                  <a:moveTo>
                    <a:pt x="12865" y="359"/>
                  </a:moveTo>
                  <a:cubicBezTo>
                    <a:pt x="10029" y="6659"/>
                    <a:pt x="7192" y="12959"/>
                    <a:pt x="5010" y="16559"/>
                  </a:cubicBezTo>
                  <a:cubicBezTo>
                    <a:pt x="2829" y="20159"/>
                    <a:pt x="1301" y="21059"/>
                    <a:pt x="538" y="20159"/>
                  </a:cubicBezTo>
                  <a:cubicBezTo>
                    <a:pt x="-226" y="19259"/>
                    <a:pt x="-226" y="16559"/>
                    <a:pt x="865" y="13634"/>
                  </a:cubicBezTo>
                  <a:cubicBezTo>
                    <a:pt x="1956" y="10709"/>
                    <a:pt x="4138" y="7559"/>
                    <a:pt x="6319" y="6659"/>
                  </a:cubicBezTo>
                  <a:cubicBezTo>
                    <a:pt x="8501" y="5759"/>
                    <a:pt x="10683" y="7109"/>
                    <a:pt x="12647" y="8909"/>
                  </a:cubicBezTo>
                  <a:cubicBezTo>
                    <a:pt x="14610" y="10709"/>
                    <a:pt x="16356" y="12959"/>
                    <a:pt x="17883" y="13859"/>
                  </a:cubicBezTo>
                  <a:cubicBezTo>
                    <a:pt x="19410" y="14759"/>
                    <a:pt x="20719" y="14309"/>
                    <a:pt x="21047" y="11834"/>
                  </a:cubicBezTo>
                  <a:cubicBezTo>
                    <a:pt x="21374" y="9359"/>
                    <a:pt x="20719" y="4859"/>
                    <a:pt x="18865" y="2384"/>
                  </a:cubicBezTo>
                  <a:cubicBezTo>
                    <a:pt x="17010" y="-91"/>
                    <a:pt x="13956" y="-541"/>
                    <a:pt x="11992" y="584"/>
                  </a:cubicBezTo>
                  <a:cubicBezTo>
                    <a:pt x="10029" y="1709"/>
                    <a:pt x="9156" y="4409"/>
                    <a:pt x="8283" y="7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858205" y="6664397"/>
              <a:ext cx="104028" cy="17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264" fill="norm" stroke="1" extrusionOk="0">
                  <a:moveTo>
                    <a:pt x="13229" y="317"/>
                  </a:moveTo>
                  <a:cubicBezTo>
                    <a:pt x="11152" y="66"/>
                    <a:pt x="9075" y="-185"/>
                    <a:pt x="6790" y="192"/>
                  </a:cubicBezTo>
                  <a:cubicBezTo>
                    <a:pt x="4506" y="568"/>
                    <a:pt x="2013" y="1573"/>
                    <a:pt x="767" y="2955"/>
                  </a:cubicBezTo>
                  <a:cubicBezTo>
                    <a:pt x="-479" y="4336"/>
                    <a:pt x="-479" y="6094"/>
                    <a:pt x="2844" y="7852"/>
                  </a:cubicBezTo>
                  <a:cubicBezTo>
                    <a:pt x="6167" y="9610"/>
                    <a:pt x="12813" y="11368"/>
                    <a:pt x="16552" y="13252"/>
                  </a:cubicBezTo>
                  <a:cubicBezTo>
                    <a:pt x="20290" y="15136"/>
                    <a:pt x="21121" y="17145"/>
                    <a:pt x="19875" y="18527"/>
                  </a:cubicBezTo>
                  <a:cubicBezTo>
                    <a:pt x="18629" y="19908"/>
                    <a:pt x="15306" y="20662"/>
                    <a:pt x="12190" y="21038"/>
                  </a:cubicBezTo>
                  <a:cubicBezTo>
                    <a:pt x="9075" y="21415"/>
                    <a:pt x="6167" y="21415"/>
                    <a:pt x="4298" y="20285"/>
                  </a:cubicBezTo>
                  <a:cubicBezTo>
                    <a:pt x="2429" y="19155"/>
                    <a:pt x="1598" y="16894"/>
                    <a:pt x="767" y="14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998549" y="6521024"/>
              <a:ext cx="92165" cy="30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1" fill="norm" stroke="1" extrusionOk="0">
                  <a:moveTo>
                    <a:pt x="21375" y="0"/>
                  </a:moveTo>
                  <a:cubicBezTo>
                    <a:pt x="15484" y="2700"/>
                    <a:pt x="9593" y="5400"/>
                    <a:pt x="5666" y="8250"/>
                  </a:cubicBezTo>
                  <a:cubicBezTo>
                    <a:pt x="1739" y="11100"/>
                    <a:pt x="-225" y="14100"/>
                    <a:pt x="20" y="16350"/>
                  </a:cubicBezTo>
                  <a:cubicBezTo>
                    <a:pt x="266" y="18600"/>
                    <a:pt x="2720" y="20100"/>
                    <a:pt x="5175" y="20850"/>
                  </a:cubicBezTo>
                  <a:cubicBezTo>
                    <a:pt x="7630" y="21600"/>
                    <a:pt x="10084" y="21600"/>
                    <a:pt x="12048" y="21225"/>
                  </a:cubicBezTo>
                  <a:cubicBezTo>
                    <a:pt x="14011" y="20850"/>
                    <a:pt x="15484" y="20100"/>
                    <a:pt x="16957" y="19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982763" y="669882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081923" y="6671707"/>
              <a:ext cx="135791" cy="12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858" fill="norm" stroke="1" extrusionOk="0">
                  <a:moveTo>
                    <a:pt x="8358" y="6772"/>
                  </a:moveTo>
                  <a:cubicBezTo>
                    <a:pt x="10020" y="6412"/>
                    <a:pt x="11681" y="6052"/>
                    <a:pt x="13176" y="4972"/>
                  </a:cubicBezTo>
                  <a:cubicBezTo>
                    <a:pt x="14672" y="3892"/>
                    <a:pt x="16001" y="2092"/>
                    <a:pt x="15669" y="1012"/>
                  </a:cubicBezTo>
                  <a:cubicBezTo>
                    <a:pt x="15336" y="-68"/>
                    <a:pt x="13343" y="-428"/>
                    <a:pt x="10850" y="652"/>
                  </a:cubicBezTo>
                  <a:cubicBezTo>
                    <a:pt x="8358" y="1732"/>
                    <a:pt x="5367" y="4252"/>
                    <a:pt x="3207" y="7312"/>
                  </a:cubicBezTo>
                  <a:cubicBezTo>
                    <a:pt x="1047" y="10372"/>
                    <a:pt x="-282" y="13972"/>
                    <a:pt x="50" y="16672"/>
                  </a:cubicBezTo>
                  <a:cubicBezTo>
                    <a:pt x="383" y="19372"/>
                    <a:pt x="2376" y="21172"/>
                    <a:pt x="6198" y="20812"/>
                  </a:cubicBezTo>
                  <a:cubicBezTo>
                    <a:pt x="10020" y="20452"/>
                    <a:pt x="15669" y="17932"/>
                    <a:pt x="21318" y="15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177231" y="6653244"/>
              <a:ext cx="143301" cy="33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37" fill="norm" stroke="1" extrusionOk="0">
                  <a:moveTo>
                    <a:pt x="9743" y="4901"/>
                  </a:moveTo>
                  <a:cubicBezTo>
                    <a:pt x="7865" y="8255"/>
                    <a:pt x="5987" y="11609"/>
                    <a:pt x="4422" y="14158"/>
                  </a:cubicBezTo>
                  <a:cubicBezTo>
                    <a:pt x="2856" y="16707"/>
                    <a:pt x="1604" y="18451"/>
                    <a:pt x="978" y="19659"/>
                  </a:cubicBezTo>
                  <a:cubicBezTo>
                    <a:pt x="352" y="20866"/>
                    <a:pt x="352" y="21537"/>
                    <a:pt x="196" y="21537"/>
                  </a:cubicBezTo>
                  <a:cubicBezTo>
                    <a:pt x="39" y="21537"/>
                    <a:pt x="-274" y="20866"/>
                    <a:pt x="509" y="18787"/>
                  </a:cubicBezTo>
                  <a:cubicBezTo>
                    <a:pt x="1291" y="16707"/>
                    <a:pt x="3169" y="13219"/>
                    <a:pt x="5674" y="10133"/>
                  </a:cubicBezTo>
                  <a:cubicBezTo>
                    <a:pt x="8178" y="7048"/>
                    <a:pt x="11309" y="4364"/>
                    <a:pt x="13813" y="2620"/>
                  </a:cubicBezTo>
                  <a:cubicBezTo>
                    <a:pt x="16317" y="876"/>
                    <a:pt x="18196" y="71"/>
                    <a:pt x="19448" y="4"/>
                  </a:cubicBezTo>
                  <a:cubicBezTo>
                    <a:pt x="20700" y="-63"/>
                    <a:pt x="21326" y="608"/>
                    <a:pt x="21169" y="1949"/>
                  </a:cubicBezTo>
                  <a:cubicBezTo>
                    <a:pt x="21013" y="3291"/>
                    <a:pt x="20074" y="5303"/>
                    <a:pt x="18352" y="6712"/>
                  </a:cubicBezTo>
                  <a:cubicBezTo>
                    <a:pt x="16630" y="8121"/>
                    <a:pt x="14126" y="8926"/>
                    <a:pt x="11935" y="9328"/>
                  </a:cubicBezTo>
                  <a:cubicBezTo>
                    <a:pt x="9743" y="9731"/>
                    <a:pt x="7865" y="9731"/>
                    <a:pt x="6769" y="9127"/>
                  </a:cubicBezTo>
                  <a:cubicBezTo>
                    <a:pt x="5674" y="8523"/>
                    <a:pt x="5361" y="7316"/>
                    <a:pt x="5048" y="6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287563" y="6655316"/>
              <a:ext cx="152401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81"/>
                  </a:moveTo>
                  <a:cubicBezTo>
                    <a:pt x="20400" y="497"/>
                    <a:pt x="19200" y="-87"/>
                    <a:pt x="16800" y="10"/>
                  </a:cubicBezTo>
                  <a:cubicBezTo>
                    <a:pt x="14400" y="108"/>
                    <a:pt x="10800" y="886"/>
                    <a:pt x="9000" y="1762"/>
                  </a:cubicBezTo>
                  <a:cubicBezTo>
                    <a:pt x="7200" y="2637"/>
                    <a:pt x="7200" y="3610"/>
                    <a:pt x="8400" y="4875"/>
                  </a:cubicBezTo>
                  <a:cubicBezTo>
                    <a:pt x="9600" y="6140"/>
                    <a:pt x="12000" y="7697"/>
                    <a:pt x="14100" y="9156"/>
                  </a:cubicBezTo>
                  <a:cubicBezTo>
                    <a:pt x="16200" y="10616"/>
                    <a:pt x="18000" y="11978"/>
                    <a:pt x="18900" y="13145"/>
                  </a:cubicBezTo>
                  <a:cubicBezTo>
                    <a:pt x="19800" y="14313"/>
                    <a:pt x="19800" y="15286"/>
                    <a:pt x="16500" y="16648"/>
                  </a:cubicBezTo>
                  <a:cubicBezTo>
                    <a:pt x="13200" y="18010"/>
                    <a:pt x="6600" y="19762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493063" y="6597224"/>
              <a:ext cx="2749551" cy="1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283" y="3260"/>
                    <a:pt x="565" y="6521"/>
                    <a:pt x="989" y="8966"/>
                  </a:cubicBezTo>
                  <a:cubicBezTo>
                    <a:pt x="1413" y="11411"/>
                    <a:pt x="1979" y="13042"/>
                    <a:pt x="2661" y="13449"/>
                  </a:cubicBezTo>
                  <a:cubicBezTo>
                    <a:pt x="3342" y="13857"/>
                    <a:pt x="4140" y="13042"/>
                    <a:pt x="4905" y="11819"/>
                  </a:cubicBezTo>
                  <a:cubicBezTo>
                    <a:pt x="5670" y="10596"/>
                    <a:pt x="6402" y="8966"/>
                    <a:pt x="7059" y="7947"/>
                  </a:cubicBezTo>
                  <a:cubicBezTo>
                    <a:pt x="7715" y="6928"/>
                    <a:pt x="8297" y="6521"/>
                    <a:pt x="8929" y="6317"/>
                  </a:cubicBezTo>
                  <a:cubicBezTo>
                    <a:pt x="9561" y="6113"/>
                    <a:pt x="10243" y="6113"/>
                    <a:pt x="10875" y="7947"/>
                  </a:cubicBezTo>
                  <a:cubicBezTo>
                    <a:pt x="11507" y="9781"/>
                    <a:pt x="12089" y="13449"/>
                    <a:pt x="12646" y="16098"/>
                  </a:cubicBezTo>
                  <a:cubicBezTo>
                    <a:pt x="13203" y="18747"/>
                    <a:pt x="13735" y="20377"/>
                    <a:pt x="14292" y="20989"/>
                  </a:cubicBezTo>
                  <a:cubicBezTo>
                    <a:pt x="14849" y="21600"/>
                    <a:pt x="15431" y="21192"/>
                    <a:pt x="16038" y="20581"/>
                  </a:cubicBezTo>
                  <a:cubicBezTo>
                    <a:pt x="16645" y="19970"/>
                    <a:pt x="17277" y="19155"/>
                    <a:pt x="17875" y="17932"/>
                  </a:cubicBezTo>
                  <a:cubicBezTo>
                    <a:pt x="18474" y="16709"/>
                    <a:pt x="19039" y="15079"/>
                    <a:pt x="19513" y="13449"/>
                  </a:cubicBezTo>
                  <a:cubicBezTo>
                    <a:pt x="19987" y="11819"/>
                    <a:pt x="20370" y="10189"/>
                    <a:pt x="20702" y="8762"/>
                  </a:cubicBezTo>
                  <a:cubicBezTo>
                    <a:pt x="21035" y="7336"/>
                    <a:pt x="21317" y="6113"/>
                    <a:pt x="21600" y="4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680263" y="6786814"/>
              <a:ext cx="57151" cy="38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534"/>
                  </a:moveTo>
                  <a:cubicBezTo>
                    <a:pt x="1600" y="2025"/>
                    <a:pt x="3200" y="515"/>
                    <a:pt x="4800" y="108"/>
                  </a:cubicBezTo>
                  <a:cubicBezTo>
                    <a:pt x="6400" y="-298"/>
                    <a:pt x="8000" y="399"/>
                    <a:pt x="8800" y="2954"/>
                  </a:cubicBezTo>
                  <a:cubicBezTo>
                    <a:pt x="9600" y="5508"/>
                    <a:pt x="9600" y="9921"/>
                    <a:pt x="10000" y="13115"/>
                  </a:cubicBezTo>
                  <a:cubicBezTo>
                    <a:pt x="10400" y="16308"/>
                    <a:pt x="11200" y="18283"/>
                    <a:pt x="13200" y="19444"/>
                  </a:cubicBezTo>
                  <a:cubicBezTo>
                    <a:pt x="15200" y="20605"/>
                    <a:pt x="18400" y="20954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794563" y="703537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794563" y="695917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851713" y="6967257"/>
              <a:ext cx="175684" cy="15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220"/>
                  </a:moveTo>
                  <a:cubicBezTo>
                    <a:pt x="1041" y="5812"/>
                    <a:pt x="2082" y="8404"/>
                    <a:pt x="2602" y="10708"/>
                  </a:cubicBezTo>
                  <a:cubicBezTo>
                    <a:pt x="3123" y="13012"/>
                    <a:pt x="3123" y="15028"/>
                    <a:pt x="3123" y="16756"/>
                  </a:cubicBezTo>
                  <a:cubicBezTo>
                    <a:pt x="3123" y="18484"/>
                    <a:pt x="3123" y="19924"/>
                    <a:pt x="2993" y="19924"/>
                  </a:cubicBezTo>
                  <a:cubicBezTo>
                    <a:pt x="2863" y="19924"/>
                    <a:pt x="2602" y="18484"/>
                    <a:pt x="3253" y="15172"/>
                  </a:cubicBezTo>
                  <a:cubicBezTo>
                    <a:pt x="3904" y="11860"/>
                    <a:pt x="5465" y="6676"/>
                    <a:pt x="6766" y="3652"/>
                  </a:cubicBezTo>
                  <a:cubicBezTo>
                    <a:pt x="8067" y="628"/>
                    <a:pt x="9108" y="-236"/>
                    <a:pt x="9759" y="52"/>
                  </a:cubicBezTo>
                  <a:cubicBezTo>
                    <a:pt x="10410" y="340"/>
                    <a:pt x="10670" y="1780"/>
                    <a:pt x="10800" y="3220"/>
                  </a:cubicBezTo>
                  <a:cubicBezTo>
                    <a:pt x="10930" y="4660"/>
                    <a:pt x="10930" y="6100"/>
                    <a:pt x="11320" y="8548"/>
                  </a:cubicBezTo>
                  <a:cubicBezTo>
                    <a:pt x="11711" y="10996"/>
                    <a:pt x="12492" y="14452"/>
                    <a:pt x="13012" y="15316"/>
                  </a:cubicBezTo>
                  <a:cubicBezTo>
                    <a:pt x="13533" y="16180"/>
                    <a:pt x="13793" y="14452"/>
                    <a:pt x="14313" y="13012"/>
                  </a:cubicBezTo>
                  <a:cubicBezTo>
                    <a:pt x="14834" y="11572"/>
                    <a:pt x="15614" y="10420"/>
                    <a:pt x="16786" y="9268"/>
                  </a:cubicBezTo>
                  <a:cubicBezTo>
                    <a:pt x="17957" y="8116"/>
                    <a:pt x="19518" y="6964"/>
                    <a:pt x="20429" y="7108"/>
                  </a:cubicBezTo>
                  <a:cubicBezTo>
                    <a:pt x="21340" y="7252"/>
                    <a:pt x="21600" y="8692"/>
                    <a:pt x="21600" y="11284"/>
                  </a:cubicBezTo>
                  <a:cubicBezTo>
                    <a:pt x="21600" y="13876"/>
                    <a:pt x="21340" y="17620"/>
                    <a:pt x="21080" y="21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080313" y="7003624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086663" y="6933774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180195" y="6740010"/>
              <a:ext cx="77919" cy="38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91" fill="norm" stroke="1" extrusionOk="0">
                  <a:moveTo>
                    <a:pt x="7282" y="2983"/>
                  </a:moveTo>
                  <a:cubicBezTo>
                    <a:pt x="7282" y="2282"/>
                    <a:pt x="7282" y="1582"/>
                    <a:pt x="8419" y="998"/>
                  </a:cubicBezTo>
                  <a:cubicBezTo>
                    <a:pt x="9556" y="414"/>
                    <a:pt x="11829" y="-53"/>
                    <a:pt x="13250" y="5"/>
                  </a:cubicBezTo>
                  <a:cubicBezTo>
                    <a:pt x="14671" y="64"/>
                    <a:pt x="15240" y="648"/>
                    <a:pt x="14671" y="2341"/>
                  </a:cubicBezTo>
                  <a:cubicBezTo>
                    <a:pt x="14103" y="4033"/>
                    <a:pt x="12398" y="6836"/>
                    <a:pt x="9556" y="9930"/>
                  </a:cubicBezTo>
                  <a:cubicBezTo>
                    <a:pt x="6713" y="13024"/>
                    <a:pt x="2735" y="16410"/>
                    <a:pt x="1029" y="18395"/>
                  </a:cubicBezTo>
                  <a:cubicBezTo>
                    <a:pt x="-676" y="20379"/>
                    <a:pt x="-108" y="20963"/>
                    <a:pt x="1598" y="21255"/>
                  </a:cubicBezTo>
                  <a:cubicBezTo>
                    <a:pt x="3303" y="21547"/>
                    <a:pt x="6145" y="21547"/>
                    <a:pt x="8703" y="21372"/>
                  </a:cubicBezTo>
                  <a:cubicBezTo>
                    <a:pt x="11261" y="21197"/>
                    <a:pt x="13535" y="20846"/>
                    <a:pt x="15524" y="20088"/>
                  </a:cubicBezTo>
                  <a:cubicBezTo>
                    <a:pt x="17513" y="19329"/>
                    <a:pt x="19219" y="18161"/>
                    <a:pt x="20924" y="16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183333" y="6933774"/>
              <a:ext cx="157331" cy="15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41" fill="norm" stroke="1" extrusionOk="0">
                  <a:moveTo>
                    <a:pt x="4925" y="14203"/>
                  </a:moveTo>
                  <a:cubicBezTo>
                    <a:pt x="3504" y="13315"/>
                    <a:pt x="2083" y="12427"/>
                    <a:pt x="1088" y="11244"/>
                  </a:cubicBezTo>
                  <a:cubicBezTo>
                    <a:pt x="93" y="10060"/>
                    <a:pt x="-475" y="8581"/>
                    <a:pt x="520" y="7841"/>
                  </a:cubicBezTo>
                  <a:cubicBezTo>
                    <a:pt x="1514" y="7101"/>
                    <a:pt x="4072" y="7101"/>
                    <a:pt x="6630" y="7989"/>
                  </a:cubicBezTo>
                  <a:cubicBezTo>
                    <a:pt x="9188" y="8877"/>
                    <a:pt x="11746" y="10652"/>
                    <a:pt x="13451" y="12279"/>
                  </a:cubicBezTo>
                  <a:cubicBezTo>
                    <a:pt x="15157" y="13907"/>
                    <a:pt x="16009" y="15386"/>
                    <a:pt x="16862" y="17162"/>
                  </a:cubicBezTo>
                  <a:cubicBezTo>
                    <a:pt x="17714" y="18937"/>
                    <a:pt x="18567" y="21008"/>
                    <a:pt x="18993" y="21304"/>
                  </a:cubicBezTo>
                  <a:cubicBezTo>
                    <a:pt x="19420" y="21600"/>
                    <a:pt x="19420" y="20121"/>
                    <a:pt x="19704" y="16274"/>
                  </a:cubicBezTo>
                  <a:cubicBezTo>
                    <a:pt x="19988" y="12427"/>
                    <a:pt x="20557" y="6214"/>
                    <a:pt x="211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404427" y="6972999"/>
              <a:ext cx="114037" cy="15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65" fill="norm" stroke="1" extrusionOk="0">
                  <a:moveTo>
                    <a:pt x="1150" y="7523"/>
                  </a:moveTo>
                  <a:cubicBezTo>
                    <a:pt x="750" y="10649"/>
                    <a:pt x="350" y="13776"/>
                    <a:pt x="150" y="16049"/>
                  </a:cubicBezTo>
                  <a:cubicBezTo>
                    <a:pt x="-50" y="18323"/>
                    <a:pt x="-50" y="19744"/>
                    <a:pt x="150" y="19744"/>
                  </a:cubicBezTo>
                  <a:cubicBezTo>
                    <a:pt x="350" y="19744"/>
                    <a:pt x="750" y="18323"/>
                    <a:pt x="2950" y="14912"/>
                  </a:cubicBezTo>
                  <a:cubicBezTo>
                    <a:pt x="5150" y="11502"/>
                    <a:pt x="9150" y="6102"/>
                    <a:pt x="12150" y="3118"/>
                  </a:cubicBezTo>
                  <a:cubicBezTo>
                    <a:pt x="15150" y="133"/>
                    <a:pt x="17150" y="-435"/>
                    <a:pt x="18750" y="276"/>
                  </a:cubicBezTo>
                  <a:cubicBezTo>
                    <a:pt x="20350" y="986"/>
                    <a:pt x="21550" y="2976"/>
                    <a:pt x="21550" y="6670"/>
                  </a:cubicBezTo>
                  <a:cubicBezTo>
                    <a:pt x="21550" y="10365"/>
                    <a:pt x="20350" y="15765"/>
                    <a:pt x="19150" y="21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523095" y="6957823"/>
              <a:ext cx="120922" cy="36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84" fill="norm" stroke="1" extrusionOk="0">
                  <a:moveTo>
                    <a:pt x="15673" y="6003"/>
                  </a:moveTo>
                  <a:cubicBezTo>
                    <a:pt x="17504" y="4646"/>
                    <a:pt x="19334" y="3288"/>
                    <a:pt x="20250" y="2301"/>
                  </a:cubicBezTo>
                  <a:cubicBezTo>
                    <a:pt x="21165" y="1313"/>
                    <a:pt x="21165" y="696"/>
                    <a:pt x="20067" y="326"/>
                  </a:cubicBezTo>
                  <a:cubicBezTo>
                    <a:pt x="18968" y="-45"/>
                    <a:pt x="16772" y="-168"/>
                    <a:pt x="14209" y="326"/>
                  </a:cubicBezTo>
                  <a:cubicBezTo>
                    <a:pt x="11646" y="819"/>
                    <a:pt x="8718" y="1930"/>
                    <a:pt x="7070" y="2794"/>
                  </a:cubicBezTo>
                  <a:cubicBezTo>
                    <a:pt x="5423" y="3658"/>
                    <a:pt x="5057" y="4275"/>
                    <a:pt x="5789" y="4707"/>
                  </a:cubicBezTo>
                  <a:cubicBezTo>
                    <a:pt x="6521" y="5139"/>
                    <a:pt x="8351" y="5386"/>
                    <a:pt x="10548" y="5201"/>
                  </a:cubicBezTo>
                  <a:cubicBezTo>
                    <a:pt x="12745" y="5016"/>
                    <a:pt x="15307" y="4399"/>
                    <a:pt x="16589" y="4584"/>
                  </a:cubicBezTo>
                  <a:cubicBezTo>
                    <a:pt x="17870" y="4769"/>
                    <a:pt x="17870" y="5757"/>
                    <a:pt x="17687" y="7978"/>
                  </a:cubicBezTo>
                  <a:cubicBezTo>
                    <a:pt x="17504" y="10200"/>
                    <a:pt x="17138" y="13656"/>
                    <a:pt x="16040" y="16001"/>
                  </a:cubicBezTo>
                  <a:cubicBezTo>
                    <a:pt x="14941" y="18346"/>
                    <a:pt x="13111" y="19581"/>
                    <a:pt x="11280" y="20321"/>
                  </a:cubicBezTo>
                  <a:cubicBezTo>
                    <a:pt x="9450" y="21062"/>
                    <a:pt x="7619" y="21309"/>
                    <a:pt x="5789" y="21370"/>
                  </a:cubicBezTo>
                  <a:cubicBezTo>
                    <a:pt x="3958" y="21432"/>
                    <a:pt x="2128" y="21309"/>
                    <a:pt x="1029" y="20506"/>
                  </a:cubicBezTo>
                  <a:cubicBezTo>
                    <a:pt x="-69" y="19704"/>
                    <a:pt x="-435" y="18223"/>
                    <a:pt x="663" y="17050"/>
                  </a:cubicBezTo>
                  <a:cubicBezTo>
                    <a:pt x="1762" y="15878"/>
                    <a:pt x="4324" y="15014"/>
                    <a:pt x="6887" y="14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073818" y="6938770"/>
              <a:ext cx="96153" cy="35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65" fill="norm" stroke="1" extrusionOk="0">
                  <a:moveTo>
                    <a:pt x="9020" y="5482"/>
                  </a:moveTo>
                  <a:cubicBezTo>
                    <a:pt x="7182" y="7539"/>
                    <a:pt x="5344" y="9596"/>
                    <a:pt x="4425" y="12039"/>
                  </a:cubicBezTo>
                  <a:cubicBezTo>
                    <a:pt x="3506" y="14482"/>
                    <a:pt x="3506" y="17311"/>
                    <a:pt x="3506" y="19046"/>
                  </a:cubicBezTo>
                  <a:cubicBezTo>
                    <a:pt x="3506" y="20782"/>
                    <a:pt x="3506" y="21425"/>
                    <a:pt x="3276" y="21361"/>
                  </a:cubicBezTo>
                  <a:cubicBezTo>
                    <a:pt x="3046" y="21296"/>
                    <a:pt x="2586" y="20525"/>
                    <a:pt x="1897" y="18146"/>
                  </a:cubicBezTo>
                  <a:cubicBezTo>
                    <a:pt x="1208" y="15768"/>
                    <a:pt x="289" y="11782"/>
                    <a:pt x="59" y="8954"/>
                  </a:cubicBezTo>
                  <a:cubicBezTo>
                    <a:pt x="-171" y="6125"/>
                    <a:pt x="289" y="4454"/>
                    <a:pt x="1208" y="3168"/>
                  </a:cubicBezTo>
                  <a:cubicBezTo>
                    <a:pt x="2127" y="1882"/>
                    <a:pt x="3506" y="982"/>
                    <a:pt x="5344" y="468"/>
                  </a:cubicBezTo>
                  <a:cubicBezTo>
                    <a:pt x="7182" y="-46"/>
                    <a:pt x="9480" y="-175"/>
                    <a:pt x="12238" y="275"/>
                  </a:cubicBezTo>
                  <a:cubicBezTo>
                    <a:pt x="14995" y="725"/>
                    <a:pt x="18212" y="1754"/>
                    <a:pt x="19820" y="2911"/>
                  </a:cubicBezTo>
                  <a:cubicBezTo>
                    <a:pt x="21429" y="4068"/>
                    <a:pt x="21429" y="5354"/>
                    <a:pt x="18212" y="6446"/>
                  </a:cubicBezTo>
                  <a:cubicBezTo>
                    <a:pt x="14995" y="7539"/>
                    <a:pt x="8561" y="8439"/>
                    <a:pt x="2127" y="9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172513" y="6940124"/>
              <a:ext cx="12700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5815"/>
                  </a:moveTo>
                  <a:cubicBezTo>
                    <a:pt x="720" y="4154"/>
                    <a:pt x="1440" y="2492"/>
                    <a:pt x="2880" y="1385"/>
                  </a:cubicBezTo>
                  <a:cubicBezTo>
                    <a:pt x="4320" y="277"/>
                    <a:pt x="6480" y="-277"/>
                    <a:pt x="8460" y="1246"/>
                  </a:cubicBezTo>
                  <a:cubicBezTo>
                    <a:pt x="10440" y="2769"/>
                    <a:pt x="12240" y="6369"/>
                    <a:pt x="13320" y="9692"/>
                  </a:cubicBezTo>
                  <a:cubicBezTo>
                    <a:pt x="14400" y="13015"/>
                    <a:pt x="14760" y="16061"/>
                    <a:pt x="14220" y="18138"/>
                  </a:cubicBezTo>
                  <a:cubicBezTo>
                    <a:pt x="13680" y="20215"/>
                    <a:pt x="12240" y="21323"/>
                    <a:pt x="10980" y="21323"/>
                  </a:cubicBezTo>
                  <a:cubicBezTo>
                    <a:pt x="9720" y="21323"/>
                    <a:pt x="8640" y="20215"/>
                    <a:pt x="8460" y="17585"/>
                  </a:cubicBezTo>
                  <a:cubicBezTo>
                    <a:pt x="8280" y="14954"/>
                    <a:pt x="9000" y="10800"/>
                    <a:pt x="11340" y="7615"/>
                  </a:cubicBezTo>
                  <a:cubicBezTo>
                    <a:pt x="13680" y="4431"/>
                    <a:pt x="1764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313063" y="6933774"/>
              <a:ext cx="98005" cy="11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732" fill="norm" stroke="1" extrusionOk="0">
                  <a:moveTo>
                    <a:pt x="14669" y="6703"/>
                  </a:moveTo>
                  <a:cubicBezTo>
                    <a:pt x="12419" y="5959"/>
                    <a:pt x="10169" y="5214"/>
                    <a:pt x="7694" y="6145"/>
                  </a:cubicBezTo>
                  <a:cubicBezTo>
                    <a:pt x="5219" y="7076"/>
                    <a:pt x="2519" y="9683"/>
                    <a:pt x="1169" y="11917"/>
                  </a:cubicBezTo>
                  <a:cubicBezTo>
                    <a:pt x="-181" y="14152"/>
                    <a:pt x="-181" y="16014"/>
                    <a:pt x="269" y="17876"/>
                  </a:cubicBezTo>
                  <a:cubicBezTo>
                    <a:pt x="719" y="19738"/>
                    <a:pt x="1619" y="21600"/>
                    <a:pt x="5219" y="20297"/>
                  </a:cubicBezTo>
                  <a:cubicBezTo>
                    <a:pt x="8819" y="18993"/>
                    <a:pt x="15119" y="14524"/>
                    <a:pt x="18269" y="11359"/>
                  </a:cubicBezTo>
                  <a:cubicBezTo>
                    <a:pt x="21419" y="8193"/>
                    <a:pt x="21419" y="6331"/>
                    <a:pt x="19619" y="4655"/>
                  </a:cubicBezTo>
                  <a:cubicBezTo>
                    <a:pt x="17819" y="2979"/>
                    <a:pt x="14219" y="1490"/>
                    <a:pt x="106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407463" y="6838524"/>
              <a:ext cx="118673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24" fill="norm" stroke="1" extrusionOk="0">
                  <a:moveTo>
                    <a:pt x="7958" y="0"/>
                  </a:moveTo>
                  <a:cubicBezTo>
                    <a:pt x="7200" y="5035"/>
                    <a:pt x="6442" y="10069"/>
                    <a:pt x="5684" y="13398"/>
                  </a:cubicBezTo>
                  <a:cubicBezTo>
                    <a:pt x="4926" y="16728"/>
                    <a:pt x="4168" y="18352"/>
                    <a:pt x="3600" y="19570"/>
                  </a:cubicBezTo>
                  <a:cubicBezTo>
                    <a:pt x="3032" y="20788"/>
                    <a:pt x="2653" y="21600"/>
                    <a:pt x="2653" y="21519"/>
                  </a:cubicBezTo>
                  <a:cubicBezTo>
                    <a:pt x="2653" y="21438"/>
                    <a:pt x="3032" y="20463"/>
                    <a:pt x="4926" y="18595"/>
                  </a:cubicBezTo>
                  <a:cubicBezTo>
                    <a:pt x="6821" y="16728"/>
                    <a:pt x="10232" y="13967"/>
                    <a:pt x="13263" y="12505"/>
                  </a:cubicBezTo>
                  <a:cubicBezTo>
                    <a:pt x="16295" y="11044"/>
                    <a:pt x="18947" y="10881"/>
                    <a:pt x="20274" y="11206"/>
                  </a:cubicBezTo>
                  <a:cubicBezTo>
                    <a:pt x="21600" y="11531"/>
                    <a:pt x="21600" y="12343"/>
                    <a:pt x="20084" y="13480"/>
                  </a:cubicBezTo>
                  <a:cubicBezTo>
                    <a:pt x="18568" y="14617"/>
                    <a:pt x="15537" y="16078"/>
                    <a:pt x="11937" y="17134"/>
                  </a:cubicBezTo>
                  <a:cubicBezTo>
                    <a:pt x="8337" y="18189"/>
                    <a:pt x="4168" y="18839"/>
                    <a:pt x="0" y="19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108763" y="7067124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8900"/>
                    <a:pt x="9164" y="16200"/>
                    <a:pt x="12764" y="12600"/>
                  </a:cubicBezTo>
                  <a:cubicBezTo>
                    <a:pt x="16364" y="9000"/>
                    <a:pt x="18982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343713" y="7022674"/>
              <a:ext cx="797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4860" y="0"/>
                  </a:moveTo>
                  <a:cubicBezTo>
                    <a:pt x="9720" y="2483"/>
                    <a:pt x="14580" y="4966"/>
                    <a:pt x="17550" y="7076"/>
                  </a:cubicBezTo>
                  <a:cubicBezTo>
                    <a:pt x="20520" y="9186"/>
                    <a:pt x="21600" y="10924"/>
                    <a:pt x="18360" y="13283"/>
                  </a:cubicBezTo>
                  <a:cubicBezTo>
                    <a:pt x="15120" y="15641"/>
                    <a:pt x="756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061867" y="7594174"/>
              <a:ext cx="3516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926" y="21600"/>
                  </a:moveTo>
                  <a:cubicBezTo>
                    <a:pt x="408" y="18400"/>
                    <a:pt x="-109" y="15200"/>
                    <a:pt x="20" y="13200"/>
                  </a:cubicBezTo>
                  <a:cubicBezTo>
                    <a:pt x="150" y="11200"/>
                    <a:pt x="926" y="10400"/>
                    <a:pt x="3513" y="9200"/>
                  </a:cubicBezTo>
                  <a:cubicBezTo>
                    <a:pt x="6099" y="8000"/>
                    <a:pt x="10497" y="6400"/>
                    <a:pt x="13795" y="4800"/>
                  </a:cubicBezTo>
                  <a:cubicBezTo>
                    <a:pt x="17093" y="3200"/>
                    <a:pt x="19292" y="16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311963" y="7515857"/>
              <a:ext cx="7729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1937" y="949"/>
                  </a:moveTo>
                  <a:cubicBezTo>
                    <a:pt x="8526" y="475"/>
                    <a:pt x="5116" y="0"/>
                    <a:pt x="4832" y="0"/>
                  </a:cubicBezTo>
                  <a:cubicBezTo>
                    <a:pt x="4547" y="0"/>
                    <a:pt x="7389" y="475"/>
                    <a:pt x="11084" y="1543"/>
                  </a:cubicBezTo>
                  <a:cubicBezTo>
                    <a:pt x="14779" y="2611"/>
                    <a:pt x="19326" y="4273"/>
                    <a:pt x="20463" y="6765"/>
                  </a:cubicBezTo>
                  <a:cubicBezTo>
                    <a:pt x="21600" y="9257"/>
                    <a:pt x="19326" y="12580"/>
                    <a:pt x="15347" y="15191"/>
                  </a:cubicBezTo>
                  <a:cubicBezTo>
                    <a:pt x="11368" y="17802"/>
                    <a:pt x="5684" y="197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679167" y="7478743"/>
              <a:ext cx="91773" cy="20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364" fill="norm" stroke="1" extrusionOk="0">
                  <a:moveTo>
                    <a:pt x="18556" y="5299"/>
                  </a:moveTo>
                  <a:cubicBezTo>
                    <a:pt x="17617" y="4219"/>
                    <a:pt x="16678" y="3139"/>
                    <a:pt x="14095" y="2059"/>
                  </a:cubicBezTo>
                  <a:cubicBezTo>
                    <a:pt x="11513" y="979"/>
                    <a:pt x="7287" y="-101"/>
                    <a:pt x="4234" y="7"/>
                  </a:cubicBezTo>
                  <a:cubicBezTo>
                    <a:pt x="1182" y="115"/>
                    <a:pt x="-696" y="1411"/>
                    <a:pt x="243" y="3679"/>
                  </a:cubicBezTo>
                  <a:cubicBezTo>
                    <a:pt x="1182" y="5947"/>
                    <a:pt x="4939" y="9187"/>
                    <a:pt x="8695" y="11455"/>
                  </a:cubicBezTo>
                  <a:cubicBezTo>
                    <a:pt x="12452" y="13723"/>
                    <a:pt x="16208" y="15019"/>
                    <a:pt x="18321" y="16207"/>
                  </a:cubicBezTo>
                  <a:cubicBezTo>
                    <a:pt x="20434" y="17395"/>
                    <a:pt x="20904" y="18475"/>
                    <a:pt x="19730" y="19339"/>
                  </a:cubicBezTo>
                  <a:cubicBezTo>
                    <a:pt x="18556" y="20203"/>
                    <a:pt x="15739" y="20851"/>
                    <a:pt x="12921" y="21175"/>
                  </a:cubicBezTo>
                  <a:cubicBezTo>
                    <a:pt x="10104" y="21499"/>
                    <a:pt x="7287" y="21499"/>
                    <a:pt x="5878" y="20419"/>
                  </a:cubicBezTo>
                  <a:cubicBezTo>
                    <a:pt x="4469" y="19339"/>
                    <a:pt x="4469" y="17179"/>
                    <a:pt x="4469" y="15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899585" y="7321124"/>
              <a:ext cx="60079" cy="34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41" fill="norm" stroke="1" extrusionOk="0">
                  <a:moveTo>
                    <a:pt x="5500" y="0"/>
                  </a:moveTo>
                  <a:cubicBezTo>
                    <a:pt x="3265" y="4400"/>
                    <a:pt x="1031" y="8800"/>
                    <a:pt x="286" y="12200"/>
                  </a:cubicBezTo>
                  <a:cubicBezTo>
                    <a:pt x="-459" y="15600"/>
                    <a:pt x="286" y="18000"/>
                    <a:pt x="2148" y="19467"/>
                  </a:cubicBezTo>
                  <a:cubicBezTo>
                    <a:pt x="4010" y="20933"/>
                    <a:pt x="6989" y="21467"/>
                    <a:pt x="10341" y="21533"/>
                  </a:cubicBezTo>
                  <a:cubicBezTo>
                    <a:pt x="13693" y="21600"/>
                    <a:pt x="17417" y="21200"/>
                    <a:pt x="21141" y="2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832663" y="753702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964799" y="7296254"/>
              <a:ext cx="229815" cy="35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27" fill="norm" stroke="1" extrusionOk="0">
                  <a:moveTo>
                    <a:pt x="9031" y="14239"/>
                  </a:moveTo>
                  <a:cubicBezTo>
                    <a:pt x="8436" y="13596"/>
                    <a:pt x="7842" y="12953"/>
                    <a:pt x="6454" y="12760"/>
                  </a:cubicBezTo>
                  <a:cubicBezTo>
                    <a:pt x="5067" y="12568"/>
                    <a:pt x="2887" y="12825"/>
                    <a:pt x="1599" y="13660"/>
                  </a:cubicBezTo>
                  <a:cubicBezTo>
                    <a:pt x="311" y="14496"/>
                    <a:pt x="-85" y="15910"/>
                    <a:pt x="14" y="16875"/>
                  </a:cubicBezTo>
                  <a:cubicBezTo>
                    <a:pt x="113" y="17839"/>
                    <a:pt x="708" y="18353"/>
                    <a:pt x="1500" y="18546"/>
                  </a:cubicBezTo>
                  <a:cubicBezTo>
                    <a:pt x="2293" y="18739"/>
                    <a:pt x="3284" y="18610"/>
                    <a:pt x="4176" y="18289"/>
                  </a:cubicBezTo>
                  <a:cubicBezTo>
                    <a:pt x="5067" y="17968"/>
                    <a:pt x="5860" y="17453"/>
                    <a:pt x="6454" y="16746"/>
                  </a:cubicBezTo>
                  <a:cubicBezTo>
                    <a:pt x="7049" y="16039"/>
                    <a:pt x="7445" y="15139"/>
                    <a:pt x="7743" y="15010"/>
                  </a:cubicBezTo>
                  <a:cubicBezTo>
                    <a:pt x="8040" y="14882"/>
                    <a:pt x="8238" y="15525"/>
                    <a:pt x="8634" y="16103"/>
                  </a:cubicBezTo>
                  <a:cubicBezTo>
                    <a:pt x="9031" y="16682"/>
                    <a:pt x="9625" y="17196"/>
                    <a:pt x="10418" y="17389"/>
                  </a:cubicBezTo>
                  <a:cubicBezTo>
                    <a:pt x="11210" y="17582"/>
                    <a:pt x="12201" y="17453"/>
                    <a:pt x="13390" y="16296"/>
                  </a:cubicBezTo>
                  <a:cubicBezTo>
                    <a:pt x="14579" y="15139"/>
                    <a:pt x="15966" y="12953"/>
                    <a:pt x="17155" y="10446"/>
                  </a:cubicBezTo>
                  <a:cubicBezTo>
                    <a:pt x="18344" y="7939"/>
                    <a:pt x="19335" y="5110"/>
                    <a:pt x="20029" y="3182"/>
                  </a:cubicBezTo>
                  <a:cubicBezTo>
                    <a:pt x="20722" y="1253"/>
                    <a:pt x="21119" y="225"/>
                    <a:pt x="20921" y="32"/>
                  </a:cubicBezTo>
                  <a:cubicBezTo>
                    <a:pt x="20722" y="-161"/>
                    <a:pt x="19930" y="482"/>
                    <a:pt x="18741" y="2860"/>
                  </a:cubicBezTo>
                  <a:cubicBezTo>
                    <a:pt x="17552" y="5239"/>
                    <a:pt x="15966" y="9353"/>
                    <a:pt x="15273" y="12503"/>
                  </a:cubicBezTo>
                  <a:cubicBezTo>
                    <a:pt x="14579" y="15653"/>
                    <a:pt x="14777" y="17839"/>
                    <a:pt x="15273" y="19189"/>
                  </a:cubicBezTo>
                  <a:cubicBezTo>
                    <a:pt x="15768" y="20539"/>
                    <a:pt x="16561" y="21053"/>
                    <a:pt x="17453" y="21246"/>
                  </a:cubicBezTo>
                  <a:cubicBezTo>
                    <a:pt x="18344" y="21439"/>
                    <a:pt x="19335" y="21310"/>
                    <a:pt x="20029" y="20603"/>
                  </a:cubicBezTo>
                  <a:cubicBezTo>
                    <a:pt x="20722" y="19896"/>
                    <a:pt x="21119" y="18610"/>
                    <a:pt x="21515" y="17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3093013" y="7416374"/>
              <a:ext cx="1905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203"/>
                  </a:moveTo>
                  <a:cubicBezTo>
                    <a:pt x="2400" y="7656"/>
                    <a:pt x="4800" y="7109"/>
                    <a:pt x="7440" y="7519"/>
                  </a:cubicBezTo>
                  <a:cubicBezTo>
                    <a:pt x="10080" y="7929"/>
                    <a:pt x="12960" y="9296"/>
                    <a:pt x="14760" y="11347"/>
                  </a:cubicBezTo>
                  <a:cubicBezTo>
                    <a:pt x="16560" y="13397"/>
                    <a:pt x="17280" y="16132"/>
                    <a:pt x="17760" y="18182"/>
                  </a:cubicBezTo>
                  <a:cubicBezTo>
                    <a:pt x="18240" y="20233"/>
                    <a:pt x="18480" y="21600"/>
                    <a:pt x="18720" y="21463"/>
                  </a:cubicBezTo>
                  <a:cubicBezTo>
                    <a:pt x="18960" y="21327"/>
                    <a:pt x="19200" y="19686"/>
                    <a:pt x="19320" y="16405"/>
                  </a:cubicBezTo>
                  <a:cubicBezTo>
                    <a:pt x="19440" y="13124"/>
                    <a:pt x="19440" y="8203"/>
                    <a:pt x="19800" y="5195"/>
                  </a:cubicBezTo>
                  <a:cubicBezTo>
                    <a:pt x="20160" y="2187"/>
                    <a:pt x="2088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307691" y="7486224"/>
              <a:ext cx="83725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27" fill="norm" stroke="1" extrusionOk="0">
                  <a:moveTo>
                    <a:pt x="12948" y="5515"/>
                  </a:moveTo>
                  <a:cubicBezTo>
                    <a:pt x="10840" y="4136"/>
                    <a:pt x="8733" y="2757"/>
                    <a:pt x="6889" y="2987"/>
                  </a:cubicBezTo>
                  <a:cubicBezTo>
                    <a:pt x="5045" y="3217"/>
                    <a:pt x="3465" y="5055"/>
                    <a:pt x="2148" y="7583"/>
                  </a:cubicBezTo>
                  <a:cubicBezTo>
                    <a:pt x="831" y="10111"/>
                    <a:pt x="-223" y="13328"/>
                    <a:pt x="40" y="15855"/>
                  </a:cubicBezTo>
                  <a:cubicBezTo>
                    <a:pt x="304" y="18383"/>
                    <a:pt x="1884" y="20221"/>
                    <a:pt x="5309" y="20911"/>
                  </a:cubicBezTo>
                  <a:cubicBezTo>
                    <a:pt x="8733" y="21600"/>
                    <a:pt x="14001" y="21140"/>
                    <a:pt x="17162" y="19762"/>
                  </a:cubicBezTo>
                  <a:cubicBezTo>
                    <a:pt x="20323" y="18383"/>
                    <a:pt x="21377" y="16085"/>
                    <a:pt x="20587" y="12638"/>
                  </a:cubicBezTo>
                  <a:cubicBezTo>
                    <a:pt x="19797" y="9191"/>
                    <a:pt x="17162" y="4596"/>
                    <a:pt x="145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448050" y="7461331"/>
              <a:ext cx="108514" cy="13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881" fill="norm" stroke="1" extrusionOk="0">
                  <a:moveTo>
                    <a:pt x="110" y="5995"/>
                  </a:moveTo>
                  <a:cubicBezTo>
                    <a:pt x="1357" y="7344"/>
                    <a:pt x="2603" y="8694"/>
                    <a:pt x="3226" y="10213"/>
                  </a:cubicBezTo>
                  <a:cubicBezTo>
                    <a:pt x="3849" y="11732"/>
                    <a:pt x="3849" y="13419"/>
                    <a:pt x="3433" y="15613"/>
                  </a:cubicBezTo>
                  <a:cubicBezTo>
                    <a:pt x="3018" y="17807"/>
                    <a:pt x="2187" y="20507"/>
                    <a:pt x="1357" y="20844"/>
                  </a:cubicBezTo>
                  <a:cubicBezTo>
                    <a:pt x="526" y="21182"/>
                    <a:pt x="-305" y="19157"/>
                    <a:pt x="110" y="16288"/>
                  </a:cubicBezTo>
                  <a:cubicBezTo>
                    <a:pt x="526" y="13419"/>
                    <a:pt x="2187" y="9707"/>
                    <a:pt x="4472" y="6501"/>
                  </a:cubicBezTo>
                  <a:cubicBezTo>
                    <a:pt x="6757" y="3294"/>
                    <a:pt x="9664" y="594"/>
                    <a:pt x="11533" y="88"/>
                  </a:cubicBezTo>
                  <a:cubicBezTo>
                    <a:pt x="13403" y="-418"/>
                    <a:pt x="14233" y="1269"/>
                    <a:pt x="15687" y="4982"/>
                  </a:cubicBezTo>
                  <a:cubicBezTo>
                    <a:pt x="17141" y="8694"/>
                    <a:pt x="19218" y="14432"/>
                    <a:pt x="21295" y="20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564359" y="7481190"/>
              <a:ext cx="119205" cy="10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568" fill="norm" stroke="1" extrusionOk="0">
                  <a:moveTo>
                    <a:pt x="14520" y="14695"/>
                  </a:moveTo>
                  <a:cubicBezTo>
                    <a:pt x="14520" y="12618"/>
                    <a:pt x="14520" y="10541"/>
                    <a:pt x="14330" y="7841"/>
                  </a:cubicBezTo>
                  <a:cubicBezTo>
                    <a:pt x="14141" y="5141"/>
                    <a:pt x="13762" y="1818"/>
                    <a:pt x="12436" y="572"/>
                  </a:cubicBezTo>
                  <a:cubicBezTo>
                    <a:pt x="11109" y="-674"/>
                    <a:pt x="8836" y="157"/>
                    <a:pt x="6562" y="2649"/>
                  </a:cubicBezTo>
                  <a:cubicBezTo>
                    <a:pt x="4288" y="5141"/>
                    <a:pt x="2015" y="9295"/>
                    <a:pt x="878" y="12618"/>
                  </a:cubicBezTo>
                  <a:cubicBezTo>
                    <a:pt x="-259" y="15941"/>
                    <a:pt x="-259" y="18434"/>
                    <a:pt x="688" y="19680"/>
                  </a:cubicBezTo>
                  <a:cubicBezTo>
                    <a:pt x="1636" y="20926"/>
                    <a:pt x="3530" y="20926"/>
                    <a:pt x="5804" y="19264"/>
                  </a:cubicBezTo>
                  <a:cubicBezTo>
                    <a:pt x="8078" y="17603"/>
                    <a:pt x="10730" y="14280"/>
                    <a:pt x="13004" y="11995"/>
                  </a:cubicBezTo>
                  <a:cubicBezTo>
                    <a:pt x="15278" y="9711"/>
                    <a:pt x="17173" y="8464"/>
                    <a:pt x="18499" y="9711"/>
                  </a:cubicBezTo>
                  <a:cubicBezTo>
                    <a:pt x="19825" y="10957"/>
                    <a:pt x="20583" y="14695"/>
                    <a:pt x="21341" y="18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683563" y="7479874"/>
              <a:ext cx="82551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2769" y="982"/>
                    <a:pt x="5538" y="1964"/>
                    <a:pt x="8308" y="4909"/>
                  </a:cubicBezTo>
                  <a:cubicBezTo>
                    <a:pt x="11077" y="7855"/>
                    <a:pt x="13846" y="12764"/>
                    <a:pt x="14400" y="16200"/>
                  </a:cubicBezTo>
                  <a:cubicBezTo>
                    <a:pt x="14954" y="19636"/>
                    <a:pt x="13292" y="21600"/>
                    <a:pt x="12738" y="21355"/>
                  </a:cubicBezTo>
                  <a:cubicBezTo>
                    <a:pt x="12185" y="21109"/>
                    <a:pt x="12738" y="18655"/>
                    <a:pt x="14400" y="15464"/>
                  </a:cubicBezTo>
                  <a:cubicBezTo>
                    <a:pt x="16062" y="12273"/>
                    <a:pt x="18831" y="8345"/>
                    <a:pt x="21600" y="4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829613" y="7435424"/>
              <a:ext cx="132407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29" fill="norm" stroke="1" extrusionOk="0">
                  <a:moveTo>
                    <a:pt x="2057" y="0"/>
                  </a:moveTo>
                  <a:cubicBezTo>
                    <a:pt x="2057" y="800"/>
                    <a:pt x="2057" y="1600"/>
                    <a:pt x="3771" y="2560"/>
                  </a:cubicBezTo>
                  <a:cubicBezTo>
                    <a:pt x="5486" y="3520"/>
                    <a:pt x="8914" y="4640"/>
                    <a:pt x="11829" y="4560"/>
                  </a:cubicBezTo>
                  <a:cubicBezTo>
                    <a:pt x="14743" y="4480"/>
                    <a:pt x="17143" y="3200"/>
                    <a:pt x="18857" y="2160"/>
                  </a:cubicBezTo>
                  <a:cubicBezTo>
                    <a:pt x="20571" y="1120"/>
                    <a:pt x="21600" y="320"/>
                    <a:pt x="21429" y="560"/>
                  </a:cubicBezTo>
                  <a:cubicBezTo>
                    <a:pt x="21257" y="800"/>
                    <a:pt x="19886" y="2080"/>
                    <a:pt x="19029" y="4640"/>
                  </a:cubicBezTo>
                  <a:cubicBezTo>
                    <a:pt x="18171" y="7200"/>
                    <a:pt x="17829" y="11040"/>
                    <a:pt x="18000" y="13920"/>
                  </a:cubicBezTo>
                  <a:cubicBezTo>
                    <a:pt x="18171" y="16800"/>
                    <a:pt x="18857" y="18720"/>
                    <a:pt x="18514" y="19920"/>
                  </a:cubicBezTo>
                  <a:cubicBezTo>
                    <a:pt x="18171" y="21120"/>
                    <a:pt x="16800" y="21600"/>
                    <a:pt x="14057" y="21520"/>
                  </a:cubicBezTo>
                  <a:cubicBezTo>
                    <a:pt x="11314" y="21440"/>
                    <a:pt x="7200" y="20800"/>
                    <a:pt x="4629" y="20160"/>
                  </a:cubicBezTo>
                  <a:cubicBezTo>
                    <a:pt x="2057" y="19520"/>
                    <a:pt x="1029" y="18880"/>
                    <a:pt x="0" y="18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411233" y="7257230"/>
              <a:ext cx="174031" cy="37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83" fill="norm" stroke="1" extrusionOk="0">
                  <a:moveTo>
                    <a:pt x="12656" y="13055"/>
                  </a:moveTo>
                  <a:cubicBezTo>
                    <a:pt x="11885" y="12451"/>
                    <a:pt x="11113" y="11848"/>
                    <a:pt x="9956" y="11546"/>
                  </a:cubicBezTo>
                  <a:cubicBezTo>
                    <a:pt x="8799" y="11245"/>
                    <a:pt x="7256" y="11245"/>
                    <a:pt x="5328" y="12270"/>
                  </a:cubicBezTo>
                  <a:cubicBezTo>
                    <a:pt x="3399" y="13296"/>
                    <a:pt x="1085" y="15347"/>
                    <a:pt x="313" y="17037"/>
                  </a:cubicBezTo>
                  <a:cubicBezTo>
                    <a:pt x="-458" y="18726"/>
                    <a:pt x="313" y="20054"/>
                    <a:pt x="1342" y="20717"/>
                  </a:cubicBezTo>
                  <a:cubicBezTo>
                    <a:pt x="2371" y="21381"/>
                    <a:pt x="3656" y="21381"/>
                    <a:pt x="5585" y="20416"/>
                  </a:cubicBezTo>
                  <a:cubicBezTo>
                    <a:pt x="7513" y="19450"/>
                    <a:pt x="10085" y="17520"/>
                    <a:pt x="12271" y="14744"/>
                  </a:cubicBezTo>
                  <a:cubicBezTo>
                    <a:pt x="14456" y="11969"/>
                    <a:pt x="16256" y="8349"/>
                    <a:pt x="17285" y="6177"/>
                  </a:cubicBezTo>
                  <a:cubicBezTo>
                    <a:pt x="18313" y="4004"/>
                    <a:pt x="18571" y="3280"/>
                    <a:pt x="18699" y="2375"/>
                  </a:cubicBezTo>
                  <a:cubicBezTo>
                    <a:pt x="18828" y="1470"/>
                    <a:pt x="18828" y="384"/>
                    <a:pt x="18313" y="83"/>
                  </a:cubicBezTo>
                  <a:cubicBezTo>
                    <a:pt x="17799" y="-219"/>
                    <a:pt x="16771" y="264"/>
                    <a:pt x="15871" y="2194"/>
                  </a:cubicBezTo>
                  <a:cubicBezTo>
                    <a:pt x="14971" y="4125"/>
                    <a:pt x="14199" y="7504"/>
                    <a:pt x="13942" y="9917"/>
                  </a:cubicBezTo>
                  <a:cubicBezTo>
                    <a:pt x="13685" y="12331"/>
                    <a:pt x="13942" y="13779"/>
                    <a:pt x="15228" y="14925"/>
                  </a:cubicBezTo>
                  <a:cubicBezTo>
                    <a:pt x="16513" y="16072"/>
                    <a:pt x="18828" y="16916"/>
                    <a:pt x="21142" y="17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636063" y="746717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665696" y="7371341"/>
              <a:ext cx="40218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19981" fill="norm" stroke="1" extrusionOk="0">
                  <a:moveTo>
                    <a:pt x="1080" y="19981"/>
                  </a:moveTo>
                  <a:cubicBezTo>
                    <a:pt x="0" y="11529"/>
                    <a:pt x="-1080" y="3077"/>
                    <a:pt x="2160" y="729"/>
                  </a:cubicBezTo>
                  <a:cubicBezTo>
                    <a:pt x="5400" y="-1619"/>
                    <a:pt x="12960" y="2138"/>
                    <a:pt x="20520" y="5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712263" y="7416353"/>
              <a:ext cx="72479" cy="14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904" fill="norm" stroke="1" extrusionOk="0">
                  <a:moveTo>
                    <a:pt x="18514" y="4441"/>
                  </a:moveTo>
                  <a:cubicBezTo>
                    <a:pt x="16046" y="3258"/>
                    <a:pt x="13577" y="2074"/>
                    <a:pt x="10491" y="1186"/>
                  </a:cubicBezTo>
                  <a:cubicBezTo>
                    <a:pt x="7406" y="299"/>
                    <a:pt x="3703" y="-293"/>
                    <a:pt x="2160" y="151"/>
                  </a:cubicBezTo>
                  <a:cubicBezTo>
                    <a:pt x="617" y="595"/>
                    <a:pt x="1234" y="2074"/>
                    <a:pt x="4011" y="3997"/>
                  </a:cubicBezTo>
                  <a:cubicBezTo>
                    <a:pt x="6789" y="5921"/>
                    <a:pt x="11726" y="8288"/>
                    <a:pt x="14811" y="10211"/>
                  </a:cubicBezTo>
                  <a:cubicBezTo>
                    <a:pt x="17897" y="12134"/>
                    <a:pt x="19131" y="13614"/>
                    <a:pt x="20057" y="15093"/>
                  </a:cubicBezTo>
                  <a:cubicBezTo>
                    <a:pt x="20983" y="16573"/>
                    <a:pt x="21600" y="18052"/>
                    <a:pt x="20674" y="19236"/>
                  </a:cubicBezTo>
                  <a:cubicBezTo>
                    <a:pt x="19749" y="20419"/>
                    <a:pt x="17280" y="21307"/>
                    <a:pt x="13577" y="20715"/>
                  </a:cubicBezTo>
                  <a:cubicBezTo>
                    <a:pt x="9874" y="20123"/>
                    <a:pt x="4937" y="18052"/>
                    <a:pt x="2469" y="16277"/>
                  </a:cubicBezTo>
                  <a:cubicBezTo>
                    <a:pt x="0" y="14502"/>
                    <a:pt x="0" y="13022"/>
                    <a:pt x="0" y="1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851433" y="7230483"/>
              <a:ext cx="70381" cy="36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94" fill="norm" stroke="1" extrusionOk="0">
                  <a:moveTo>
                    <a:pt x="11595" y="857"/>
                  </a:moveTo>
                  <a:cubicBezTo>
                    <a:pt x="13500" y="354"/>
                    <a:pt x="15406" y="-148"/>
                    <a:pt x="16359" y="40"/>
                  </a:cubicBezTo>
                  <a:cubicBezTo>
                    <a:pt x="17312" y="229"/>
                    <a:pt x="17312" y="1108"/>
                    <a:pt x="14771" y="3305"/>
                  </a:cubicBezTo>
                  <a:cubicBezTo>
                    <a:pt x="12230" y="5503"/>
                    <a:pt x="7148" y="9019"/>
                    <a:pt x="3971" y="12096"/>
                  </a:cubicBezTo>
                  <a:cubicBezTo>
                    <a:pt x="795" y="15173"/>
                    <a:pt x="-476" y="17810"/>
                    <a:pt x="159" y="19380"/>
                  </a:cubicBezTo>
                  <a:cubicBezTo>
                    <a:pt x="795" y="20950"/>
                    <a:pt x="3336" y="21452"/>
                    <a:pt x="7148" y="21389"/>
                  </a:cubicBezTo>
                  <a:cubicBezTo>
                    <a:pt x="10959" y="21326"/>
                    <a:pt x="16042" y="20699"/>
                    <a:pt x="21124" y="20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864663" y="742907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873813" y="8089474"/>
              <a:ext cx="469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21600"/>
                    <a:pt x="3892" y="21600"/>
                    <a:pt x="6714" y="20057"/>
                  </a:cubicBezTo>
                  <a:cubicBezTo>
                    <a:pt x="9535" y="18514"/>
                    <a:pt x="13232" y="15429"/>
                    <a:pt x="15859" y="11829"/>
                  </a:cubicBezTo>
                  <a:cubicBezTo>
                    <a:pt x="18486" y="8229"/>
                    <a:pt x="2004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280213" y="8000574"/>
              <a:ext cx="10266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6048" y="2700"/>
                    <a:pt x="12096" y="5400"/>
                    <a:pt x="15984" y="7500"/>
                  </a:cubicBezTo>
                  <a:cubicBezTo>
                    <a:pt x="19872" y="9600"/>
                    <a:pt x="21600" y="11100"/>
                    <a:pt x="20736" y="13200"/>
                  </a:cubicBezTo>
                  <a:cubicBezTo>
                    <a:pt x="19872" y="15300"/>
                    <a:pt x="16416" y="18000"/>
                    <a:pt x="13824" y="19500"/>
                  </a:cubicBezTo>
                  <a:cubicBezTo>
                    <a:pt x="11232" y="21000"/>
                    <a:pt x="9504" y="21300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585013" y="7977545"/>
              <a:ext cx="120651" cy="2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21600" y="6176"/>
                  </a:moveTo>
                  <a:cubicBezTo>
                    <a:pt x="21600" y="5107"/>
                    <a:pt x="21600" y="4037"/>
                    <a:pt x="18947" y="2861"/>
                  </a:cubicBezTo>
                  <a:cubicBezTo>
                    <a:pt x="16295" y="1685"/>
                    <a:pt x="10989" y="402"/>
                    <a:pt x="7579" y="81"/>
                  </a:cubicBezTo>
                  <a:cubicBezTo>
                    <a:pt x="4168" y="-240"/>
                    <a:pt x="2653" y="402"/>
                    <a:pt x="1895" y="1792"/>
                  </a:cubicBezTo>
                  <a:cubicBezTo>
                    <a:pt x="1137" y="3182"/>
                    <a:pt x="1137" y="5320"/>
                    <a:pt x="3600" y="7566"/>
                  </a:cubicBezTo>
                  <a:cubicBezTo>
                    <a:pt x="6063" y="9811"/>
                    <a:pt x="10989" y="12164"/>
                    <a:pt x="14211" y="13768"/>
                  </a:cubicBezTo>
                  <a:cubicBezTo>
                    <a:pt x="17432" y="15372"/>
                    <a:pt x="18947" y="16227"/>
                    <a:pt x="17621" y="17404"/>
                  </a:cubicBezTo>
                  <a:cubicBezTo>
                    <a:pt x="16295" y="18580"/>
                    <a:pt x="12126" y="20077"/>
                    <a:pt x="8905" y="20718"/>
                  </a:cubicBezTo>
                  <a:cubicBezTo>
                    <a:pt x="5684" y="21360"/>
                    <a:pt x="3411" y="21146"/>
                    <a:pt x="2084" y="20718"/>
                  </a:cubicBezTo>
                  <a:cubicBezTo>
                    <a:pt x="758" y="20291"/>
                    <a:pt x="379" y="19649"/>
                    <a:pt x="0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763663" y="7860874"/>
              <a:ext cx="94401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7" fill="norm" stroke="1" extrusionOk="0">
                  <a:moveTo>
                    <a:pt x="21407" y="0"/>
                  </a:moveTo>
                  <a:cubicBezTo>
                    <a:pt x="17087" y="1694"/>
                    <a:pt x="12767" y="3388"/>
                    <a:pt x="9167" y="6282"/>
                  </a:cubicBezTo>
                  <a:cubicBezTo>
                    <a:pt x="5567" y="9176"/>
                    <a:pt x="2687" y="13271"/>
                    <a:pt x="1247" y="15741"/>
                  </a:cubicBezTo>
                  <a:cubicBezTo>
                    <a:pt x="-193" y="18212"/>
                    <a:pt x="-193" y="19059"/>
                    <a:pt x="287" y="19835"/>
                  </a:cubicBezTo>
                  <a:cubicBezTo>
                    <a:pt x="767" y="20612"/>
                    <a:pt x="1727" y="21318"/>
                    <a:pt x="5327" y="21459"/>
                  </a:cubicBezTo>
                  <a:cubicBezTo>
                    <a:pt x="8927" y="21600"/>
                    <a:pt x="15167" y="21176"/>
                    <a:pt x="21407" y="20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731063" y="805772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858063" y="7865870"/>
              <a:ext cx="640342" cy="3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99" fill="norm" stroke="1" extrusionOk="0">
                  <a:moveTo>
                    <a:pt x="0" y="10874"/>
                  </a:moveTo>
                  <a:cubicBezTo>
                    <a:pt x="1426" y="10642"/>
                    <a:pt x="2851" y="10410"/>
                    <a:pt x="3743" y="10119"/>
                  </a:cubicBezTo>
                  <a:cubicBezTo>
                    <a:pt x="4634" y="9829"/>
                    <a:pt x="4990" y="9481"/>
                    <a:pt x="4954" y="9248"/>
                  </a:cubicBezTo>
                  <a:cubicBezTo>
                    <a:pt x="4919" y="9016"/>
                    <a:pt x="4491" y="8900"/>
                    <a:pt x="3921" y="9190"/>
                  </a:cubicBezTo>
                  <a:cubicBezTo>
                    <a:pt x="3350" y="9481"/>
                    <a:pt x="2638" y="10177"/>
                    <a:pt x="2210" y="10874"/>
                  </a:cubicBezTo>
                  <a:cubicBezTo>
                    <a:pt x="1782" y="11571"/>
                    <a:pt x="1640" y="12268"/>
                    <a:pt x="1568" y="12907"/>
                  </a:cubicBezTo>
                  <a:cubicBezTo>
                    <a:pt x="1497" y="13545"/>
                    <a:pt x="1497" y="14126"/>
                    <a:pt x="1640" y="14590"/>
                  </a:cubicBezTo>
                  <a:cubicBezTo>
                    <a:pt x="1782" y="15055"/>
                    <a:pt x="2067" y="15403"/>
                    <a:pt x="2994" y="15403"/>
                  </a:cubicBezTo>
                  <a:cubicBezTo>
                    <a:pt x="3921" y="15403"/>
                    <a:pt x="5489" y="15055"/>
                    <a:pt x="6630" y="14474"/>
                  </a:cubicBezTo>
                  <a:cubicBezTo>
                    <a:pt x="7770" y="13894"/>
                    <a:pt x="8483" y="13081"/>
                    <a:pt x="8875" y="12384"/>
                  </a:cubicBezTo>
                  <a:cubicBezTo>
                    <a:pt x="9267" y="11687"/>
                    <a:pt x="9339" y="11107"/>
                    <a:pt x="9196" y="10700"/>
                  </a:cubicBezTo>
                  <a:cubicBezTo>
                    <a:pt x="9053" y="10294"/>
                    <a:pt x="8697" y="10061"/>
                    <a:pt x="8341" y="10061"/>
                  </a:cubicBezTo>
                  <a:cubicBezTo>
                    <a:pt x="7984" y="10061"/>
                    <a:pt x="7628" y="10294"/>
                    <a:pt x="7271" y="10700"/>
                  </a:cubicBezTo>
                  <a:cubicBezTo>
                    <a:pt x="6915" y="11107"/>
                    <a:pt x="6558" y="11687"/>
                    <a:pt x="6380" y="12268"/>
                  </a:cubicBezTo>
                  <a:cubicBezTo>
                    <a:pt x="6202" y="12848"/>
                    <a:pt x="6202" y="13429"/>
                    <a:pt x="6487" y="13719"/>
                  </a:cubicBezTo>
                  <a:cubicBezTo>
                    <a:pt x="6772" y="14010"/>
                    <a:pt x="7343" y="14010"/>
                    <a:pt x="7806" y="13894"/>
                  </a:cubicBezTo>
                  <a:cubicBezTo>
                    <a:pt x="8269" y="13777"/>
                    <a:pt x="8626" y="13545"/>
                    <a:pt x="9196" y="13661"/>
                  </a:cubicBezTo>
                  <a:cubicBezTo>
                    <a:pt x="9766" y="13777"/>
                    <a:pt x="10550" y="14242"/>
                    <a:pt x="11370" y="14300"/>
                  </a:cubicBezTo>
                  <a:cubicBezTo>
                    <a:pt x="12190" y="14358"/>
                    <a:pt x="13046" y="14010"/>
                    <a:pt x="13651" y="13603"/>
                  </a:cubicBezTo>
                  <a:cubicBezTo>
                    <a:pt x="14257" y="13197"/>
                    <a:pt x="14614" y="12732"/>
                    <a:pt x="14828" y="12210"/>
                  </a:cubicBezTo>
                  <a:cubicBezTo>
                    <a:pt x="15042" y="11687"/>
                    <a:pt x="15113" y="11107"/>
                    <a:pt x="14970" y="10874"/>
                  </a:cubicBezTo>
                  <a:cubicBezTo>
                    <a:pt x="14828" y="10642"/>
                    <a:pt x="14471" y="10758"/>
                    <a:pt x="14115" y="10990"/>
                  </a:cubicBezTo>
                  <a:cubicBezTo>
                    <a:pt x="13758" y="11223"/>
                    <a:pt x="13402" y="11571"/>
                    <a:pt x="13117" y="12036"/>
                  </a:cubicBezTo>
                  <a:cubicBezTo>
                    <a:pt x="12832" y="12500"/>
                    <a:pt x="12618" y="13081"/>
                    <a:pt x="12547" y="13661"/>
                  </a:cubicBezTo>
                  <a:cubicBezTo>
                    <a:pt x="12475" y="14242"/>
                    <a:pt x="12547" y="14823"/>
                    <a:pt x="12832" y="15113"/>
                  </a:cubicBezTo>
                  <a:cubicBezTo>
                    <a:pt x="13117" y="15403"/>
                    <a:pt x="13616" y="15403"/>
                    <a:pt x="14400" y="14474"/>
                  </a:cubicBezTo>
                  <a:cubicBezTo>
                    <a:pt x="15184" y="13545"/>
                    <a:pt x="16253" y="11687"/>
                    <a:pt x="16966" y="9539"/>
                  </a:cubicBezTo>
                  <a:cubicBezTo>
                    <a:pt x="17679" y="7390"/>
                    <a:pt x="18036" y="4952"/>
                    <a:pt x="18214" y="3326"/>
                  </a:cubicBezTo>
                  <a:cubicBezTo>
                    <a:pt x="18392" y="1700"/>
                    <a:pt x="18392" y="887"/>
                    <a:pt x="18214" y="423"/>
                  </a:cubicBezTo>
                  <a:cubicBezTo>
                    <a:pt x="18036" y="-42"/>
                    <a:pt x="17679" y="-158"/>
                    <a:pt x="17251" y="248"/>
                  </a:cubicBezTo>
                  <a:cubicBezTo>
                    <a:pt x="16824" y="655"/>
                    <a:pt x="16325" y="1584"/>
                    <a:pt x="15968" y="3326"/>
                  </a:cubicBezTo>
                  <a:cubicBezTo>
                    <a:pt x="15612" y="5068"/>
                    <a:pt x="15398" y="7623"/>
                    <a:pt x="15291" y="9190"/>
                  </a:cubicBezTo>
                  <a:cubicBezTo>
                    <a:pt x="15184" y="10758"/>
                    <a:pt x="15184" y="11339"/>
                    <a:pt x="15327" y="11861"/>
                  </a:cubicBezTo>
                  <a:cubicBezTo>
                    <a:pt x="15469" y="12384"/>
                    <a:pt x="15754" y="12848"/>
                    <a:pt x="16075" y="13023"/>
                  </a:cubicBezTo>
                  <a:cubicBezTo>
                    <a:pt x="16396" y="13197"/>
                    <a:pt x="16752" y="13081"/>
                    <a:pt x="17073" y="12790"/>
                  </a:cubicBezTo>
                  <a:cubicBezTo>
                    <a:pt x="17394" y="12500"/>
                    <a:pt x="17679" y="12036"/>
                    <a:pt x="17929" y="11513"/>
                  </a:cubicBezTo>
                  <a:cubicBezTo>
                    <a:pt x="18178" y="10990"/>
                    <a:pt x="18392" y="10410"/>
                    <a:pt x="18463" y="10410"/>
                  </a:cubicBezTo>
                  <a:cubicBezTo>
                    <a:pt x="18535" y="10410"/>
                    <a:pt x="18463" y="10990"/>
                    <a:pt x="18570" y="11455"/>
                  </a:cubicBezTo>
                  <a:cubicBezTo>
                    <a:pt x="18677" y="11919"/>
                    <a:pt x="18962" y="12268"/>
                    <a:pt x="19212" y="12210"/>
                  </a:cubicBezTo>
                  <a:cubicBezTo>
                    <a:pt x="19461" y="12152"/>
                    <a:pt x="19675" y="11687"/>
                    <a:pt x="19889" y="11223"/>
                  </a:cubicBezTo>
                  <a:cubicBezTo>
                    <a:pt x="20103" y="10758"/>
                    <a:pt x="20317" y="10294"/>
                    <a:pt x="20495" y="10352"/>
                  </a:cubicBezTo>
                  <a:cubicBezTo>
                    <a:pt x="20673" y="10410"/>
                    <a:pt x="20816" y="10990"/>
                    <a:pt x="20994" y="12384"/>
                  </a:cubicBezTo>
                  <a:cubicBezTo>
                    <a:pt x="21172" y="13777"/>
                    <a:pt x="21386" y="15984"/>
                    <a:pt x="21493" y="17552"/>
                  </a:cubicBezTo>
                  <a:cubicBezTo>
                    <a:pt x="21600" y="19119"/>
                    <a:pt x="21600" y="20048"/>
                    <a:pt x="21422" y="20629"/>
                  </a:cubicBezTo>
                  <a:cubicBezTo>
                    <a:pt x="21244" y="21210"/>
                    <a:pt x="20887" y="21442"/>
                    <a:pt x="20246" y="21210"/>
                  </a:cubicBezTo>
                  <a:cubicBezTo>
                    <a:pt x="19604" y="20977"/>
                    <a:pt x="18677" y="20281"/>
                    <a:pt x="18285" y="19352"/>
                  </a:cubicBezTo>
                  <a:cubicBezTo>
                    <a:pt x="17893" y="18423"/>
                    <a:pt x="18036" y="17261"/>
                    <a:pt x="18178" y="16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537513" y="8089474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706760" y="7979217"/>
              <a:ext cx="91104" cy="1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23" fill="norm" stroke="1" extrusionOk="0">
                  <a:moveTo>
                    <a:pt x="21129" y="3982"/>
                  </a:moveTo>
                  <a:cubicBezTo>
                    <a:pt x="19656" y="2461"/>
                    <a:pt x="18184" y="940"/>
                    <a:pt x="15974" y="331"/>
                  </a:cubicBezTo>
                  <a:cubicBezTo>
                    <a:pt x="13765" y="-277"/>
                    <a:pt x="10820" y="27"/>
                    <a:pt x="8120" y="636"/>
                  </a:cubicBezTo>
                  <a:cubicBezTo>
                    <a:pt x="5420" y="1244"/>
                    <a:pt x="2965" y="2157"/>
                    <a:pt x="1493" y="3374"/>
                  </a:cubicBezTo>
                  <a:cubicBezTo>
                    <a:pt x="20" y="4591"/>
                    <a:pt x="-471" y="6112"/>
                    <a:pt x="511" y="7329"/>
                  </a:cubicBezTo>
                  <a:cubicBezTo>
                    <a:pt x="1493" y="8546"/>
                    <a:pt x="3947" y="9458"/>
                    <a:pt x="6156" y="10371"/>
                  </a:cubicBezTo>
                  <a:cubicBezTo>
                    <a:pt x="8365" y="11284"/>
                    <a:pt x="10329" y="12196"/>
                    <a:pt x="11556" y="13717"/>
                  </a:cubicBezTo>
                  <a:cubicBezTo>
                    <a:pt x="12784" y="15238"/>
                    <a:pt x="13274" y="17368"/>
                    <a:pt x="12538" y="18889"/>
                  </a:cubicBezTo>
                  <a:cubicBezTo>
                    <a:pt x="11802" y="20410"/>
                    <a:pt x="9838" y="21323"/>
                    <a:pt x="7874" y="21323"/>
                  </a:cubicBezTo>
                  <a:cubicBezTo>
                    <a:pt x="5911" y="21323"/>
                    <a:pt x="3947" y="20410"/>
                    <a:pt x="1984" y="19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850313" y="7810074"/>
              <a:ext cx="87251" cy="2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2" fill="norm" stroke="1" extrusionOk="0">
                  <a:moveTo>
                    <a:pt x="21199" y="0"/>
                  </a:moveTo>
                  <a:cubicBezTo>
                    <a:pt x="16570" y="3240"/>
                    <a:pt x="11942" y="6480"/>
                    <a:pt x="8342" y="9643"/>
                  </a:cubicBezTo>
                  <a:cubicBezTo>
                    <a:pt x="4742" y="12806"/>
                    <a:pt x="2170" y="15891"/>
                    <a:pt x="885" y="17820"/>
                  </a:cubicBezTo>
                  <a:cubicBezTo>
                    <a:pt x="-401" y="19749"/>
                    <a:pt x="-401" y="20520"/>
                    <a:pt x="1656" y="20983"/>
                  </a:cubicBezTo>
                  <a:cubicBezTo>
                    <a:pt x="3713" y="21446"/>
                    <a:pt x="7828" y="21600"/>
                    <a:pt x="11170" y="21291"/>
                  </a:cubicBezTo>
                  <a:cubicBezTo>
                    <a:pt x="14513" y="20983"/>
                    <a:pt x="17085" y="20211"/>
                    <a:pt x="19656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3847557" y="7791517"/>
              <a:ext cx="477357" cy="26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87" fill="norm" stroke="1" extrusionOk="0">
                  <a:moveTo>
                    <a:pt x="1770" y="15655"/>
                  </a:moveTo>
                  <a:cubicBezTo>
                    <a:pt x="910" y="15486"/>
                    <a:pt x="50" y="15317"/>
                    <a:pt x="2" y="15486"/>
                  </a:cubicBezTo>
                  <a:cubicBezTo>
                    <a:pt x="-46" y="15655"/>
                    <a:pt x="719" y="16161"/>
                    <a:pt x="2152" y="16498"/>
                  </a:cubicBezTo>
                  <a:cubicBezTo>
                    <a:pt x="3586" y="16836"/>
                    <a:pt x="5689" y="17004"/>
                    <a:pt x="6979" y="17004"/>
                  </a:cubicBezTo>
                  <a:cubicBezTo>
                    <a:pt x="8269" y="17004"/>
                    <a:pt x="8747" y="16836"/>
                    <a:pt x="9129" y="16414"/>
                  </a:cubicBezTo>
                  <a:cubicBezTo>
                    <a:pt x="9512" y="15992"/>
                    <a:pt x="9798" y="15317"/>
                    <a:pt x="9655" y="14895"/>
                  </a:cubicBezTo>
                  <a:cubicBezTo>
                    <a:pt x="9512" y="14473"/>
                    <a:pt x="8938" y="14304"/>
                    <a:pt x="8126" y="14895"/>
                  </a:cubicBezTo>
                  <a:cubicBezTo>
                    <a:pt x="7313" y="15486"/>
                    <a:pt x="6262" y="16836"/>
                    <a:pt x="5593" y="17933"/>
                  </a:cubicBezTo>
                  <a:cubicBezTo>
                    <a:pt x="4924" y="19029"/>
                    <a:pt x="4637" y="19873"/>
                    <a:pt x="4733" y="20211"/>
                  </a:cubicBezTo>
                  <a:cubicBezTo>
                    <a:pt x="4828" y="20548"/>
                    <a:pt x="5306" y="20380"/>
                    <a:pt x="5784" y="20042"/>
                  </a:cubicBezTo>
                  <a:cubicBezTo>
                    <a:pt x="6262" y="19704"/>
                    <a:pt x="6740" y="19198"/>
                    <a:pt x="7170" y="19283"/>
                  </a:cubicBezTo>
                  <a:cubicBezTo>
                    <a:pt x="7600" y="19367"/>
                    <a:pt x="7982" y="20042"/>
                    <a:pt x="8412" y="20464"/>
                  </a:cubicBezTo>
                  <a:cubicBezTo>
                    <a:pt x="8842" y="20886"/>
                    <a:pt x="9320" y="21054"/>
                    <a:pt x="9750" y="20801"/>
                  </a:cubicBezTo>
                  <a:cubicBezTo>
                    <a:pt x="10181" y="20548"/>
                    <a:pt x="10563" y="19873"/>
                    <a:pt x="11327" y="17342"/>
                  </a:cubicBezTo>
                  <a:cubicBezTo>
                    <a:pt x="12092" y="14811"/>
                    <a:pt x="13239" y="10423"/>
                    <a:pt x="14099" y="7470"/>
                  </a:cubicBezTo>
                  <a:cubicBezTo>
                    <a:pt x="14959" y="4517"/>
                    <a:pt x="15533" y="2998"/>
                    <a:pt x="16011" y="1817"/>
                  </a:cubicBezTo>
                  <a:cubicBezTo>
                    <a:pt x="16489" y="636"/>
                    <a:pt x="16871" y="-208"/>
                    <a:pt x="16775" y="45"/>
                  </a:cubicBezTo>
                  <a:cubicBezTo>
                    <a:pt x="16680" y="298"/>
                    <a:pt x="16106" y="1648"/>
                    <a:pt x="15389" y="4264"/>
                  </a:cubicBezTo>
                  <a:cubicBezTo>
                    <a:pt x="14673" y="6879"/>
                    <a:pt x="13812" y="10761"/>
                    <a:pt x="13382" y="13208"/>
                  </a:cubicBezTo>
                  <a:cubicBezTo>
                    <a:pt x="12952" y="15655"/>
                    <a:pt x="12952" y="16667"/>
                    <a:pt x="13000" y="17595"/>
                  </a:cubicBezTo>
                  <a:cubicBezTo>
                    <a:pt x="13048" y="18523"/>
                    <a:pt x="13143" y="19367"/>
                    <a:pt x="13430" y="19873"/>
                  </a:cubicBezTo>
                  <a:cubicBezTo>
                    <a:pt x="13717" y="20380"/>
                    <a:pt x="14195" y="20548"/>
                    <a:pt x="15150" y="19958"/>
                  </a:cubicBezTo>
                  <a:cubicBezTo>
                    <a:pt x="16106" y="19367"/>
                    <a:pt x="17540" y="18017"/>
                    <a:pt x="18400" y="17004"/>
                  </a:cubicBezTo>
                  <a:cubicBezTo>
                    <a:pt x="19260" y="15992"/>
                    <a:pt x="19547" y="15317"/>
                    <a:pt x="19834" y="14558"/>
                  </a:cubicBezTo>
                  <a:cubicBezTo>
                    <a:pt x="20120" y="13798"/>
                    <a:pt x="20407" y="12954"/>
                    <a:pt x="20312" y="12448"/>
                  </a:cubicBezTo>
                  <a:cubicBezTo>
                    <a:pt x="20216" y="11942"/>
                    <a:pt x="19738" y="11773"/>
                    <a:pt x="19069" y="12279"/>
                  </a:cubicBezTo>
                  <a:cubicBezTo>
                    <a:pt x="18400" y="12786"/>
                    <a:pt x="17540" y="13967"/>
                    <a:pt x="16966" y="14979"/>
                  </a:cubicBezTo>
                  <a:cubicBezTo>
                    <a:pt x="16393" y="15992"/>
                    <a:pt x="16106" y="16836"/>
                    <a:pt x="15867" y="17764"/>
                  </a:cubicBezTo>
                  <a:cubicBezTo>
                    <a:pt x="15628" y="18692"/>
                    <a:pt x="15437" y="19704"/>
                    <a:pt x="15628" y="20380"/>
                  </a:cubicBezTo>
                  <a:cubicBezTo>
                    <a:pt x="15819" y="21054"/>
                    <a:pt x="16393" y="21392"/>
                    <a:pt x="17444" y="21054"/>
                  </a:cubicBezTo>
                  <a:cubicBezTo>
                    <a:pt x="18496" y="20717"/>
                    <a:pt x="20025" y="19704"/>
                    <a:pt x="21554" y="186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101000" y="7850291"/>
              <a:ext cx="29376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436" y="21600"/>
                  </a:moveTo>
                  <a:cubicBezTo>
                    <a:pt x="1356" y="19059"/>
                    <a:pt x="276" y="16518"/>
                    <a:pt x="44" y="13341"/>
                  </a:cubicBezTo>
                  <a:cubicBezTo>
                    <a:pt x="-187" y="10165"/>
                    <a:pt x="430" y="6353"/>
                    <a:pt x="3439" y="3812"/>
                  </a:cubicBezTo>
                  <a:cubicBezTo>
                    <a:pt x="6447" y="1271"/>
                    <a:pt x="11847" y="0"/>
                    <a:pt x="15242" y="0"/>
                  </a:cubicBezTo>
                  <a:cubicBezTo>
                    <a:pt x="18636" y="0"/>
                    <a:pt x="20024" y="1271"/>
                    <a:pt x="21413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703748" y="7875372"/>
              <a:ext cx="147730" cy="44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53" fill="norm" stroke="1" extrusionOk="0">
                  <a:moveTo>
                    <a:pt x="8407" y="7181"/>
                  </a:moveTo>
                  <a:cubicBezTo>
                    <a:pt x="6307" y="10108"/>
                    <a:pt x="4207" y="13035"/>
                    <a:pt x="3157" y="15054"/>
                  </a:cubicBezTo>
                  <a:cubicBezTo>
                    <a:pt x="2107" y="17073"/>
                    <a:pt x="2107" y="18183"/>
                    <a:pt x="1807" y="19193"/>
                  </a:cubicBezTo>
                  <a:cubicBezTo>
                    <a:pt x="1507" y="20202"/>
                    <a:pt x="907" y="21110"/>
                    <a:pt x="457" y="21312"/>
                  </a:cubicBezTo>
                  <a:cubicBezTo>
                    <a:pt x="7" y="21514"/>
                    <a:pt x="-293" y="21009"/>
                    <a:pt x="457" y="18839"/>
                  </a:cubicBezTo>
                  <a:cubicBezTo>
                    <a:pt x="1207" y="16669"/>
                    <a:pt x="3007" y="12834"/>
                    <a:pt x="4957" y="9604"/>
                  </a:cubicBezTo>
                  <a:cubicBezTo>
                    <a:pt x="6907" y="6374"/>
                    <a:pt x="9007" y="3750"/>
                    <a:pt x="10507" y="2235"/>
                  </a:cubicBezTo>
                  <a:cubicBezTo>
                    <a:pt x="12007" y="721"/>
                    <a:pt x="12907" y="318"/>
                    <a:pt x="14107" y="116"/>
                  </a:cubicBezTo>
                  <a:cubicBezTo>
                    <a:pt x="15307" y="-86"/>
                    <a:pt x="16807" y="-86"/>
                    <a:pt x="18307" y="621"/>
                  </a:cubicBezTo>
                  <a:cubicBezTo>
                    <a:pt x="19807" y="1327"/>
                    <a:pt x="21307" y="2740"/>
                    <a:pt x="20857" y="4002"/>
                  </a:cubicBezTo>
                  <a:cubicBezTo>
                    <a:pt x="20407" y="5264"/>
                    <a:pt x="18007" y="6374"/>
                    <a:pt x="16057" y="7030"/>
                  </a:cubicBezTo>
                  <a:cubicBezTo>
                    <a:pt x="14107" y="7686"/>
                    <a:pt x="12607" y="7888"/>
                    <a:pt x="10957" y="7989"/>
                  </a:cubicBezTo>
                  <a:cubicBezTo>
                    <a:pt x="9307" y="8090"/>
                    <a:pt x="7507" y="8090"/>
                    <a:pt x="6607" y="7787"/>
                  </a:cubicBezTo>
                  <a:cubicBezTo>
                    <a:pt x="5707" y="7484"/>
                    <a:pt x="5707" y="6878"/>
                    <a:pt x="5707" y="6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832913" y="7873574"/>
              <a:ext cx="1460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881"/>
                  </a:moveTo>
                  <a:cubicBezTo>
                    <a:pt x="939" y="6422"/>
                    <a:pt x="1878" y="4962"/>
                    <a:pt x="3443" y="3941"/>
                  </a:cubicBezTo>
                  <a:cubicBezTo>
                    <a:pt x="5009" y="2919"/>
                    <a:pt x="7200" y="2335"/>
                    <a:pt x="8609" y="3065"/>
                  </a:cubicBezTo>
                  <a:cubicBezTo>
                    <a:pt x="10017" y="3795"/>
                    <a:pt x="10643" y="5838"/>
                    <a:pt x="10800" y="8757"/>
                  </a:cubicBezTo>
                  <a:cubicBezTo>
                    <a:pt x="10957" y="11676"/>
                    <a:pt x="10643" y="15470"/>
                    <a:pt x="9861" y="17951"/>
                  </a:cubicBezTo>
                  <a:cubicBezTo>
                    <a:pt x="9078" y="20432"/>
                    <a:pt x="7826" y="21600"/>
                    <a:pt x="7043" y="21454"/>
                  </a:cubicBezTo>
                  <a:cubicBezTo>
                    <a:pt x="6261" y="21308"/>
                    <a:pt x="5948" y="19849"/>
                    <a:pt x="7513" y="16346"/>
                  </a:cubicBezTo>
                  <a:cubicBezTo>
                    <a:pt x="9078" y="12843"/>
                    <a:pt x="12522" y="7297"/>
                    <a:pt x="15183" y="4232"/>
                  </a:cubicBezTo>
                  <a:cubicBezTo>
                    <a:pt x="17843" y="1168"/>
                    <a:pt x="19722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977354" y="7886274"/>
              <a:ext cx="128610" cy="13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79" fill="norm" stroke="1" extrusionOk="0">
                  <a:moveTo>
                    <a:pt x="21168" y="4909"/>
                  </a:moveTo>
                  <a:cubicBezTo>
                    <a:pt x="15942" y="5236"/>
                    <a:pt x="10716" y="5564"/>
                    <a:pt x="7058" y="7527"/>
                  </a:cubicBezTo>
                  <a:cubicBezTo>
                    <a:pt x="3400" y="9491"/>
                    <a:pt x="1310" y="13091"/>
                    <a:pt x="439" y="15709"/>
                  </a:cubicBezTo>
                  <a:cubicBezTo>
                    <a:pt x="-432" y="18327"/>
                    <a:pt x="-84" y="19964"/>
                    <a:pt x="2181" y="20782"/>
                  </a:cubicBezTo>
                  <a:cubicBezTo>
                    <a:pt x="4445" y="21600"/>
                    <a:pt x="8626" y="21600"/>
                    <a:pt x="11762" y="19309"/>
                  </a:cubicBezTo>
                  <a:cubicBezTo>
                    <a:pt x="14897" y="17018"/>
                    <a:pt x="16987" y="12436"/>
                    <a:pt x="17510" y="8836"/>
                  </a:cubicBezTo>
                  <a:cubicBezTo>
                    <a:pt x="18033" y="5236"/>
                    <a:pt x="16987" y="2618"/>
                    <a:pt x="159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123788" y="7757157"/>
              <a:ext cx="114346" cy="31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3" fill="norm" stroke="1" extrusionOk="0">
                  <a:moveTo>
                    <a:pt x="3761" y="1430"/>
                  </a:moveTo>
                  <a:cubicBezTo>
                    <a:pt x="4154" y="715"/>
                    <a:pt x="4547" y="0"/>
                    <a:pt x="4939" y="0"/>
                  </a:cubicBezTo>
                  <a:cubicBezTo>
                    <a:pt x="5332" y="0"/>
                    <a:pt x="5725" y="715"/>
                    <a:pt x="5332" y="3576"/>
                  </a:cubicBezTo>
                  <a:cubicBezTo>
                    <a:pt x="4939" y="6437"/>
                    <a:pt x="3761" y="11444"/>
                    <a:pt x="2976" y="14376"/>
                  </a:cubicBezTo>
                  <a:cubicBezTo>
                    <a:pt x="2190" y="17309"/>
                    <a:pt x="1798" y="18167"/>
                    <a:pt x="1209" y="19168"/>
                  </a:cubicBezTo>
                  <a:cubicBezTo>
                    <a:pt x="619" y="20170"/>
                    <a:pt x="-166" y="21314"/>
                    <a:pt x="30" y="21457"/>
                  </a:cubicBezTo>
                  <a:cubicBezTo>
                    <a:pt x="227" y="21600"/>
                    <a:pt x="1405" y="20742"/>
                    <a:pt x="3172" y="19526"/>
                  </a:cubicBezTo>
                  <a:cubicBezTo>
                    <a:pt x="4939" y="18310"/>
                    <a:pt x="7296" y="16736"/>
                    <a:pt x="9456" y="15592"/>
                  </a:cubicBezTo>
                  <a:cubicBezTo>
                    <a:pt x="11616" y="14448"/>
                    <a:pt x="13579" y="13732"/>
                    <a:pt x="15543" y="13303"/>
                  </a:cubicBezTo>
                  <a:cubicBezTo>
                    <a:pt x="17507" y="12874"/>
                    <a:pt x="19470" y="12731"/>
                    <a:pt x="20452" y="13375"/>
                  </a:cubicBezTo>
                  <a:cubicBezTo>
                    <a:pt x="21434" y="14019"/>
                    <a:pt x="21434" y="15449"/>
                    <a:pt x="20649" y="16808"/>
                  </a:cubicBezTo>
                  <a:cubicBezTo>
                    <a:pt x="19863" y="18167"/>
                    <a:pt x="18292" y="19454"/>
                    <a:pt x="15543" y="20241"/>
                  </a:cubicBezTo>
                  <a:cubicBezTo>
                    <a:pt x="12794" y="21028"/>
                    <a:pt x="8867" y="21314"/>
                    <a:pt x="6118" y="21242"/>
                  </a:cubicBezTo>
                  <a:cubicBezTo>
                    <a:pt x="3369" y="21171"/>
                    <a:pt x="1798" y="20742"/>
                    <a:pt x="227" y="20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4" name="Drawing"/>
          <p:cNvGrpSpPr/>
          <p:nvPr/>
        </p:nvGrpSpPr>
        <p:grpSpPr>
          <a:xfrm>
            <a:off x="368300" y="2203449"/>
            <a:ext cx="12574593" cy="6711951"/>
            <a:chOff x="0" y="0"/>
            <a:chExt cx="12574592" cy="6711949"/>
          </a:xfrm>
        </p:grpSpPr>
        <p:sp>
          <p:nvSpPr>
            <p:cNvPr id="2408" name="Line"/>
            <p:cNvSpPr/>
            <p:nvPr/>
          </p:nvSpPr>
          <p:spPr>
            <a:xfrm>
              <a:off x="1733550" y="183888"/>
              <a:ext cx="293999" cy="61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24" fill="norm" stroke="1" extrusionOk="0">
                  <a:moveTo>
                    <a:pt x="2757" y="3477"/>
                  </a:moveTo>
                  <a:cubicBezTo>
                    <a:pt x="2145" y="3694"/>
                    <a:pt x="1532" y="3910"/>
                    <a:pt x="1302" y="4633"/>
                  </a:cubicBezTo>
                  <a:cubicBezTo>
                    <a:pt x="1072" y="5355"/>
                    <a:pt x="1226" y="6583"/>
                    <a:pt x="1609" y="8317"/>
                  </a:cubicBezTo>
                  <a:cubicBezTo>
                    <a:pt x="1991" y="10051"/>
                    <a:pt x="2604" y="12290"/>
                    <a:pt x="3064" y="14819"/>
                  </a:cubicBezTo>
                  <a:cubicBezTo>
                    <a:pt x="3523" y="17347"/>
                    <a:pt x="3830" y="20164"/>
                    <a:pt x="3830" y="20851"/>
                  </a:cubicBezTo>
                  <a:cubicBezTo>
                    <a:pt x="3830" y="21537"/>
                    <a:pt x="3523" y="20092"/>
                    <a:pt x="2987" y="18178"/>
                  </a:cubicBezTo>
                  <a:cubicBezTo>
                    <a:pt x="2451" y="16263"/>
                    <a:pt x="1685" y="13879"/>
                    <a:pt x="1149" y="11568"/>
                  </a:cubicBezTo>
                  <a:cubicBezTo>
                    <a:pt x="613" y="9256"/>
                    <a:pt x="306" y="7017"/>
                    <a:pt x="460" y="5283"/>
                  </a:cubicBezTo>
                  <a:cubicBezTo>
                    <a:pt x="613" y="3549"/>
                    <a:pt x="1226" y="2321"/>
                    <a:pt x="2298" y="1454"/>
                  </a:cubicBezTo>
                  <a:cubicBezTo>
                    <a:pt x="3370" y="587"/>
                    <a:pt x="4902" y="81"/>
                    <a:pt x="6740" y="9"/>
                  </a:cubicBezTo>
                  <a:cubicBezTo>
                    <a:pt x="8579" y="-63"/>
                    <a:pt x="10723" y="298"/>
                    <a:pt x="13251" y="1273"/>
                  </a:cubicBezTo>
                  <a:cubicBezTo>
                    <a:pt x="15779" y="2249"/>
                    <a:pt x="18689" y="3838"/>
                    <a:pt x="20145" y="5066"/>
                  </a:cubicBezTo>
                  <a:cubicBezTo>
                    <a:pt x="21600" y="6294"/>
                    <a:pt x="21600" y="7161"/>
                    <a:pt x="20451" y="7992"/>
                  </a:cubicBezTo>
                  <a:cubicBezTo>
                    <a:pt x="19302" y="8823"/>
                    <a:pt x="17004" y="9617"/>
                    <a:pt x="14094" y="10087"/>
                  </a:cubicBezTo>
                  <a:cubicBezTo>
                    <a:pt x="11183" y="10556"/>
                    <a:pt x="7660" y="10701"/>
                    <a:pt x="5438" y="10773"/>
                  </a:cubicBezTo>
                  <a:cubicBezTo>
                    <a:pt x="3217" y="10845"/>
                    <a:pt x="2298" y="10845"/>
                    <a:pt x="1609" y="10629"/>
                  </a:cubicBezTo>
                  <a:cubicBezTo>
                    <a:pt x="919" y="10412"/>
                    <a:pt x="460" y="9978"/>
                    <a:pt x="0" y="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082800" y="0"/>
              <a:ext cx="1587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5520"/>
                    <a:pt x="576" y="11040"/>
                    <a:pt x="720" y="14400"/>
                  </a:cubicBezTo>
                  <a:cubicBezTo>
                    <a:pt x="864" y="17760"/>
                    <a:pt x="864" y="18960"/>
                    <a:pt x="720" y="18960"/>
                  </a:cubicBezTo>
                  <a:cubicBezTo>
                    <a:pt x="576" y="18960"/>
                    <a:pt x="288" y="17760"/>
                    <a:pt x="288" y="15240"/>
                  </a:cubicBezTo>
                  <a:cubicBezTo>
                    <a:pt x="288" y="12720"/>
                    <a:pt x="576" y="8880"/>
                    <a:pt x="1872" y="6120"/>
                  </a:cubicBezTo>
                  <a:cubicBezTo>
                    <a:pt x="3168" y="3360"/>
                    <a:pt x="5472" y="1680"/>
                    <a:pt x="8064" y="1080"/>
                  </a:cubicBezTo>
                  <a:cubicBezTo>
                    <a:pt x="10656" y="480"/>
                    <a:pt x="13536" y="960"/>
                    <a:pt x="15696" y="3960"/>
                  </a:cubicBezTo>
                  <a:cubicBezTo>
                    <a:pt x="17856" y="6960"/>
                    <a:pt x="19296" y="12480"/>
                    <a:pt x="20160" y="15840"/>
                  </a:cubicBezTo>
                  <a:cubicBezTo>
                    <a:pt x="21024" y="19200"/>
                    <a:pt x="2131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413000" y="38100"/>
              <a:ext cx="231688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314" y="0"/>
                  </a:moveTo>
                  <a:cubicBezTo>
                    <a:pt x="5593" y="993"/>
                    <a:pt x="8871" y="1986"/>
                    <a:pt x="11957" y="3445"/>
                  </a:cubicBezTo>
                  <a:cubicBezTo>
                    <a:pt x="15043" y="4903"/>
                    <a:pt x="17936" y="6828"/>
                    <a:pt x="19575" y="8721"/>
                  </a:cubicBezTo>
                  <a:cubicBezTo>
                    <a:pt x="21214" y="10614"/>
                    <a:pt x="21600" y="12476"/>
                    <a:pt x="20443" y="14307"/>
                  </a:cubicBezTo>
                  <a:cubicBezTo>
                    <a:pt x="19286" y="16138"/>
                    <a:pt x="16586" y="17938"/>
                    <a:pt x="12921" y="19148"/>
                  </a:cubicBezTo>
                  <a:cubicBezTo>
                    <a:pt x="9257" y="20359"/>
                    <a:pt x="4629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342221" y="208733"/>
              <a:ext cx="334179" cy="68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92" fill="norm" stroke="1" extrusionOk="0">
                  <a:moveTo>
                    <a:pt x="14429" y="1029"/>
                  </a:moveTo>
                  <a:cubicBezTo>
                    <a:pt x="14024" y="694"/>
                    <a:pt x="13619" y="360"/>
                    <a:pt x="13011" y="159"/>
                  </a:cubicBezTo>
                  <a:cubicBezTo>
                    <a:pt x="12404" y="-41"/>
                    <a:pt x="11594" y="-108"/>
                    <a:pt x="10312" y="293"/>
                  </a:cubicBezTo>
                  <a:cubicBezTo>
                    <a:pt x="9029" y="694"/>
                    <a:pt x="7274" y="1564"/>
                    <a:pt x="5519" y="3102"/>
                  </a:cubicBezTo>
                  <a:cubicBezTo>
                    <a:pt x="3764" y="4640"/>
                    <a:pt x="2009" y="6847"/>
                    <a:pt x="997" y="9020"/>
                  </a:cubicBezTo>
                  <a:cubicBezTo>
                    <a:pt x="-16" y="11194"/>
                    <a:pt x="-286" y="13333"/>
                    <a:pt x="322" y="15172"/>
                  </a:cubicBezTo>
                  <a:cubicBezTo>
                    <a:pt x="929" y="17012"/>
                    <a:pt x="2414" y="18550"/>
                    <a:pt x="5722" y="19553"/>
                  </a:cubicBezTo>
                  <a:cubicBezTo>
                    <a:pt x="9029" y="20556"/>
                    <a:pt x="14159" y="21024"/>
                    <a:pt x="17061" y="21258"/>
                  </a:cubicBezTo>
                  <a:cubicBezTo>
                    <a:pt x="19964" y="21492"/>
                    <a:pt x="20639" y="21492"/>
                    <a:pt x="2131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794000" y="82550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81"/>
                    <a:pt x="9600" y="8361"/>
                    <a:pt x="13200" y="11961"/>
                  </a:cubicBezTo>
                  <a:cubicBezTo>
                    <a:pt x="16800" y="15561"/>
                    <a:pt x="1920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781299" y="702909"/>
              <a:ext cx="43601" cy="6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211" fill="norm" stroke="1" extrusionOk="0">
                  <a:moveTo>
                    <a:pt x="12343" y="13180"/>
                  </a:moveTo>
                  <a:cubicBezTo>
                    <a:pt x="8229" y="15271"/>
                    <a:pt x="4114" y="17361"/>
                    <a:pt x="4629" y="18755"/>
                  </a:cubicBezTo>
                  <a:cubicBezTo>
                    <a:pt x="5143" y="20148"/>
                    <a:pt x="10286" y="20845"/>
                    <a:pt x="13886" y="19451"/>
                  </a:cubicBezTo>
                  <a:cubicBezTo>
                    <a:pt x="17486" y="18058"/>
                    <a:pt x="19543" y="14574"/>
                    <a:pt x="20571" y="10742"/>
                  </a:cubicBezTo>
                  <a:cubicBezTo>
                    <a:pt x="21600" y="6910"/>
                    <a:pt x="21600" y="2729"/>
                    <a:pt x="18514" y="987"/>
                  </a:cubicBezTo>
                  <a:cubicBezTo>
                    <a:pt x="15429" y="-755"/>
                    <a:pt x="9257" y="-58"/>
                    <a:pt x="5657" y="2032"/>
                  </a:cubicBezTo>
                  <a:cubicBezTo>
                    <a:pt x="2057" y="4122"/>
                    <a:pt x="1029" y="7606"/>
                    <a:pt x="514" y="9697"/>
                  </a:cubicBezTo>
                  <a:cubicBezTo>
                    <a:pt x="0" y="11787"/>
                    <a:pt x="0" y="12484"/>
                    <a:pt x="0" y="1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921000" y="812800"/>
              <a:ext cx="10162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1902" y="0"/>
                  </a:moveTo>
                  <a:cubicBezTo>
                    <a:pt x="13224" y="2170"/>
                    <a:pt x="14547" y="4340"/>
                    <a:pt x="16310" y="7200"/>
                  </a:cubicBezTo>
                  <a:cubicBezTo>
                    <a:pt x="18073" y="10060"/>
                    <a:pt x="20278" y="13611"/>
                    <a:pt x="20939" y="16027"/>
                  </a:cubicBezTo>
                  <a:cubicBezTo>
                    <a:pt x="21600" y="18444"/>
                    <a:pt x="20718" y="19726"/>
                    <a:pt x="19396" y="20515"/>
                  </a:cubicBezTo>
                  <a:cubicBezTo>
                    <a:pt x="18073" y="21304"/>
                    <a:pt x="16310" y="21600"/>
                    <a:pt x="14547" y="21600"/>
                  </a:cubicBezTo>
                  <a:cubicBezTo>
                    <a:pt x="12784" y="21600"/>
                    <a:pt x="11020" y="21304"/>
                    <a:pt x="8596" y="19775"/>
                  </a:cubicBezTo>
                  <a:cubicBezTo>
                    <a:pt x="6171" y="18247"/>
                    <a:pt x="3086" y="15485"/>
                    <a:pt x="0" y="1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965450" y="7239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676650" y="565149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800"/>
                    <a:pt x="11782" y="9600"/>
                    <a:pt x="15382" y="13200"/>
                  </a:cubicBezTo>
                  <a:cubicBezTo>
                    <a:pt x="18982" y="16800"/>
                    <a:pt x="2029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727450" y="727572"/>
              <a:ext cx="241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63" y="12302"/>
                    <a:pt x="12126" y="4448"/>
                    <a:pt x="15726" y="1502"/>
                  </a:cubicBezTo>
                  <a:cubicBezTo>
                    <a:pt x="19326" y="-1443"/>
                    <a:pt x="2046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687308" y="277067"/>
              <a:ext cx="148271" cy="54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6" fill="norm" stroke="1" extrusionOk="0">
                  <a:moveTo>
                    <a:pt x="768" y="7319"/>
                  </a:moveTo>
                  <a:cubicBezTo>
                    <a:pt x="2289" y="10227"/>
                    <a:pt x="3810" y="13134"/>
                    <a:pt x="4570" y="15336"/>
                  </a:cubicBezTo>
                  <a:cubicBezTo>
                    <a:pt x="5331" y="17537"/>
                    <a:pt x="5331" y="19033"/>
                    <a:pt x="5179" y="20030"/>
                  </a:cubicBezTo>
                  <a:cubicBezTo>
                    <a:pt x="5027" y="21027"/>
                    <a:pt x="4723" y="21525"/>
                    <a:pt x="4266" y="21483"/>
                  </a:cubicBezTo>
                  <a:cubicBezTo>
                    <a:pt x="3810" y="21442"/>
                    <a:pt x="3201" y="20860"/>
                    <a:pt x="2441" y="19157"/>
                  </a:cubicBezTo>
                  <a:cubicBezTo>
                    <a:pt x="1680" y="17454"/>
                    <a:pt x="768" y="14630"/>
                    <a:pt x="311" y="11805"/>
                  </a:cubicBezTo>
                  <a:cubicBezTo>
                    <a:pt x="-145" y="8980"/>
                    <a:pt x="-145" y="6156"/>
                    <a:pt x="616" y="4328"/>
                  </a:cubicBezTo>
                  <a:cubicBezTo>
                    <a:pt x="1376" y="2500"/>
                    <a:pt x="2897" y="1670"/>
                    <a:pt x="4723" y="1088"/>
                  </a:cubicBezTo>
                  <a:cubicBezTo>
                    <a:pt x="6548" y="507"/>
                    <a:pt x="8678" y="174"/>
                    <a:pt x="10655" y="50"/>
                  </a:cubicBezTo>
                  <a:cubicBezTo>
                    <a:pt x="12632" y="-75"/>
                    <a:pt x="14458" y="8"/>
                    <a:pt x="16587" y="590"/>
                  </a:cubicBezTo>
                  <a:cubicBezTo>
                    <a:pt x="18717" y="1171"/>
                    <a:pt x="21151" y="2251"/>
                    <a:pt x="21303" y="3539"/>
                  </a:cubicBezTo>
                  <a:cubicBezTo>
                    <a:pt x="21455" y="4827"/>
                    <a:pt x="19325" y="6322"/>
                    <a:pt x="15979" y="7568"/>
                  </a:cubicBezTo>
                  <a:cubicBezTo>
                    <a:pt x="12632" y="8814"/>
                    <a:pt x="8069" y="9811"/>
                    <a:pt x="3506" y="1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813300" y="539750"/>
              <a:ext cx="196850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69"/>
                  </a:moveTo>
                  <a:cubicBezTo>
                    <a:pt x="0" y="5695"/>
                    <a:pt x="0" y="4320"/>
                    <a:pt x="581" y="3633"/>
                  </a:cubicBezTo>
                  <a:cubicBezTo>
                    <a:pt x="1161" y="2945"/>
                    <a:pt x="2323" y="2945"/>
                    <a:pt x="4065" y="4516"/>
                  </a:cubicBezTo>
                  <a:cubicBezTo>
                    <a:pt x="5806" y="6087"/>
                    <a:pt x="8129" y="9229"/>
                    <a:pt x="9406" y="12076"/>
                  </a:cubicBezTo>
                  <a:cubicBezTo>
                    <a:pt x="10684" y="14924"/>
                    <a:pt x="10916" y="17476"/>
                    <a:pt x="10684" y="19145"/>
                  </a:cubicBezTo>
                  <a:cubicBezTo>
                    <a:pt x="10452" y="20815"/>
                    <a:pt x="9755" y="21600"/>
                    <a:pt x="9058" y="21600"/>
                  </a:cubicBezTo>
                  <a:cubicBezTo>
                    <a:pt x="8361" y="21600"/>
                    <a:pt x="7665" y="20815"/>
                    <a:pt x="7316" y="18458"/>
                  </a:cubicBezTo>
                  <a:cubicBezTo>
                    <a:pt x="6968" y="16102"/>
                    <a:pt x="6968" y="12175"/>
                    <a:pt x="8361" y="8836"/>
                  </a:cubicBezTo>
                  <a:cubicBezTo>
                    <a:pt x="9755" y="5498"/>
                    <a:pt x="12542" y="2749"/>
                    <a:pt x="14981" y="1375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175250" y="7429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187949" y="632920"/>
              <a:ext cx="23700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754" fill="norm" stroke="1" extrusionOk="0">
                  <a:moveTo>
                    <a:pt x="10800" y="10785"/>
                  </a:moveTo>
                  <a:cubicBezTo>
                    <a:pt x="16200" y="6631"/>
                    <a:pt x="21600" y="2477"/>
                    <a:pt x="19800" y="816"/>
                  </a:cubicBezTo>
                  <a:cubicBezTo>
                    <a:pt x="18000" y="-846"/>
                    <a:pt x="9000" y="-15"/>
                    <a:pt x="4500" y="3723"/>
                  </a:cubicBezTo>
                  <a:cubicBezTo>
                    <a:pt x="0" y="7462"/>
                    <a:pt x="0" y="14108"/>
                    <a:pt x="0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287433" y="774700"/>
              <a:ext cx="256117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14400"/>
                    <a:pt x="0" y="7200"/>
                    <a:pt x="0" y="3600"/>
                  </a:cubicBezTo>
                  <a:cubicBezTo>
                    <a:pt x="0" y="0"/>
                    <a:pt x="893" y="0"/>
                    <a:pt x="4106" y="1800"/>
                  </a:cubicBezTo>
                  <a:cubicBezTo>
                    <a:pt x="7319" y="3600"/>
                    <a:pt x="12853" y="7200"/>
                    <a:pt x="16155" y="7200"/>
                  </a:cubicBezTo>
                  <a:cubicBezTo>
                    <a:pt x="19458" y="7200"/>
                    <a:pt x="205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490633" y="733149"/>
              <a:ext cx="58833" cy="9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225" fill="norm" stroke="1" extrusionOk="0">
                  <a:moveTo>
                    <a:pt x="7448" y="3507"/>
                  </a:moveTo>
                  <a:cubicBezTo>
                    <a:pt x="3724" y="2587"/>
                    <a:pt x="0" y="1668"/>
                    <a:pt x="0" y="979"/>
                  </a:cubicBezTo>
                  <a:cubicBezTo>
                    <a:pt x="0" y="290"/>
                    <a:pt x="3724" y="-170"/>
                    <a:pt x="7448" y="60"/>
                  </a:cubicBezTo>
                  <a:cubicBezTo>
                    <a:pt x="11172" y="290"/>
                    <a:pt x="14897" y="1209"/>
                    <a:pt x="17503" y="4196"/>
                  </a:cubicBezTo>
                  <a:cubicBezTo>
                    <a:pt x="20110" y="7183"/>
                    <a:pt x="21600" y="12239"/>
                    <a:pt x="20110" y="15685"/>
                  </a:cubicBezTo>
                  <a:cubicBezTo>
                    <a:pt x="18621" y="19132"/>
                    <a:pt x="14152" y="20970"/>
                    <a:pt x="12290" y="21200"/>
                  </a:cubicBezTo>
                  <a:cubicBezTo>
                    <a:pt x="10428" y="21430"/>
                    <a:pt x="11172" y="20051"/>
                    <a:pt x="11917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594350" y="736599"/>
              <a:ext cx="97408" cy="23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95" fill="norm" stroke="1" extrusionOk="0">
                  <a:moveTo>
                    <a:pt x="12409" y="0"/>
                  </a:moveTo>
                  <a:cubicBezTo>
                    <a:pt x="15166" y="1516"/>
                    <a:pt x="17923" y="3032"/>
                    <a:pt x="19532" y="5779"/>
                  </a:cubicBezTo>
                  <a:cubicBezTo>
                    <a:pt x="21140" y="8526"/>
                    <a:pt x="21600" y="12505"/>
                    <a:pt x="20681" y="15347"/>
                  </a:cubicBezTo>
                  <a:cubicBezTo>
                    <a:pt x="19762" y="18189"/>
                    <a:pt x="17464" y="19895"/>
                    <a:pt x="15166" y="20747"/>
                  </a:cubicBezTo>
                  <a:cubicBezTo>
                    <a:pt x="12868" y="21600"/>
                    <a:pt x="10570" y="21600"/>
                    <a:pt x="8043" y="19705"/>
                  </a:cubicBezTo>
                  <a:cubicBezTo>
                    <a:pt x="5515" y="17811"/>
                    <a:pt x="2757" y="14021"/>
                    <a:pt x="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657850" y="6477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127750" y="7048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108700" y="6476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185263" y="673100"/>
              <a:ext cx="11393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3531" y="0"/>
                  </a:moveTo>
                  <a:cubicBezTo>
                    <a:pt x="2731" y="3600"/>
                    <a:pt x="1931" y="7200"/>
                    <a:pt x="1331" y="10200"/>
                  </a:cubicBezTo>
                  <a:cubicBezTo>
                    <a:pt x="731" y="13200"/>
                    <a:pt x="331" y="15600"/>
                    <a:pt x="131" y="16050"/>
                  </a:cubicBezTo>
                  <a:cubicBezTo>
                    <a:pt x="-69" y="16500"/>
                    <a:pt x="-69" y="15000"/>
                    <a:pt x="331" y="12600"/>
                  </a:cubicBezTo>
                  <a:cubicBezTo>
                    <a:pt x="731" y="10200"/>
                    <a:pt x="1531" y="6900"/>
                    <a:pt x="3131" y="4950"/>
                  </a:cubicBezTo>
                  <a:cubicBezTo>
                    <a:pt x="4731" y="3000"/>
                    <a:pt x="7131" y="2400"/>
                    <a:pt x="9731" y="3750"/>
                  </a:cubicBezTo>
                  <a:cubicBezTo>
                    <a:pt x="12331" y="5100"/>
                    <a:pt x="15131" y="8400"/>
                    <a:pt x="17131" y="11700"/>
                  </a:cubicBezTo>
                  <a:cubicBezTo>
                    <a:pt x="19131" y="15000"/>
                    <a:pt x="20331" y="18300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648450" y="699446"/>
              <a:ext cx="82550" cy="1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841"/>
                  </a:moveTo>
                  <a:cubicBezTo>
                    <a:pt x="554" y="10105"/>
                    <a:pt x="1108" y="14368"/>
                    <a:pt x="1108" y="17210"/>
                  </a:cubicBezTo>
                  <a:cubicBezTo>
                    <a:pt x="1108" y="20052"/>
                    <a:pt x="554" y="21473"/>
                    <a:pt x="277" y="21047"/>
                  </a:cubicBezTo>
                  <a:cubicBezTo>
                    <a:pt x="0" y="20620"/>
                    <a:pt x="0" y="18347"/>
                    <a:pt x="831" y="14936"/>
                  </a:cubicBezTo>
                  <a:cubicBezTo>
                    <a:pt x="1662" y="11526"/>
                    <a:pt x="3323" y="6978"/>
                    <a:pt x="4985" y="4136"/>
                  </a:cubicBezTo>
                  <a:cubicBezTo>
                    <a:pt x="6646" y="1294"/>
                    <a:pt x="8308" y="157"/>
                    <a:pt x="10246" y="15"/>
                  </a:cubicBezTo>
                  <a:cubicBezTo>
                    <a:pt x="12185" y="-127"/>
                    <a:pt x="14400" y="726"/>
                    <a:pt x="16338" y="3284"/>
                  </a:cubicBezTo>
                  <a:cubicBezTo>
                    <a:pt x="18277" y="5841"/>
                    <a:pt x="19938" y="10105"/>
                    <a:pt x="20769" y="12947"/>
                  </a:cubicBezTo>
                  <a:cubicBezTo>
                    <a:pt x="21600" y="15789"/>
                    <a:pt x="21600" y="17210"/>
                    <a:pt x="21600" y="17920"/>
                  </a:cubicBezTo>
                  <a:cubicBezTo>
                    <a:pt x="21600" y="18631"/>
                    <a:pt x="21600" y="18631"/>
                    <a:pt x="21600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872403" y="697988"/>
              <a:ext cx="52362" cy="16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0989" fill="norm" stroke="1" extrusionOk="0">
                  <a:moveTo>
                    <a:pt x="19269" y="6465"/>
                  </a:moveTo>
                  <a:cubicBezTo>
                    <a:pt x="19269" y="5131"/>
                    <a:pt x="19269" y="3798"/>
                    <a:pt x="17608" y="2598"/>
                  </a:cubicBezTo>
                  <a:cubicBezTo>
                    <a:pt x="15946" y="1398"/>
                    <a:pt x="12623" y="331"/>
                    <a:pt x="8885" y="65"/>
                  </a:cubicBezTo>
                  <a:cubicBezTo>
                    <a:pt x="5146" y="-202"/>
                    <a:pt x="993" y="331"/>
                    <a:pt x="162" y="2198"/>
                  </a:cubicBezTo>
                  <a:cubicBezTo>
                    <a:pt x="-669" y="4065"/>
                    <a:pt x="1823" y="7265"/>
                    <a:pt x="4731" y="9398"/>
                  </a:cubicBezTo>
                  <a:cubicBezTo>
                    <a:pt x="7639" y="11531"/>
                    <a:pt x="10962" y="12598"/>
                    <a:pt x="14285" y="14331"/>
                  </a:cubicBezTo>
                  <a:cubicBezTo>
                    <a:pt x="17608" y="16065"/>
                    <a:pt x="20931" y="18465"/>
                    <a:pt x="20516" y="19798"/>
                  </a:cubicBezTo>
                  <a:cubicBezTo>
                    <a:pt x="20100" y="21131"/>
                    <a:pt x="15946" y="21398"/>
                    <a:pt x="12623" y="20331"/>
                  </a:cubicBezTo>
                  <a:cubicBezTo>
                    <a:pt x="9300" y="19265"/>
                    <a:pt x="6808" y="16865"/>
                    <a:pt x="4316" y="14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011575" y="590550"/>
              <a:ext cx="4327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5120"/>
                    <a:pt x="8291" y="10240"/>
                    <a:pt x="4364" y="13280"/>
                  </a:cubicBezTo>
                  <a:cubicBezTo>
                    <a:pt x="437" y="16320"/>
                    <a:pt x="-1527" y="17280"/>
                    <a:pt x="1418" y="18320"/>
                  </a:cubicBezTo>
                  <a:cubicBezTo>
                    <a:pt x="4364" y="19360"/>
                    <a:pt x="12218" y="20480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016749" y="743566"/>
              <a:ext cx="267921" cy="35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5" fill="norm" stroke="1" extrusionOk="0">
                  <a:moveTo>
                    <a:pt x="0" y="2631"/>
                  </a:moveTo>
                  <a:cubicBezTo>
                    <a:pt x="3061" y="2504"/>
                    <a:pt x="6123" y="2377"/>
                    <a:pt x="7994" y="2060"/>
                  </a:cubicBezTo>
                  <a:cubicBezTo>
                    <a:pt x="9865" y="1742"/>
                    <a:pt x="10545" y="1234"/>
                    <a:pt x="10460" y="916"/>
                  </a:cubicBezTo>
                  <a:cubicBezTo>
                    <a:pt x="10375" y="598"/>
                    <a:pt x="9524" y="471"/>
                    <a:pt x="8249" y="980"/>
                  </a:cubicBezTo>
                  <a:cubicBezTo>
                    <a:pt x="6973" y="1488"/>
                    <a:pt x="5272" y="2631"/>
                    <a:pt x="4337" y="3521"/>
                  </a:cubicBezTo>
                  <a:cubicBezTo>
                    <a:pt x="3402" y="4410"/>
                    <a:pt x="3231" y="5045"/>
                    <a:pt x="3742" y="5744"/>
                  </a:cubicBezTo>
                  <a:cubicBezTo>
                    <a:pt x="4252" y="6443"/>
                    <a:pt x="5443" y="7205"/>
                    <a:pt x="7228" y="7205"/>
                  </a:cubicBezTo>
                  <a:cubicBezTo>
                    <a:pt x="9014" y="7205"/>
                    <a:pt x="11395" y="6443"/>
                    <a:pt x="12926" y="5617"/>
                  </a:cubicBezTo>
                  <a:cubicBezTo>
                    <a:pt x="14457" y="4791"/>
                    <a:pt x="15137" y="3902"/>
                    <a:pt x="15222" y="3902"/>
                  </a:cubicBezTo>
                  <a:cubicBezTo>
                    <a:pt x="15307" y="3902"/>
                    <a:pt x="14797" y="4791"/>
                    <a:pt x="14031" y="6824"/>
                  </a:cubicBezTo>
                  <a:cubicBezTo>
                    <a:pt x="13266" y="8857"/>
                    <a:pt x="12246" y="12034"/>
                    <a:pt x="11565" y="14321"/>
                  </a:cubicBezTo>
                  <a:cubicBezTo>
                    <a:pt x="10885" y="16608"/>
                    <a:pt x="10545" y="18005"/>
                    <a:pt x="10290" y="19212"/>
                  </a:cubicBezTo>
                  <a:cubicBezTo>
                    <a:pt x="10035" y="20420"/>
                    <a:pt x="9865" y="21436"/>
                    <a:pt x="9865" y="21372"/>
                  </a:cubicBezTo>
                  <a:cubicBezTo>
                    <a:pt x="9865" y="21309"/>
                    <a:pt x="10035" y="20165"/>
                    <a:pt x="10715" y="17497"/>
                  </a:cubicBezTo>
                  <a:cubicBezTo>
                    <a:pt x="11395" y="14829"/>
                    <a:pt x="12586" y="10636"/>
                    <a:pt x="13946" y="7523"/>
                  </a:cubicBezTo>
                  <a:cubicBezTo>
                    <a:pt x="15307" y="4410"/>
                    <a:pt x="16838" y="2377"/>
                    <a:pt x="18028" y="1234"/>
                  </a:cubicBezTo>
                  <a:cubicBezTo>
                    <a:pt x="19219" y="90"/>
                    <a:pt x="20069" y="-164"/>
                    <a:pt x="20665" y="90"/>
                  </a:cubicBezTo>
                  <a:cubicBezTo>
                    <a:pt x="21260" y="344"/>
                    <a:pt x="21600" y="1107"/>
                    <a:pt x="21515" y="2187"/>
                  </a:cubicBezTo>
                  <a:cubicBezTo>
                    <a:pt x="21430" y="3267"/>
                    <a:pt x="20920" y="4664"/>
                    <a:pt x="20239" y="5681"/>
                  </a:cubicBezTo>
                  <a:cubicBezTo>
                    <a:pt x="19559" y="6697"/>
                    <a:pt x="18709" y="7332"/>
                    <a:pt x="17858" y="7777"/>
                  </a:cubicBezTo>
                  <a:cubicBezTo>
                    <a:pt x="17008" y="8222"/>
                    <a:pt x="16157" y="8476"/>
                    <a:pt x="15732" y="8285"/>
                  </a:cubicBezTo>
                  <a:cubicBezTo>
                    <a:pt x="15307" y="8095"/>
                    <a:pt x="15307" y="7460"/>
                    <a:pt x="15307" y="6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327900" y="737542"/>
              <a:ext cx="82550" cy="18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1631" y="2076"/>
                  </a:moveTo>
                  <a:cubicBezTo>
                    <a:pt x="9969" y="1105"/>
                    <a:pt x="8308" y="135"/>
                    <a:pt x="6369" y="13"/>
                  </a:cubicBezTo>
                  <a:cubicBezTo>
                    <a:pt x="4431" y="-108"/>
                    <a:pt x="2215" y="620"/>
                    <a:pt x="1108" y="1591"/>
                  </a:cubicBezTo>
                  <a:cubicBezTo>
                    <a:pt x="0" y="2562"/>
                    <a:pt x="0" y="3775"/>
                    <a:pt x="3046" y="6202"/>
                  </a:cubicBezTo>
                  <a:cubicBezTo>
                    <a:pt x="6092" y="8629"/>
                    <a:pt x="12185" y="12270"/>
                    <a:pt x="16062" y="14575"/>
                  </a:cubicBezTo>
                  <a:cubicBezTo>
                    <a:pt x="19938" y="16881"/>
                    <a:pt x="21600" y="17852"/>
                    <a:pt x="21600" y="18822"/>
                  </a:cubicBezTo>
                  <a:cubicBezTo>
                    <a:pt x="21600" y="19793"/>
                    <a:pt x="19938" y="20764"/>
                    <a:pt x="16062" y="21128"/>
                  </a:cubicBezTo>
                  <a:cubicBezTo>
                    <a:pt x="12185" y="21492"/>
                    <a:pt x="6092" y="21249"/>
                    <a:pt x="0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842250" y="569383"/>
              <a:ext cx="2857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0800"/>
                    <a:pt x="9920" y="0"/>
                    <a:pt x="13520" y="0"/>
                  </a:cubicBezTo>
                  <a:cubicBezTo>
                    <a:pt x="17120" y="0"/>
                    <a:pt x="193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893050" y="701393"/>
              <a:ext cx="2222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623347" y="362476"/>
              <a:ext cx="116249" cy="37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44" fill="norm" stroke="1" extrusionOk="0">
                  <a:moveTo>
                    <a:pt x="19317" y="2142"/>
                  </a:moveTo>
                  <a:cubicBezTo>
                    <a:pt x="19696" y="1176"/>
                    <a:pt x="20075" y="211"/>
                    <a:pt x="20454" y="30"/>
                  </a:cubicBezTo>
                  <a:cubicBezTo>
                    <a:pt x="20833" y="-151"/>
                    <a:pt x="21212" y="452"/>
                    <a:pt x="19886" y="2564"/>
                  </a:cubicBezTo>
                  <a:cubicBezTo>
                    <a:pt x="18559" y="4676"/>
                    <a:pt x="15528" y="8296"/>
                    <a:pt x="12117" y="11494"/>
                  </a:cubicBezTo>
                  <a:cubicBezTo>
                    <a:pt x="8707" y="14691"/>
                    <a:pt x="4917" y="17467"/>
                    <a:pt x="2644" y="19156"/>
                  </a:cubicBezTo>
                  <a:cubicBezTo>
                    <a:pt x="370" y="20846"/>
                    <a:pt x="-388" y="21449"/>
                    <a:pt x="180" y="21328"/>
                  </a:cubicBezTo>
                  <a:cubicBezTo>
                    <a:pt x="749" y="21208"/>
                    <a:pt x="2644" y="20363"/>
                    <a:pt x="4538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842093" y="345985"/>
              <a:ext cx="34566" cy="38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545" fill="norm" stroke="1" extrusionOk="0">
                  <a:moveTo>
                    <a:pt x="9699" y="905"/>
                  </a:moveTo>
                  <a:cubicBezTo>
                    <a:pt x="13510" y="425"/>
                    <a:pt x="17322" y="-55"/>
                    <a:pt x="19228" y="5"/>
                  </a:cubicBezTo>
                  <a:cubicBezTo>
                    <a:pt x="21134" y="65"/>
                    <a:pt x="21134" y="665"/>
                    <a:pt x="19863" y="2885"/>
                  </a:cubicBezTo>
                  <a:cubicBezTo>
                    <a:pt x="18593" y="5105"/>
                    <a:pt x="16052" y="8945"/>
                    <a:pt x="13510" y="12125"/>
                  </a:cubicBezTo>
                  <a:cubicBezTo>
                    <a:pt x="10969" y="15305"/>
                    <a:pt x="8428" y="17825"/>
                    <a:pt x="5887" y="19385"/>
                  </a:cubicBezTo>
                  <a:cubicBezTo>
                    <a:pt x="3346" y="20945"/>
                    <a:pt x="805" y="21545"/>
                    <a:pt x="169" y="21545"/>
                  </a:cubicBezTo>
                  <a:cubicBezTo>
                    <a:pt x="-466" y="21545"/>
                    <a:pt x="805" y="20945"/>
                    <a:pt x="2075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534400" y="383116"/>
              <a:ext cx="52070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5120"/>
                    <a:pt x="3863" y="8640"/>
                    <a:pt x="6585" y="4860"/>
                  </a:cubicBezTo>
                  <a:cubicBezTo>
                    <a:pt x="9307" y="1080"/>
                    <a:pt x="12820" y="0"/>
                    <a:pt x="15454" y="0"/>
                  </a:cubicBezTo>
                  <a:cubicBezTo>
                    <a:pt x="18088" y="0"/>
                    <a:pt x="19844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978900" y="768350"/>
              <a:ext cx="82550" cy="28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0"/>
                  </a:moveTo>
                  <a:cubicBezTo>
                    <a:pt x="21600" y="5035"/>
                    <a:pt x="21600" y="10069"/>
                    <a:pt x="21046" y="13480"/>
                  </a:cubicBezTo>
                  <a:cubicBezTo>
                    <a:pt x="20492" y="16890"/>
                    <a:pt x="19385" y="18677"/>
                    <a:pt x="17723" y="19814"/>
                  </a:cubicBezTo>
                  <a:cubicBezTo>
                    <a:pt x="16062" y="20950"/>
                    <a:pt x="13846" y="21438"/>
                    <a:pt x="11354" y="21519"/>
                  </a:cubicBezTo>
                  <a:cubicBezTo>
                    <a:pt x="8862" y="21600"/>
                    <a:pt x="6092" y="21275"/>
                    <a:pt x="4154" y="19814"/>
                  </a:cubicBezTo>
                  <a:cubicBezTo>
                    <a:pt x="2215" y="18352"/>
                    <a:pt x="1108" y="15753"/>
                    <a:pt x="0" y="13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029700" y="64769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8851" y="279400"/>
              <a:ext cx="87200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673" y="0"/>
                  </a:moveTo>
                  <a:cubicBezTo>
                    <a:pt x="1130" y="791"/>
                    <a:pt x="-413" y="1582"/>
                    <a:pt x="101" y="2927"/>
                  </a:cubicBezTo>
                  <a:cubicBezTo>
                    <a:pt x="616" y="4273"/>
                    <a:pt x="3187" y="6171"/>
                    <a:pt x="5758" y="8426"/>
                  </a:cubicBezTo>
                  <a:cubicBezTo>
                    <a:pt x="8330" y="10681"/>
                    <a:pt x="10901" y="13292"/>
                    <a:pt x="12701" y="15270"/>
                  </a:cubicBezTo>
                  <a:cubicBezTo>
                    <a:pt x="14501" y="17248"/>
                    <a:pt x="15530" y="18593"/>
                    <a:pt x="16301" y="19503"/>
                  </a:cubicBezTo>
                  <a:cubicBezTo>
                    <a:pt x="17073" y="20413"/>
                    <a:pt x="17587" y="20888"/>
                    <a:pt x="18358" y="21165"/>
                  </a:cubicBezTo>
                  <a:cubicBezTo>
                    <a:pt x="19130" y="21442"/>
                    <a:pt x="20158" y="21521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09550" y="647700"/>
              <a:ext cx="254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77800" y="546099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6800"/>
                    <a:pt x="21600" y="12000"/>
                    <a:pt x="18000" y="8400"/>
                  </a:cubicBezTo>
                  <a:cubicBezTo>
                    <a:pt x="14400" y="4800"/>
                    <a:pt x="720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04800" y="537328"/>
              <a:ext cx="234950" cy="18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1753"/>
                  </a:moveTo>
                  <a:cubicBezTo>
                    <a:pt x="195" y="7399"/>
                    <a:pt x="389" y="13044"/>
                    <a:pt x="681" y="16480"/>
                  </a:cubicBezTo>
                  <a:cubicBezTo>
                    <a:pt x="973" y="19917"/>
                    <a:pt x="1362" y="21144"/>
                    <a:pt x="1459" y="20776"/>
                  </a:cubicBezTo>
                  <a:cubicBezTo>
                    <a:pt x="1557" y="20408"/>
                    <a:pt x="1362" y="18444"/>
                    <a:pt x="1362" y="15621"/>
                  </a:cubicBezTo>
                  <a:cubicBezTo>
                    <a:pt x="1362" y="12799"/>
                    <a:pt x="1557" y="9117"/>
                    <a:pt x="2043" y="6908"/>
                  </a:cubicBezTo>
                  <a:cubicBezTo>
                    <a:pt x="2530" y="4699"/>
                    <a:pt x="3308" y="3962"/>
                    <a:pt x="3989" y="4085"/>
                  </a:cubicBezTo>
                  <a:cubicBezTo>
                    <a:pt x="4670" y="4208"/>
                    <a:pt x="5254" y="5189"/>
                    <a:pt x="5741" y="7030"/>
                  </a:cubicBezTo>
                  <a:cubicBezTo>
                    <a:pt x="6227" y="8871"/>
                    <a:pt x="6616" y="11571"/>
                    <a:pt x="6908" y="13535"/>
                  </a:cubicBezTo>
                  <a:cubicBezTo>
                    <a:pt x="7200" y="15499"/>
                    <a:pt x="7395" y="16726"/>
                    <a:pt x="7589" y="16726"/>
                  </a:cubicBezTo>
                  <a:cubicBezTo>
                    <a:pt x="7784" y="16726"/>
                    <a:pt x="7978" y="15499"/>
                    <a:pt x="8270" y="13535"/>
                  </a:cubicBezTo>
                  <a:cubicBezTo>
                    <a:pt x="8562" y="11571"/>
                    <a:pt x="8951" y="8871"/>
                    <a:pt x="9535" y="6417"/>
                  </a:cubicBezTo>
                  <a:cubicBezTo>
                    <a:pt x="10119" y="3962"/>
                    <a:pt x="10897" y="1753"/>
                    <a:pt x="11773" y="649"/>
                  </a:cubicBezTo>
                  <a:cubicBezTo>
                    <a:pt x="12649" y="-456"/>
                    <a:pt x="13622" y="-456"/>
                    <a:pt x="15276" y="3103"/>
                  </a:cubicBezTo>
                  <a:cubicBezTo>
                    <a:pt x="16930" y="6662"/>
                    <a:pt x="19265" y="13780"/>
                    <a:pt x="2160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0" y="1000405"/>
              <a:ext cx="203200" cy="21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3400"/>
                  </a:moveTo>
                  <a:cubicBezTo>
                    <a:pt x="1125" y="3607"/>
                    <a:pt x="2250" y="3815"/>
                    <a:pt x="3375" y="5684"/>
                  </a:cubicBezTo>
                  <a:cubicBezTo>
                    <a:pt x="4500" y="7554"/>
                    <a:pt x="5625" y="11084"/>
                    <a:pt x="6300" y="12227"/>
                  </a:cubicBezTo>
                  <a:cubicBezTo>
                    <a:pt x="6975" y="13369"/>
                    <a:pt x="7200" y="12123"/>
                    <a:pt x="7312" y="10357"/>
                  </a:cubicBezTo>
                  <a:cubicBezTo>
                    <a:pt x="7425" y="8592"/>
                    <a:pt x="7425" y="6307"/>
                    <a:pt x="7650" y="4542"/>
                  </a:cubicBezTo>
                  <a:cubicBezTo>
                    <a:pt x="7875" y="2777"/>
                    <a:pt x="8325" y="1531"/>
                    <a:pt x="9112" y="804"/>
                  </a:cubicBezTo>
                  <a:cubicBezTo>
                    <a:pt x="9900" y="77"/>
                    <a:pt x="11025" y="-131"/>
                    <a:pt x="12038" y="77"/>
                  </a:cubicBezTo>
                  <a:cubicBezTo>
                    <a:pt x="13050" y="284"/>
                    <a:pt x="13950" y="907"/>
                    <a:pt x="15413" y="4023"/>
                  </a:cubicBezTo>
                  <a:cubicBezTo>
                    <a:pt x="16875" y="7138"/>
                    <a:pt x="18900" y="12746"/>
                    <a:pt x="20025" y="16069"/>
                  </a:cubicBezTo>
                  <a:cubicBezTo>
                    <a:pt x="21150" y="19392"/>
                    <a:pt x="21375" y="20431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41300" y="102870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486"/>
                    <a:pt x="6545" y="13371"/>
                    <a:pt x="10145" y="9771"/>
                  </a:cubicBezTo>
                  <a:cubicBezTo>
                    <a:pt x="13745" y="6171"/>
                    <a:pt x="1767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28536" y="965199"/>
              <a:ext cx="12603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9195" y="0"/>
                  </a:moveTo>
                  <a:cubicBezTo>
                    <a:pt x="7395" y="0"/>
                    <a:pt x="5595" y="0"/>
                    <a:pt x="3795" y="0"/>
                  </a:cubicBezTo>
                  <a:cubicBezTo>
                    <a:pt x="1995" y="0"/>
                    <a:pt x="195" y="0"/>
                    <a:pt x="15" y="450"/>
                  </a:cubicBezTo>
                  <a:cubicBezTo>
                    <a:pt x="-165" y="900"/>
                    <a:pt x="1275" y="1800"/>
                    <a:pt x="4515" y="3000"/>
                  </a:cubicBezTo>
                  <a:cubicBezTo>
                    <a:pt x="7755" y="4200"/>
                    <a:pt x="12795" y="5700"/>
                    <a:pt x="16215" y="7050"/>
                  </a:cubicBezTo>
                  <a:cubicBezTo>
                    <a:pt x="19635" y="8400"/>
                    <a:pt x="21435" y="9600"/>
                    <a:pt x="21435" y="11850"/>
                  </a:cubicBezTo>
                  <a:cubicBezTo>
                    <a:pt x="21435" y="14100"/>
                    <a:pt x="19635" y="17400"/>
                    <a:pt x="17655" y="19200"/>
                  </a:cubicBezTo>
                  <a:cubicBezTo>
                    <a:pt x="15675" y="21000"/>
                    <a:pt x="13515" y="21300"/>
                    <a:pt x="1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96900" y="918633"/>
              <a:ext cx="186267" cy="14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11045" y="2160"/>
                  </a:moveTo>
                  <a:cubicBezTo>
                    <a:pt x="9082" y="8331"/>
                    <a:pt x="7118" y="14502"/>
                    <a:pt x="5523" y="17742"/>
                  </a:cubicBezTo>
                  <a:cubicBezTo>
                    <a:pt x="3927" y="20982"/>
                    <a:pt x="2700" y="21291"/>
                    <a:pt x="1841" y="20520"/>
                  </a:cubicBezTo>
                  <a:cubicBezTo>
                    <a:pt x="982" y="19748"/>
                    <a:pt x="491" y="17897"/>
                    <a:pt x="245" y="16200"/>
                  </a:cubicBezTo>
                  <a:cubicBezTo>
                    <a:pt x="0" y="14502"/>
                    <a:pt x="0" y="12960"/>
                    <a:pt x="0" y="11417"/>
                  </a:cubicBezTo>
                  <a:cubicBezTo>
                    <a:pt x="0" y="9874"/>
                    <a:pt x="0" y="8331"/>
                    <a:pt x="614" y="7714"/>
                  </a:cubicBezTo>
                  <a:cubicBezTo>
                    <a:pt x="1227" y="7097"/>
                    <a:pt x="2455" y="7405"/>
                    <a:pt x="3927" y="8948"/>
                  </a:cubicBezTo>
                  <a:cubicBezTo>
                    <a:pt x="5400" y="10491"/>
                    <a:pt x="7118" y="13268"/>
                    <a:pt x="9327" y="15274"/>
                  </a:cubicBezTo>
                  <a:cubicBezTo>
                    <a:pt x="11536" y="17280"/>
                    <a:pt x="14236" y="18514"/>
                    <a:pt x="16200" y="18822"/>
                  </a:cubicBezTo>
                  <a:cubicBezTo>
                    <a:pt x="18164" y="19131"/>
                    <a:pt x="19391" y="18514"/>
                    <a:pt x="20250" y="15891"/>
                  </a:cubicBezTo>
                  <a:cubicBezTo>
                    <a:pt x="21109" y="13268"/>
                    <a:pt x="21600" y="8640"/>
                    <a:pt x="21600" y="5554"/>
                  </a:cubicBezTo>
                  <a:cubicBezTo>
                    <a:pt x="21600" y="2468"/>
                    <a:pt x="21109" y="925"/>
                    <a:pt x="19514" y="308"/>
                  </a:cubicBezTo>
                  <a:cubicBezTo>
                    <a:pt x="17918" y="-309"/>
                    <a:pt x="15218" y="0"/>
                    <a:pt x="13009" y="1234"/>
                  </a:cubicBezTo>
                  <a:cubicBezTo>
                    <a:pt x="10800" y="2468"/>
                    <a:pt x="9082" y="4628"/>
                    <a:pt x="7364" y="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47700" y="2305050"/>
              <a:ext cx="80708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176" y="7200"/>
                    <a:pt x="351" y="6300"/>
                    <a:pt x="532" y="5625"/>
                  </a:cubicBezTo>
                  <a:cubicBezTo>
                    <a:pt x="714" y="4950"/>
                    <a:pt x="901" y="4500"/>
                    <a:pt x="1096" y="4050"/>
                  </a:cubicBezTo>
                  <a:cubicBezTo>
                    <a:pt x="1292" y="3600"/>
                    <a:pt x="1496" y="3150"/>
                    <a:pt x="1719" y="2850"/>
                  </a:cubicBezTo>
                  <a:cubicBezTo>
                    <a:pt x="1943" y="2550"/>
                    <a:pt x="2187" y="2400"/>
                    <a:pt x="2433" y="2325"/>
                  </a:cubicBezTo>
                  <a:cubicBezTo>
                    <a:pt x="2679" y="2250"/>
                    <a:pt x="2929" y="2250"/>
                    <a:pt x="3141" y="2175"/>
                  </a:cubicBezTo>
                  <a:cubicBezTo>
                    <a:pt x="3354" y="2100"/>
                    <a:pt x="3529" y="1950"/>
                    <a:pt x="3727" y="1800"/>
                  </a:cubicBezTo>
                  <a:cubicBezTo>
                    <a:pt x="3926" y="1650"/>
                    <a:pt x="4147" y="1500"/>
                    <a:pt x="4370" y="1350"/>
                  </a:cubicBezTo>
                  <a:cubicBezTo>
                    <a:pt x="4594" y="1200"/>
                    <a:pt x="4821" y="1050"/>
                    <a:pt x="5059" y="825"/>
                  </a:cubicBezTo>
                  <a:cubicBezTo>
                    <a:pt x="5297" y="600"/>
                    <a:pt x="5546" y="300"/>
                    <a:pt x="5736" y="150"/>
                  </a:cubicBezTo>
                  <a:cubicBezTo>
                    <a:pt x="5925" y="0"/>
                    <a:pt x="6056" y="0"/>
                    <a:pt x="6197" y="0"/>
                  </a:cubicBezTo>
                  <a:cubicBezTo>
                    <a:pt x="6339" y="0"/>
                    <a:pt x="6492" y="0"/>
                    <a:pt x="6707" y="0"/>
                  </a:cubicBezTo>
                  <a:cubicBezTo>
                    <a:pt x="6922" y="0"/>
                    <a:pt x="7200" y="0"/>
                    <a:pt x="7401" y="0"/>
                  </a:cubicBezTo>
                  <a:cubicBezTo>
                    <a:pt x="7602" y="0"/>
                    <a:pt x="7727" y="0"/>
                    <a:pt x="7931" y="0"/>
                  </a:cubicBezTo>
                  <a:cubicBezTo>
                    <a:pt x="8135" y="0"/>
                    <a:pt x="8418" y="0"/>
                    <a:pt x="8645" y="0"/>
                  </a:cubicBezTo>
                  <a:cubicBezTo>
                    <a:pt x="8871" y="0"/>
                    <a:pt x="9041" y="0"/>
                    <a:pt x="9200" y="0"/>
                  </a:cubicBezTo>
                  <a:cubicBezTo>
                    <a:pt x="9358" y="0"/>
                    <a:pt x="9506" y="0"/>
                    <a:pt x="9656" y="75"/>
                  </a:cubicBezTo>
                  <a:cubicBezTo>
                    <a:pt x="9806" y="150"/>
                    <a:pt x="9959" y="300"/>
                    <a:pt x="10098" y="450"/>
                  </a:cubicBezTo>
                  <a:cubicBezTo>
                    <a:pt x="10236" y="600"/>
                    <a:pt x="10361" y="750"/>
                    <a:pt x="10503" y="825"/>
                  </a:cubicBezTo>
                  <a:cubicBezTo>
                    <a:pt x="10644" y="900"/>
                    <a:pt x="10803" y="900"/>
                    <a:pt x="10967" y="975"/>
                  </a:cubicBezTo>
                  <a:cubicBezTo>
                    <a:pt x="11131" y="1050"/>
                    <a:pt x="11301" y="1200"/>
                    <a:pt x="11466" y="1350"/>
                  </a:cubicBezTo>
                  <a:cubicBezTo>
                    <a:pt x="11630" y="1500"/>
                    <a:pt x="11789" y="1650"/>
                    <a:pt x="11933" y="1725"/>
                  </a:cubicBezTo>
                  <a:cubicBezTo>
                    <a:pt x="12077" y="1800"/>
                    <a:pt x="12208" y="1800"/>
                    <a:pt x="12363" y="1875"/>
                  </a:cubicBezTo>
                  <a:cubicBezTo>
                    <a:pt x="12519" y="1950"/>
                    <a:pt x="12701" y="2100"/>
                    <a:pt x="12868" y="2250"/>
                  </a:cubicBezTo>
                  <a:cubicBezTo>
                    <a:pt x="13035" y="2400"/>
                    <a:pt x="13188" y="2550"/>
                    <a:pt x="13335" y="2700"/>
                  </a:cubicBezTo>
                  <a:cubicBezTo>
                    <a:pt x="13482" y="2850"/>
                    <a:pt x="13624" y="3000"/>
                    <a:pt x="13768" y="3150"/>
                  </a:cubicBezTo>
                  <a:cubicBezTo>
                    <a:pt x="13913" y="3300"/>
                    <a:pt x="14060" y="3450"/>
                    <a:pt x="14222" y="3675"/>
                  </a:cubicBezTo>
                  <a:cubicBezTo>
                    <a:pt x="14383" y="3900"/>
                    <a:pt x="14559" y="4200"/>
                    <a:pt x="14720" y="4425"/>
                  </a:cubicBezTo>
                  <a:cubicBezTo>
                    <a:pt x="14882" y="4650"/>
                    <a:pt x="15029" y="4800"/>
                    <a:pt x="15182" y="4950"/>
                  </a:cubicBezTo>
                  <a:cubicBezTo>
                    <a:pt x="15335" y="5100"/>
                    <a:pt x="15493" y="5250"/>
                    <a:pt x="15635" y="5400"/>
                  </a:cubicBezTo>
                  <a:cubicBezTo>
                    <a:pt x="15777" y="5550"/>
                    <a:pt x="15901" y="5700"/>
                    <a:pt x="16040" y="5850"/>
                  </a:cubicBezTo>
                  <a:cubicBezTo>
                    <a:pt x="16179" y="6000"/>
                    <a:pt x="16332" y="6150"/>
                    <a:pt x="16479" y="6375"/>
                  </a:cubicBezTo>
                  <a:cubicBezTo>
                    <a:pt x="16626" y="6600"/>
                    <a:pt x="16768" y="6900"/>
                    <a:pt x="16975" y="7275"/>
                  </a:cubicBezTo>
                  <a:cubicBezTo>
                    <a:pt x="17181" y="7650"/>
                    <a:pt x="17453" y="8100"/>
                    <a:pt x="17666" y="8475"/>
                  </a:cubicBezTo>
                  <a:cubicBezTo>
                    <a:pt x="17878" y="8850"/>
                    <a:pt x="18031" y="9150"/>
                    <a:pt x="18229" y="9525"/>
                  </a:cubicBezTo>
                  <a:cubicBezTo>
                    <a:pt x="18428" y="9900"/>
                    <a:pt x="18671" y="10350"/>
                    <a:pt x="18904" y="10950"/>
                  </a:cubicBezTo>
                  <a:cubicBezTo>
                    <a:pt x="19136" y="11550"/>
                    <a:pt x="19357" y="12300"/>
                    <a:pt x="19606" y="13050"/>
                  </a:cubicBezTo>
                  <a:cubicBezTo>
                    <a:pt x="19855" y="13800"/>
                    <a:pt x="20133" y="14550"/>
                    <a:pt x="20391" y="15450"/>
                  </a:cubicBezTo>
                  <a:cubicBezTo>
                    <a:pt x="20648" y="16350"/>
                    <a:pt x="20886" y="17400"/>
                    <a:pt x="21084" y="18450"/>
                  </a:cubicBezTo>
                  <a:cubicBezTo>
                    <a:pt x="21283" y="19500"/>
                    <a:pt x="21441" y="20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410645" y="2946400"/>
              <a:ext cx="126055" cy="34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4" fill="norm" stroke="1" extrusionOk="0">
                  <a:moveTo>
                    <a:pt x="21439" y="0"/>
                  </a:moveTo>
                  <a:cubicBezTo>
                    <a:pt x="19279" y="2518"/>
                    <a:pt x="17119" y="5036"/>
                    <a:pt x="13879" y="8282"/>
                  </a:cubicBezTo>
                  <a:cubicBezTo>
                    <a:pt x="10639" y="11529"/>
                    <a:pt x="6319" y="15504"/>
                    <a:pt x="3619" y="17956"/>
                  </a:cubicBezTo>
                  <a:cubicBezTo>
                    <a:pt x="919" y="20407"/>
                    <a:pt x="-161" y="21335"/>
                    <a:pt x="19" y="21467"/>
                  </a:cubicBezTo>
                  <a:cubicBezTo>
                    <a:pt x="199" y="21600"/>
                    <a:pt x="1639" y="20937"/>
                    <a:pt x="3259" y="20142"/>
                  </a:cubicBezTo>
                  <a:cubicBezTo>
                    <a:pt x="4879" y="19347"/>
                    <a:pt x="6679" y="18420"/>
                    <a:pt x="8479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619250" y="2939794"/>
              <a:ext cx="31750" cy="38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795"/>
                  </a:moveTo>
                  <a:cubicBezTo>
                    <a:pt x="2880" y="964"/>
                    <a:pt x="5760" y="133"/>
                    <a:pt x="7920" y="15"/>
                  </a:cubicBezTo>
                  <a:cubicBezTo>
                    <a:pt x="10080" y="-104"/>
                    <a:pt x="11520" y="489"/>
                    <a:pt x="11520" y="2744"/>
                  </a:cubicBezTo>
                  <a:cubicBezTo>
                    <a:pt x="11520" y="4999"/>
                    <a:pt x="10080" y="8916"/>
                    <a:pt x="9360" y="12120"/>
                  </a:cubicBezTo>
                  <a:cubicBezTo>
                    <a:pt x="8640" y="15325"/>
                    <a:pt x="8640" y="17817"/>
                    <a:pt x="9360" y="19360"/>
                  </a:cubicBezTo>
                  <a:cubicBezTo>
                    <a:pt x="10080" y="20903"/>
                    <a:pt x="11520" y="21496"/>
                    <a:pt x="13680" y="21496"/>
                  </a:cubicBezTo>
                  <a:cubicBezTo>
                    <a:pt x="15840" y="21496"/>
                    <a:pt x="18720" y="20903"/>
                    <a:pt x="21600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355258" y="3001105"/>
              <a:ext cx="416392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526" fill="norm" stroke="1" extrusionOk="0">
                  <a:moveTo>
                    <a:pt x="3787" y="20526"/>
                  </a:moveTo>
                  <a:cubicBezTo>
                    <a:pt x="3242" y="20526"/>
                    <a:pt x="2696" y="20526"/>
                    <a:pt x="1933" y="19891"/>
                  </a:cubicBezTo>
                  <a:cubicBezTo>
                    <a:pt x="1169" y="19255"/>
                    <a:pt x="187" y="17985"/>
                    <a:pt x="24" y="17350"/>
                  </a:cubicBezTo>
                  <a:cubicBezTo>
                    <a:pt x="-140" y="16714"/>
                    <a:pt x="515" y="16714"/>
                    <a:pt x="2533" y="13538"/>
                  </a:cubicBezTo>
                  <a:cubicBezTo>
                    <a:pt x="4551" y="10361"/>
                    <a:pt x="7933" y="4008"/>
                    <a:pt x="11315" y="1467"/>
                  </a:cubicBezTo>
                  <a:cubicBezTo>
                    <a:pt x="14696" y="-1074"/>
                    <a:pt x="18078" y="197"/>
                    <a:pt x="21460" y="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732011" y="3198546"/>
              <a:ext cx="236490" cy="20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52" fill="norm" stroke="1" extrusionOk="0">
                  <a:moveTo>
                    <a:pt x="11035" y="2838"/>
                  </a:moveTo>
                  <a:cubicBezTo>
                    <a:pt x="11035" y="1736"/>
                    <a:pt x="11035" y="634"/>
                    <a:pt x="10557" y="193"/>
                  </a:cubicBezTo>
                  <a:cubicBezTo>
                    <a:pt x="10079" y="-248"/>
                    <a:pt x="9123" y="-28"/>
                    <a:pt x="7307" y="1846"/>
                  </a:cubicBezTo>
                  <a:cubicBezTo>
                    <a:pt x="5492" y="3719"/>
                    <a:pt x="2815" y="7246"/>
                    <a:pt x="1382" y="9560"/>
                  </a:cubicBezTo>
                  <a:cubicBezTo>
                    <a:pt x="-52" y="11874"/>
                    <a:pt x="-243" y="12976"/>
                    <a:pt x="235" y="14299"/>
                  </a:cubicBezTo>
                  <a:cubicBezTo>
                    <a:pt x="713" y="15621"/>
                    <a:pt x="1860" y="17164"/>
                    <a:pt x="5109" y="18046"/>
                  </a:cubicBezTo>
                  <a:cubicBezTo>
                    <a:pt x="8359" y="18928"/>
                    <a:pt x="13711" y="19148"/>
                    <a:pt x="16769" y="19589"/>
                  </a:cubicBezTo>
                  <a:cubicBezTo>
                    <a:pt x="19828" y="20030"/>
                    <a:pt x="20592" y="20691"/>
                    <a:pt x="21357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409700" y="3695699"/>
              <a:ext cx="393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0510" y="2057"/>
                  </a:cubicBezTo>
                  <a:cubicBezTo>
                    <a:pt x="13819" y="4114"/>
                    <a:pt x="16839" y="8229"/>
                    <a:pt x="18639" y="11829"/>
                  </a:cubicBezTo>
                  <a:cubicBezTo>
                    <a:pt x="20439" y="15429"/>
                    <a:pt x="21019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427055" y="3784600"/>
              <a:ext cx="414446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27" fill="norm" stroke="1" extrusionOk="0">
                  <a:moveTo>
                    <a:pt x="7325" y="0"/>
                  </a:moveTo>
                  <a:cubicBezTo>
                    <a:pt x="5132" y="4596"/>
                    <a:pt x="2939" y="9191"/>
                    <a:pt x="1623" y="12638"/>
                  </a:cubicBezTo>
                  <a:cubicBezTo>
                    <a:pt x="308" y="16085"/>
                    <a:pt x="-131" y="18383"/>
                    <a:pt x="33" y="19762"/>
                  </a:cubicBezTo>
                  <a:cubicBezTo>
                    <a:pt x="198" y="21140"/>
                    <a:pt x="965" y="21600"/>
                    <a:pt x="3268" y="20911"/>
                  </a:cubicBezTo>
                  <a:cubicBezTo>
                    <a:pt x="5571" y="20221"/>
                    <a:pt x="9408" y="18383"/>
                    <a:pt x="12697" y="17004"/>
                  </a:cubicBezTo>
                  <a:cubicBezTo>
                    <a:pt x="15987" y="15626"/>
                    <a:pt x="18728" y="14706"/>
                    <a:pt x="21469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411776" y="4107318"/>
              <a:ext cx="321775" cy="27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9" fill="norm" stroke="1" extrusionOk="0">
                  <a:moveTo>
                    <a:pt x="15852" y="4077"/>
                  </a:moveTo>
                  <a:cubicBezTo>
                    <a:pt x="15852" y="3246"/>
                    <a:pt x="15852" y="2415"/>
                    <a:pt x="15291" y="1585"/>
                  </a:cubicBezTo>
                  <a:cubicBezTo>
                    <a:pt x="14730" y="754"/>
                    <a:pt x="13608" y="-77"/>
                    <a:pt x="11925" y="6"/>
                  </a:cubicBezTo>
                  <a:cubicBezTo>
                    <a:pt x="10241" y="89"/>
                    <a:pt x="7997" y="1086"/>
                    <a:pt x="5964" y="3412"/>
                  </a:cubicBezTo>
                  <a:cubicBezTo>
                    <a:pt x="3930" y="5738"/>
                    <a:pt x="2106" y="9394"/>
                    <a:pt x="1054" y="12468"/>
                  </a:cubicBezTo>
                  <a:cubicBezTo>
                    <a:pt x="3" y="15541"/>
                    <a:pt x="-278" y="18034"/>
                    <a:pt x="283" y="19529"/>
                  </a:cubicBezTo>
                  <a:cubicBezTo>
                    <a:pt x="844" y="21025"/>
                    <a:pt x="2247" y="21523"/>
                    <a:pt x="5052" y="21191"/>
                  </a:cubicBezTo>
                  <a:cubicBezTo>
                    <a:pt x="7857" y="20858"/>
                    <a:pt x="12065" y="19695"/>
                    <a:pt x="15010" y="18865"/>
                  </a:cubicBezTo>
                  <a:cubicBezTo>
                    <a:pt x="17956" y="18034"/>
                    <a:pt x="19639" y="17535"/>
                    <a:pt x="21322" y="17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302794" y="3042647"/>
              <a:ext cx="119857" cy="2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7" fill="norm" stroke="1" extrusionOk="0">
                  <a:moveTo>
                    <a:pt x="12363" y="2615"/>
                  </a:moveTo>
                  <a:cubicBezTo>
                    <a:pt x="13121" y="1355"/>
                    <a:pt x="13879" y="95"/>
                    <a:pt x="14069" y="5"/>
                  </a:cubicBezTo>
                  <a:cubicBezTo>
                    <a:pt x="14258" y="-85"/>
                    <a:pt x="13879" y="995"/>
                    <a:pt x="11795" y="3695"/>
                  </a:cubicBezTo>
                  <a:cubicBezTo>
                    <a:pt x="9711" y="6395"/>
                    <a:pt x="5921" y="10715"/>
                    <a:pt x="3647" y="13595"/>
                  </a:cubicBezTo>
                  <a:cubicBezTo>
                    <a:pt x="1374" y="16475"/>
                    <a:pt x="616" y="17915"/>
                    <a:pt x="237" y="19085"/>
                  </a:cubicBezTo>
                  <a:cubicBezTo>
                    <a:pt x="-142" y="20255"/>
                    <a:pt x="-142" y="21155"/>
                    <a:pt x="805" y="21335"/>
                  </a:cubicBezTo>
                  <a:cubicBezTo>
                    <a:pt x="1753" y="21515"/>
                    <a:pt x="3647" y="20975"/>
                    <a:pt x="7247" y="18815"/>
                  </a:cubicBezTo>
                  <a:cubicBezTo>
                    <a:pt x="10847" y="16655"/>
                    <a:pt x="16153" y="12875"/>
                    <a:pt x="21458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454400" y="3002444"/>
              <a:ext cx="40651" cy="33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36" fill="norm" stroke="1" extrusionOk="0">
                  <a:moveTo>
                    <a:pt x="0" y="4931"/>
                  </a:moveTo>
                  <a:cubicBezTo>
                    <a:pt x="3240" y="3986"/>
                    <a:pt x="6480" y="3041"/>
                    <a:pt x="10260" y="2029"/>
                  </a:cubicBezTo>
                  <a:cubicBezTo>
                    <a:pt x="14040" y="1016"/>
                    <a:pt x="18360" y="-64"/>
                    <a:pt x="19980" y="4"/>
                  </a:cubicBezTo>
                  <a:cubicBezTo>
                    <a:pt x="21600" y="71"/>
                    <a:pt x="20520" y="1286"/>
                    <a:pt x="17820" y="4391"/>
                  </a:cubicBezTo>
                  <a:cubicBezTo>
                    <a:pt x="15120" y="7496"/>
                    <a:pt x="10800" y="12491"/>
                    <a:pt x="10260" y="15663"/>
                  </a:cubicBezTo>
                  <a:cubicBezTo>
                    <a:pt x="9720" y="18836"/>
                    <a:pt x="12960" y="20186"/>
                    <a:pt x="162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230481" y="3019334"/>
              <a:ext cx="376320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19" fill="norm" stroke="1" extrusionOk="0">
                  <a:moveTo>
                    <a:pt x="1905" y="21019"/>
                  </a:moveTo>
                  <a:cubicBezTo>
                    <a:pt x="1061" y="21019"/>
                    <a:pt x="216" y="21019"/>
                    <a:pt x="35" y="19113"/>
                  </a:cubicBezTo>
                  <a:cubicBezTo>
                    <a:pt x="-146" y="17207"/>
                    <a:pt x="337" y="13395"/>
                    <a:pt x="2509" y="8948"/>
                  </a:cubicBezTo>
                  <a:cubicBezTo>
                    <a:pt x="4681" y="4501"/>
                    <a:pt x="8542" y="-581"/>
                    <a:pt x="11981" y="54"/>
                  </a:cubicBezTo>
                  <a:cubicBezTo>
                    <a:pt x="15420" y="690"/>
                    <a:pt x="18437" y="7043"/>
                    <a:pt x="21454" y="13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517900" y="3210897"/>
              <a:ext cx="139700" cy="2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34" fill="norm" stroke="1" extrusionOk="0">
                  <a:moveTo>
                    <a:pt x="20661" y="2253"/>
                  </a:moveTo>
                  <a:cubicBezTo>
                    <a:pt x="19722" y="1389"/>
                    <a:pt x="18783" y="525"/>
                    <a:pt x="16278" y="180"/>
                  </a:cubicBezTo>
                  <a:cubicBezTo>
                    <a:pt x="13774" y="-166"/>
                    <a:pt x="9704" y="7"/>
                    <a:pt x="7043" y="525"/>
                  </a:cubicBezTo>
                  <a:cubicBezTo>
                    <a:pt x="4383" y="1044"/>
                    <a:pt x="3130" y="1908"/>
                    <a:pt x="3757" y="3117"/>
                  </a:cubicBezTo>
                  <a:cubicBezTo>
                    <a:pt x="4383" y="4327"/>
                    <a:pt x="6887" y="5882"/>
                    <a:pt x="9861" y="7351"/>
                  </a:cubicBezTo>
                  <a:cubicBezTo>
                    <a:pt x="12835" y="8820"/>
                    <a:pt x="16278" y="10202"/>
                    <a:pt x="18470" y="11757"/>
                  </a:cubicBezTo>
                  <a:cubicBezTo>
                    <a:pt x="20661" y="13312"/>
                    <a:pt x="21600" y="15040"/>
                    <a:pt x="18313" y="16682"/>
                  </a:cubicBezTo>
                  <a:cubicBezTo>
                    <a:pt x="15026" y="18324"/>
                    <a:pt x="7513" y="19879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048000" y="3964867"/>
              <a:ext cx="241300" cy="36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2078"/>
                  </a:moveTo>
                  <a:cubicBezTo>
                    <a:pt x="21221" y="1461"/>
                    <a:pt x="20842" y="844"/>
                    <a:pt x="19516" y="412"/>
                  </a:cubicBezTo>
                  <a:cubicBezTo>
                    <a:pt x="18189" y="-20"/>
                    <a:pt x="15916" y="-267"/>
                    <a:pt x="13358" y="474"/>
                  </a:cubicBezTo>
                  <a:cubicBezTo>
                    <a:pt x="10800" y="1214"/>
                    <a:pt x="7958" y="2942"/>
                    <a:pt x="6726" y="4732"/>
                  </a:cubicBezTo>
                  <a:cubicBezTo>
                    <a:pt x="5495" y="6522"/>
                    <a:pt x="5874" y="8373"/>
                    <a:pt x="7579" y="9792"/>
                  </a:cubicBezTo>
                  <a:cubicBezTo>
                    <a:pt x="9284" y="11212"/>
                    <a:pt x="12316" y="12199"/>
                    <a:pt x="14305" y="12878"/>
                  </a:cubicBezTo>
                  <a:cubicBezTo>
                    <a:pt x="16295" y="13557"/>
                    <a:pt x="17242" y="13927"/>
                    <a:pt x="17716" y="14421"/>
                  </a:cubicBezTo>
                  <a:cubicBezTo>
                    <a:pt x="18189" y="14915"/>
                    <a:pt x="18189" y="15532"/>
                    <a:pt x="16295" y="16458"/>
                  </a:cubicBezTo>
                  <a:cubicBezTo>
                    <a:pt x="14400" y="17383"/>
                    <a:pt x="10611" y="18618"/>
                    <a:pt x="7579" y="19482"/>
                  </a:cubicBezTo>
                  <a:cubicBezTo>
                    <a:pt x="4547" y="20346"/>
                    <a:pt x="2274" y="20839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73278" y="2710348"/>
              <a:ext cx="971714" cy="99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2" fill="norm" stroke="1" extrusionOk="0">
                  <a:moveTo>
                    <a:pt x="16792" y="3571"/>
                  </a:moveTo>
                  <a:cubicBezTo>
                    <a:pt x="17025" y="3071"/>
                    <a:pt x="17259" y="2570"/>
                    <a:pt x="17375" y="2207"/>
                  </a:cubicBezTo>
                  <a:cubicBezTo>
                    <a:pt x="17492" y="1843"/>
                    <a:pt x="17492" y="1616"/>
                    <a:pt x="17235" y="1320"/>
                  </a:cubicBezTo>
                  <a:cubicBezTo>
                    <a:pt x="16979" y="1024"/>
                    <a:pt x="16466" y="661"/>
                    <a:pt x="15602" y="388"/>
                  </a:cubicBezTo>
                  <a:cubicBezTo>
                    <a:pt x="14739" y="115"/>
                    <a:pt x="13526" y="-67"/>
                    <a:pt x="12267" y="24"/>
                  </a:cubicBezTo>
                  <a:cubicBezTo>
                    <a:pt x="11007" y="115"/>
                    <a:pt x="9701" y="479"/>
                    <a:pt x="8301" y="1252"/>
                  </a:cubicBezTo>
                  <a:cubicBezTo>
                    <a:pt x="6902" y="2025"/>
                    <a:pt x="5409" y="3207"/>
                    <a:pt x="4219" y="4480"/>
                  </a:cubicBezTo>
                  <a:cubicBezTo>
                    <a:pt x="3030" y="5754"/>
                    <a:pt x="2143" y="7118"/>
                    <a:pt x="1490" y="8550"/>
                  </a:cubicBezTo>
                  <a:cubicBezTo>
                    <a:pt x="837" y="9983"/>
                    <a:pt x="417" y="11483"/>
                    <a:pt x="184" y="12779"/>
                  </a:cubicBezTo>
                  <a:cubicBezTo>
                    <a:pt x="-49" y="14075"/>
                    <a:pt x="-96" y="15167"/>
                    <a:pt x="254" y="16417"/>
                  </a:cubicBezTo>
                  <a:cubicBezTo>
                    <a:pt x="604" y="17668"/>
                    <a:pt x="1350" y="19077"/>
                    <a:pt x="2447" y="19987"/>
                  </a:cubicBezTo>
                  <a:cubicBezTo>
                    <a:pt x="3543" y="20896"/>
                    <a:pt x="4989" y="21306"/>
                    <a:pt x="6599" y="21419"/>
                  </a:cubicBezTo>
                  <a:cubicBezTo>
                    <a:pt x="8208" y="21533"/>
                    <a:pt x="9981" y="21351"/>
                    <a:pt x="11707" y="20874"/>
                  </a:cubicBezTo>
                  <a:cubicBezTo>
                    <a:pt x="13433" y="20396"/>
                    <a:pt x="15113" y="19623"/>
                    <a:pt x="16512" y="18714"/>
                  </a:cubicBezTo>
                  <a:cubicBezTo>
                    <a:pt x="17912" y="17804"/>
                    <a:pt x="19031" y="16758"/>
                    <a:pt x="19825" y="15530"/>
                  </a:cubicBezTo>
                  <a:cubicBezTo>
                    <a:pt x="20618" y="14303"/>
                    <a:pt x="21084" y="12893"/>
                    <a:pt x="21294" y="11324"/>
                  </a:cubicBezTo>
                  <a:cubicBezTo>
                    <a:pt x="21504" y="9755"/>
                    <a:pt x="21457" y="8027"/>
                    <a:pt x="21061" y="6527"/>
                  </a:cubicBezTo>
                  <a:cubicBezTo>
                    <a:pt x="20664" y="5026"/>
                    <a:pt x="19918" y="3753"/>
                    <a:pt x="18821" y="2934"/>
                  </a:cubicBezTo>
                  <a:cubicBezTo>
                    <a:pt x="17725" y="2116"/>
                    <a:pt x="16279" y="1752"/>
                    <a:pt x="15136" y="1684"/>
                  </a:cubicBezTo>
                  <a:cubicBezTo>
                    <a:pt x="13993" y="1616"/>
                    <a:pt x="13153" y="1843"/>
                    <a:pt x="12314" y="2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2962298" y="2722195"/>
              <a:ext cx="977486" cy="9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1" fill="norm" stroke="1" extrusionOk="0">
                  <a:moveTo>
                    <a:pt x="15226" y="3467"/>
                  </a:moveTo>
                  <a:cubicBezTo>
                    <a:pt x="15041" y="2691"/>
                    <a:pt x="14856" y="1914"/>
                    <a:pt x="14439" y="1298"/>
                  </a:cubicBezTo>
                  <a:cubicBezTo>
                    <a:pt x="14021" y="681"/>
                    <a:pt x="13372" y="225"/>
                    <a:pt x="12469" y="65"/>
                  </a:cubicBezTo>
                  <a:cubicBezTo>
                    <a:pt x="11565" y="-95"/>
                    <a:pt x="10406" y="42"/>
                    <a:pt x="9178" y="453"/>
                  </a:cubicBezTo>
                  <a:cubicBezTo>
                    <a:pt x="7949" y="864"/>
                    <a:pt x="6651" y="1549"/>
                    <a:pt x="5446" y="2439"/>
                  </a:cubicBezTo>
                  <a:cubicBezTo>
                    <a:pt x="4241" y="3330"/>
                    <a:pt x="3129" y="4426"/>
                    <a:pt x="2248" y="5705"/>
                  </a:cubicBezTo>
                  <a:cubicBezTo>
                    <a:pt x="1367" y="6983"/>
                    <a:pt x="718" y="8445"/>
                    <a:pt x="348" y="9860"/>
                  </a:cubicBezTo>
                  <a:cubicBezTo>
                    <a:pt x="-23" y="11276"/>
                    <a:pt x="-116" y="12646"/>
                    <a:pt x="162" y="13993"/>
                  </a:cubicBezTo>
                  <a:cubicBezTo>
                    <a:pt x="440" y="15340"/>
                    <a:pt x="1089" y="16664"/>
                    <a:pt x="2063" y="17760"/>
                  </a:cubicBezTo>
                  <a:cubicBezTo>
                    <a:pt x="3036" y="18856"/>
                    <a:pt x="4334" y="19724"/>
                    <a:pt x="5771" y="20318"/>
                  </a:cubicBezTo>
                  <a:cubicBezTo>
                    <a:pt x="7208" y="20911"/>
                    <a:pt x="8784" y="21231"/>
                    <a:pt x="10313" y="21368"/>
                  </a:cubicBezTo>
                  <a:cubicBezTo>
                    <a:pt x="11843" y="21505"/>
                    <a:pt x="13326" y="21459"/>
                    <a:pt x="14647" y="21140"/>
                  </a:cubicBezTo>
                  <a:cubicBezTo>
                    <a:pt x="15968" y="20820"/>
                    <a:pt x="17127" y="20226"/>
                    <a:pt x="18193" y="19245"/>
                  </a:cubicBezTo>
                  <a:cubicBezTo>
                    <a:pt x="19259" y="18263"/>
                    <a:pt x="20232" y="16893"/>
                    <a:pt x="20789" y="15363"/>
                  </a:cubicBezTo>
                  <a:cubicBezTo>
                    <a:pt x="21345" y="13833"/>
                    <a:pt x="21484" y="12143"/>
                    <a:pt x="21368" y="10591"/>
                  </a:cubicBezTo>
                  <a:cubicBezTo>
                    <a:pt x="21252" y="9038"/>
                    <a:pt x="20881" y="7623"/>
                    <a:pt x="20209" y="6230"/>
                  </a:cubicBezTo>
                  <a:cubicBezTo>
                    <a:pt x="19537" y="4837"/>
                    <a:pt x="18564" y="3467"/>
                    <a:pt x="17289" y="2485"/>
                  </a:cubicBezTo>
                  <a:cubicBezTo>
                    <a:pt x="16014" y="1503"/>
                    <a:pt x="14439" y="910"/>
                    <a:pt x="12863" y="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902049" y="2878251"/>
              <a:ext cx="130588" cy="60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73" fill="norm" stroke="1" extrusionOk="0">
                  <a:moveTo>
                    <a:pt x="2575" y="9455"/>
                  </a:moveTo>
                  <a:cubicBezTo>
                    <a:pt x="2912" y="12249"/>
                    <a:pt x="3250" y="15044"/>
                    <a:pt x="3250" y="16856"/>
                  </a:cubicBezTo>
                  <a:cubicBezTo>
                    <a:pt x="3250" y="18669"/>
                    <a:pt x="2912" y="19500"/>
                    <a:pt x="2744" y="20180"/>
                  </a:cubicBezTo>
                  <a:cubicBezTo>
                    <a:pt x="2575" y="20859"/>
                    <a:pt x="2575" y="21388"/>
                    <a:pt x="2575" y="21463"/>
                  </a:cubicBezTo>
                  <a:cubicBezTo>
                    <a:pt x="2575" y="21539"/>
                    <a:pt x="2575" y="21161"/>
                    <a:pt x="2237" y="19613"/>
                  </a:cubicBezTo>
                  <a:cubicBezTo>
                    <a:pt x="1900" y="18065"/>
                    <a:pt x="1225" y="15346"/>
                    <a:pt x="719" y="12476"/>
                  </a:cubicBezTo>
                  <a:cubicBezTo>
                    <a:pt x="212" y="9606"/>
                    <a:pt x="-125" y="6585"/>
                    <a:pt x="44" y="4622"/>
                  </a:cubicBezTo>
                  <a:cubicBezTo>
                    <a:pt x="212" y="2658"/>
                    <a:pt x="887" y="1752"/>
                    <a:pt x="2069" y="1147"/>
                  </a:cubicBezTo>
                  <a:cubicBezTo>
                    <a:pt x="3250" y="543"/>
                    <a:pt x="4938" y="241"/>
                    <a:pt x="6794" y="90"/>
                  </a:cubicBezTo>
                  <a:cubicBezTo>
                    <a:pt x="8650" y="-61"/>
                    <a:pt x="10675" y="-61"/>
                    <a:pt x="13037" y="392"/>
                  </a:cubicBezTo>
                  <a:cubicBezTo>
                    <a:pt x="15400" y="845"/>
                    <a:pt x="18100" y="1752"/>
                    <a:pt x="19619" y="2771"/>
                  </a:cubicBezTo>
                  <a:cubicBezTo>
                    <a:pt x="21137" y="3791"/>
                    <a:pt x="21475" y="4924"/>
                    <a:pt x="19112" y="6019"/>
                  </a:cubicBezTo>
                  <a:cubicBezTo>
                    <a:pt x="16750" y="7114"/>
                    <a:pt x="11687" y="8171"/>
                    <a:pt x="6625" y="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981700" y="3225800"/>
              <a:ext cx="152400" cy="21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208"/>
                  </a:moveTo>
                  <a:cubicBezTo>
                    <a:pt x="1500" y="2780"/>
                    <a:pt x="3000" y="2352"/>
                    <a:pt x="5100" y="2887"/>
                  </a:cubicBezTo>
                  <a:cubicBezTo>
                    <a:pt x="7200" y="3422"/>
                    <a:pt x="9900" y="4919"/>
                    <a:pt x="11700" y="7378"/>
                  </a:cubicBezTo>
                  <a:cubicBezTo>
                    <a:pt x="13500" y="9838"/>
                    <a:pt x="14400" y="13259"/>
                    <a:pt x="14700" y="15505"/>
                  </a:cubicBezTo>
                  <a:cubicBezTo>
                    <a:pt x="15000" y="17750"/>
                    <a:pt x="14700" y="18820"/>
                    <a:pt x="13800" y="19782"/>
                  </a:cubicBezTo>
                  <a:cubicBezTo>
                    <a:pt x="12900" y="20745"/>
                    <a:pt x="11400" y="21600"/>
                    <a:pt x="10500" y="21279"/>
                  </a:cubicBezTo>
                  <a:cubicBezTo>
                    <a:pt x="9600" y="20958"/>
                    <a:pt x="9300" y="19461"/>
                    <a:pt x="9900" y="16467"/>
                  </a:cubicBezTo>
                  <a:cubicBezTo>
                    <a:pt x="10500" y="13473"/>
                    <a:pt x="12000" y="8982"/>
                    <a:pt x="14100" y="5988"/>
                  </a:cubicBezTo>
                  <a:cubicBezTo>
                    <a:pt x="16200" y="2994"/>
                    <a:pt x="18900" y="1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259314" y="3001738"/>
              <a:ext cx="172386" cy="47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91" fill="norm" stroke="1" extrusionOk="0">
                  <a:moveTo>
                    <a:pt x="19503" y="2650"/>
                  </a:moveTo>
                  <a:cubicBezTo>
                    <a:pt x="20017" y="2175"/>
                    <a:pt x="20532" y="1699"/>
                    <a:pt x="20789" y="1223"/>
                  </a:cubicBezTo>
                  <a:cubicBezTo>
                    <a:pt x="21046" y="747"/>
                    <a:pt x="21046" y="272"/>
                    <a:pt x="20275" y="81"/>
                  </a:cubicBezTo>
                  <a:cubicBezTo>
                    <a:pt x="19503" y="-109"/>
                    <a:pt x="17960" y="-14"/>
                    <a:pt x="15517" y="890"/>
                  </a:cubicBezTo>
                  <a:cubicBezTo>
                    <a:pt x="13075" y="1794"/>
                    <a:pt x="9732" y="3507"/>
                    <a:pt x="6775" y="5886"/>
                  </a:cubicBezTo>
                  <a:cubicBezTo>
                    <a:pt x="3817" y="8265"/>
                    <a:pt x="1246" y="11310"/>
                    <a:pt x="346" y="13688"/>
                  </a:cubicBezTo>
                  <a:cubicBezTo>
                    <a:pt x="-554" y="16067"/>
                    <a:pt x="217" y="17780"/>
                    <a:pt x="3689" y="18969"/>
                  </a:cubicBezTo>
                  <a:cubicBezTo>
                    <a:pt x="7160" y="20159"/>
                    <a:pt x="13332" y="20825"/>
                    <a:pt x="1950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540500" y="3124199"/>
              <a:ext cx="152400" cy="34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3900" y="2716"/>
                    <a:pt x="7800" y="5432"/>
                    <a:pt x="10500" y="8537"/>
                  </a:cubicBezTo>
                  <a:cubicBezTo>
                    <a:pt x="13200" y="11641"/>
                    <a:pt x="14700" y="15133"/>
                    <a:pt x="15900" y="17461"/>
                  </a:cubicBezTo>
                  <a:cubicBezTo>
                    <a:pt x="17100" y="19789"/>
                    <a:pt x="18000" y="20953"/>
                    <a:pt x="18900" y="21277"/>
                  </a:cubicBezTo>
                  <a:cubicBezTo>
                    <a:pt x="19800" y="21600"/>
                    <a:pt x="20700" y="21083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557809" y="3114585"/>
              <a:ext cx="154142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45" fill="norm" stroke="1" extrusionOk="0">
                  <a:moveTo>
                    <a:pt x="21256" y="910"/>
                  </a:moveTo>
                  <a:cubicBezTo>
                    <a:pt x="20380" y="428"/>
                    <a:pt x="19505" y="-55"/>
                    <a:pt x="18483" y="5"/>
                  </a:cubicBezTo>
                  <a:cubicBezTo>
                    <a:pt x="17461" y="66"/>
                    <a:pt x="16294" y="669"/>
                    <a:pt x="13959" y="2539"/>
                  </a:cubicBezTo>
                  <a:cubicBezTo>
                    <a:pt x="11624" y="4410"/>
                    <a:pt x="8121" y="7547"/>
                    <a:pt x="5348" y="10443"/>
                  </a:cubicBezTo>
                  <a:cubicBezTo>
                    <a:pt x="2575" y="13339"/>
                    <a:pt x="532" y="15994"/>
                    <a:pt x="94" y="17804"/>
                  </a:cubicBezTo>
                  <a:cubicBezTo>
                    <a:pt x="-344" y="19614"/>
                    <a:pt x="824" y="20580"/>
                    <a:pt x="199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728412" y="3358170"/>
              <a:ext cx="88132" cy="14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32" fill="norm" stroke="1" extrusionOk="0">
                  <a:moveTo>
                    <a:pt x="9656" y="6529"/>
                  </a:moveTo>
                  <a:cubicBezTo>
                    <a:pt x="8149" y="9571"/>
                    <a:pt x="6642" y="12614"/>
                    <a:pt x="5135" y="15200"/>
                  </a:cubicBezTo>
                  <a:cubicBezTo>
                    <a:pt x="3628" y="17786"/>
                    <a:pt x="2121" y="19915"/>
                    <a:pt x="1116" y="20219"/>
                  </a:cubicBezTo>
                  <a:cubicBezTo>
                    <a:pt x="111" y="20524"/>
                    <a:pt x="-391" y="19002"/>
                    <a:pt x="362" y="15960"/>
                  </a:cubicBezTo>
                  <a:cubicBezTo>
                    <a:pt x="1116" y="12918"/>
                    <a:pt x="3125" y="8355"/>
                    <a:pt x="4883" y="5464"/>
                  </a:cubicBezTo>
                  <a:cubicBezTo>
                    <a:pt x="6642" y="2574"/>
                    <a:pt x="8149" y="1357"/>
                    <a:pt x="10158" y="597"/>
                  </a:cubicBezTo>
                  <a:cubicBezTo>
                    <a:pt x="12167" y="-164"/>
                    <a:pt x="14679" y="-468"/>
                    <a:pt x="16688" y="1357"/>
                  </a:cubicBezTo>
                  <a:cubicBezTo>
                    <a:pt x="18697" y="3183"/>
                    <a:pt x="20204" y="7138"/>
                    <a:pt x="20707" y="10788"/>
                  </a:cubicBezTo>
                  <a:cubicBezTo>
                    <a:pt x="21209" y="14439"/>
                    <a:pt x="20707" y="17786"/>
                    <a:pt x="20204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864350" y="3431915"/>
              <a:ext cx="107950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1059" y="4603"/>
                  </a:cubicBezTo>
                  <a:cubicBezTo>
                    <a:pt x="2118" y="792"/>
                    <a:pt x="4235" y="-479"/>
                    <a:pt x="7835" y="156"/>
                  </a:cubicBezTo>
                  <a:cubicBezTo>
                    <a:pt x="11435" y="792"/>
                    <a:pt x="16518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927850" y="34099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035800" y="3359150"/>
              <a:ext cx="254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52450" y="3460750"/>
              <a:ext cx="4254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0" y="19385"/>
                    <a:pt x="1719" y="17169"/>
                    <a:pt x="4084" y="14585"/>
                  </a:cubicBezTo>
                  <a:cubicBezTo>
                    <a:pt x="6448" y="12000"/>
                    <a:pt x="10316" y="9046"/>
                    <a:pt x="13487" y="6554"/>
                  </a:cubicBezTo>
                  <a:cubicBezTo>
                    <a:pt x="16657" y="4062"/>
                    <a:pt x="19128" y="20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01318" y="3441700"/>
              <a:ext cx="15178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600" fill="norm" stroke="1" extrusionOk="0">
                  <a:moveTo>
                    <a:pt x="5882" y="0"/>
                  </a:moveTo>
                  <a:cubicBezTo>
                    <a:pt x="3290" y="0"/>
                    <a:pt x="698" y="0"/>
                    <a:pt x="122" y="0"/>
                  </a:cubicBezTo>
                  <a:cubicBezTo>
                    <a:pt x="-454" y="0"/>
                    <a:pt x="986" y="0"/>
                    <a:pt x="4874" y="900"/>
                  </a:cubicBezTo>
                  <a:cubicBezTo>
                    <a:pt x="8762" y="1800"/>
                    <a:pt x="15098" y="3600"/>
                    <a:pt x="18122" y="6637"/>
                  </a:cubicBezTo>
                  <a:cubicBezTo>
                    <a:pt x="21146" y="9675"/>
                    <a:pt x="20858" y="13950"/>
                    <a:pt x="20282" y="16650"/>
                  </a:cubicBezTo>
                  <a:cubicBezTo>
                    <a:pt x="19706" y="19350"/>
                    <a:pt x="18842" y="20475"/>
                    <a:pt x="17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1600" y="4076850"/>
              <a:ext cx="177800" cy="22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7186"/>
                  </a:moveTo>
                  <a:cubicBezTo>
                    <a:pt x="514" y="10386"/>
                    <a:pt x="1029" y="13586"/>
                    <a:pt x="1671" y="16186"/>
                  </a:cubicBezTo>
                  <a:cubicBezTo>
                    <a:pt x="2314" y="18786"/>
                    <a:pt x="3086" y="20786"/>
                    <a:pt x="3343" y="21086"/>
                  </a:cubicBezTo>
                  <a:cubicBezTo>
                    <a:pt x="3600" y="21386"/>
                    <a:pt x="3343" y="19986"/>
                    <a:pt x="2957" y="16586"/>
                  </a:cubicBezTo>
                  <a:cubicBezTo>
                    <a:pt x="2571" y="13186"/>
                    <a:pt x="2057" y="7786"/>
                    <a:pt x="2186" y="4586"/>
                  </a:cubicBezTo>
                  <a:cubicBezTo>
                    <a:pt x="2314" y="1386"/>
                    <a:pt x="3086" y="386"/>
                    <a:pt x="5143" y="86"/>
                  </a:cubicBezTo>
                  <a:cubicBezTo>
                    <a:pt x="7200" y="-214"/>
                    <a:pt x="10543" y="186"/>
                    <a:pt x="13500" y="2686"/>
                  </a:cubicBezTo>
                  <a:cubicBezTo>
                    <a:pt x="16457" y="5186"/>
                    <a:pt x="19029" y="9786"/>
                    <a:pt x="21600" y="1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19273" y="3766069"/>
              <a:ext cx="212527" cy="27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25" fill="norm" stroke="1" extrusionOk="0">
                  <a:moveTo>
                    <a:pt x="1569" y="2396"/>
                  </a:moveTo>
                  <a:cubicBezTo>
                    <a:pt x="2416" y="6781"/>
                    <a:pt x="3263" y="11166"/>
                    <a:pt x="4110" y="14090"/>
                  </a:cubicBezTo>
                  <a:cubicBezTo>
                    <a:pt x="4957" y="17013"/>
                    <a:pt x="5804" y="18475"/>
                    <a:pt x="6545" y="19530"/>
                  </a:cubicBezTo>
                  <a:cubicBezTo>
                    <a:pt x="7287" y="20586"/>
                    <a:pt x="7922" y="21236"/>
                    <a:pt x="8663" y="21317"/>
                  </a:cubicBezTo>
                  <a:cubicBezTo>
                    <a:pt x="9404" y="21398"/>
                    <a:pt x="10251" y="20911"/>
                    <a:pt x="10463" y="20261"/>
                  </a:cubicBezTo>
                  <a:cubicBezTo>
                    <a:pt x="10675" y="19612"/>
                    <a:pt x="10251" y="18800"/>
                    <a:pt x="9087" y="17663"/>
                  </a:cubicBezTo>
                  <a:cubicBezTo>
                    <a:pt x="7922" y="16526"/>
                    <a:pt x="6016" y="15064"/>
                    <a:pt x="4216" y="14252"/>
                  </a:cubicBezTo>
                  <a:cubicBezTo>
                    <a:pt x="2416" y="13440"/>
                    <a:pt x="722" y="13278"/>
                    <a:pt x="192" y="12790"/>
                  </a:cubicBezTo>
                  <a:cubicBezTo>
                    <a:pt x="-337" y="12303"/>
                    <a:pt x="298" y="11491"/>
                    <a:pt x="1251" y="9786"/>
                  </a:cubicBezTo>
                  <a:cubicBezTo>
                    <a:pt x="2204" y="8081"/>
                    <a:pt x="3475" y="5482"/>
                    <a:pt x="4216" y="3533"/>
                  </a:cubicBezTo>
                  <a:cubicBezTo>
                    <a:pt x="4957" y="1584"/>
                    <a:pt x="5169" y="285"/>
                    <a:pt x="5487" y="42"/>
                  </a:cubicBezTo>
                  <a:cubicBezTo>
                    <a:pt x="5804" y="-202"/>
                    <a:pt x="6228" y="610"/>
                    <a:pt x="7392" y="3046"/>
                  </a:cubicBezTo>
                  <a:cubicBezTo>
                    <a:pt x="8557" y="5482"/>
                    <a:pt x="10463" y="9542"/>
                    <a:pt x="11628" y="11978"/>
                  </a:cubicBezTo>
                  <a:cubicBezTo>
                    <a:pt x="12792" y="14415"/>
                    <a:pt x="13216" y="15227"/>
                    <a:pt x="13534" y="15227"/>
                  </a:cubicBezTo>
                  <a:cubicBezTo>
                    <a:pt x="13851" y="15227"/>
                    <a:pt x="14063" y="14415"/>
                    <a:pt x="14169" y="13278"/>
                  </a:cubicBezTo>
                  <a:cubicBezTo>
                    <a:pt x="14275" y="12141"/>
                    <a:pt x="14275" y="10679"/>
                    <a:pt x="14275" y="9461"/>
                  </a:cubicBezTo>
                  <a:cubicBezTo>
                    <a:pt x="14275" y="8243"/>
                    <a:pt x="14275" y="7269"/>
                    <a:pt x="14592" y="7431"/>
                  </a:cubicBezTo>
                  <a:cubicBezTo>
                    <a:pt x="14910" y="7593"/>
                    <a:pt x="15545" y="8893"/>
                    <a:pt x="16710" y="10598"/>
                  </a:cubicBezTo>
                  <a:cubicBezTo>
                    <a:pt x="17875" y="12303"/>
                    <a:pt x="19569" y="14415"/>
                    <a:pt x="21263" y="1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90549" y="3804647"/>
              <a:ext cx="359032" cy="49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6" fill="norm" stroke="1" extrusionOk="0">
                  <a:moveTo>
                    <a:pt x="3049" y="10290"/>
                  </a:moveTo>
                  <a:cubicBezTo>
                    <a:pt x="2541" y="10011"/>
                    <a:pt x="2033" y="9732"/>
                    <a:pt x="1525" y="9778"/>
                  </a:cubicBezTo>
                  <a:cubicBezTo>
                    <a:pt x="1016" y="9825"/>
                    <a:pt x="508" y="10197"/>
                    <a:pt x="254" y="10616"/>
                  </a:cubicBezTo>
                  <a:cubicBezTo>
                    <a:pt x="0" y="11035"/>
                    <a:pt x="0" y="11501"/>
                    <a:pt x="0" y="12013"/>
                  </a:cubicBezTo>
                  <a:cubicBezTo>
                    <a:pt x="0" y="12525"/>
                    <a:pt x="0" y="13084"/>
                    <a:pt x="318" y="13503"/>
                  </a:cubicBezTo>
                  <a:cubicBezTo>
                    <a:pt x="635" y="13922"/>
                    <a:pt x="1271" y="14201"/>
                    <a:pt x="1715" y="14015"/>
                  </a:cubicBezTo>
                  <a:cubicBezTo>
                    <a:pt x="2160" y="13828"/>
                    <a:pt x="2414" y="13177"/>
                    <a:pt x="2541" y="11501"/>
                  </a:cubicBezTo>
                  <a:cubicBezTo>
                    <a:pt x="2668" y="9825"/>
                    <a:pt x="2668" y="7125"/>
                    <a:pt x="2605" y="5263"/>
                  </a:cubicBezTo>
                  <a:cubicBezTo>
                    <a:pt x="2541" y="3401"/>
                    <a:pt x="2414" y="2377"/>
                    <a:pt x="2160" y="1539"/>
                  </a:cubicBezTo>
                  <a:cubicBezTo>
                    <a:pt x="1906" y="701"/>
                    <a:pt x="1525" y="49"/>
                    <a:pt x="1271" y="3"/>
                  </a:cubicBezTo>
                  <a:cubicBezTo>
                    <a:pt x="1016" y="-44"/>
                    <a:pt x="889" y="515"/>
                    <a:pt x="1207" y="2190"/>
                  </a:cubicBezTo>
                  <a:cubicBezTo>
                    <a:pt x="1525" y="3866"/>
                    <a:pt x="2287" y="6659"/>
                    <a:pt x="2922" y="8335"/>
                  </a:cubicBezTo>
                  <a:cubicBezTo>
                    <a:pt x="3558" y="10011"/>
                    <a:pt x="4066" y="10570"/>
                    <a:pt x="4892" y="10989"/>
                  </a:cubicBezTo>
                  <a:cubicBezTo>
                    <a:pt x="5718" y="11408"/>
                    <a:pt x="6861" y="11687"/>
                    <a:pt x="7560" y="11315"/>
                  </a:cubicBezTo>
                  <a:cubicBezTo>
                    <a:pt x="8259" y="10942"/>
                    <a:pt x="8513" y="9918"/>
                    <a:pt x="8640" y="9173"/>
                  </a:cubicBezTo>
                  <a:cubicBezTo>
                    <a:pt x="8767" y="8428"/>
                    <a:pt x="8767" y="7963"/>
                    <a:pt x="8704" y="7497"/>
                  </a:cubicBezTo>
                  <a:cubicBezTo>
                    <a:pt x="8640" y="7032"/>
                    <a:pt x="8513" y="6566"/>
                    <a:pt x="8195" y="6520"/>
                  </a:cubicBezTo>
                  <a:cubicBezTo>
                    <a:pt x="7878" y="6473"/>
                    <a:pt x="7369" y="6846"/>
                    <a:pt x="7115" y="7451"/>
                  </a:cubicBezTo>
                  <a:cubicBezTo>
                    <a:pt x="6861" y="8056"/>
                    <a:pt x="6861" y="8894"/>
                    <a:pt x="7052" y="9546"/>
                  </a:cubicBezTo>
                  <a:cubicBezTo>
                    <a:pt x="7242" y="10197"/>
                    <a:pt x="7624" y="10663"/>
                    <a:pt x="8132" y="10989"/>
                  </a:cubicBezTo>
                  <a:cubicBezTo>
                    <a:pt x="8640" y="11315"/>
                    <a:pt x="9275" y="11501"/>
                    <a:pt x="9720" y="11361"/>
                  </a:cubicBezTo>
                  <a:cubicBezTo>
                    <a:pt x="10165" y="11222"/>
                    <a:pt x="10419" y="10756"/>
                    <a:pt x="10736" y="10337"/>
                  </a:cubicBezTo>
                  <a:cubicBezTo>
                    <a:pt x="11054" y="9918"/>
                    <a:pt x="11435" y="9546"/>
                    <a:pt x="11689" y="8987"/>
                  </a:cubicBezTo>
                  <a:cubicBezTo>
                    <a:pt x="11944" y="8428"/>
                    <a:pt x="12071" y="7684"/>
                    <a:pt x="12134" y="7544"/>
                  </a:cubicBezTo>
                  <a:cubicBezTo>
                    <a:pt x="12198" y="7404"/>
                    <a:pt x="12198" y="7870"/>
                    <a:pt x="12388" y="8335"/>
                  </a:cubicBezTo>
                  <a:cubicBezTo>
                    <a:pt x="12579" y="8801"/>
                    <a:pt x="12960" y="9266"/>
                    <a:pt x="13405" y="9685"/>
                  </a:cubicBezTo>
                  <a:cubicBezTo>
                    <a:pt x="13849" y="10104"/>
                    <a:pt x="14358" y="10477"/>
                    <a:pt x="14866" y="10523"/>
                  </a:cubicBezTo>
                  <a:cubicBezTo>
                    <a:pt x="15374" y="10570"/>
                    <a:pt x="15882" y="10290"/>
                    <a:pt x="16200" y="9918"/>
                  </a:cubicBezTo>
                  <a:cubicBezTo>
                    <a:pt x="16518" y="9546"/>
                    <a:pt x="16645" y="9080"/>
                    <a:pt x="16581" y="8428"/>
                  </a:cubicBezTo>
                  <a:cubicBezTo>
                    <a:pt x="16518" y="7777"/>
                    <a:pt x="16264" y="6939"/>
                    <a:pt x="16200" y="6753"/>
                  </a:cubicBezTo>
                  <a:cubicBezTo>
                    <a:pt x="16136" y="6566"/>
                    <a:pt x="16264" y="7032"/>
                    <a:pt x="16835" y="8242"/>
                  </a:cubicBezTo>
                  <a:cubicBezTo>
                    <a:pt x="17407" y="9453"/>
                    <a:pt x="18424" y="11408"/>
                    <a:pt x="19186" y="13223"/>
                  </a:cubicBezTo>
                  <a:cubicBezTo>
                    <a:pt x="19948" y="15039"/>
                    <a:pt x="20456" y="16715"/>
                    <a:pt x="20838" y="17925"/>
                  </a:cubicBezTo>
                  <a:cubicBezTo>
                    <a:pt x="21219" y="19135"/>
                    <a:pt x="21473" y="19880"/>
                    <a:pt x="21536" y="20485"/>
                  </a:cubicBezTo>
                  <a:cubicBezTo>
                    <a:pt x="21600" y="21090"/>
                    <a:pt x="21473" y="21556"/>
                    <a:pt x="21028" y="21556"/>
                  </a:cubicBezTo>
                  <a:cubicBezTo>
                    <a:pt x="20584" y="21556"/>
                    <a:pt x="19821" y="21090"/>
                    <a:pt x="19249" y="20392"/>
                  </a:cubicBezTo>
                  <a:cubicBezTo>
                    <a:pt x="18678" y="19694"/>
                    <a:pt x="18296" y="18763"/>
                    <a:pt x="17915" y="1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7213600" y="3098800"/>
              <a:ext cx="119558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0" y="0"/>
                  </a:moveTo>
                  <a:cubicBezTo>
                    <a:pt x="1862" y="0"/>
                    <a:pt x="3724" y="0"/>
                    <a:pt x="5959" y="530"/>
                  </a:cubicBezTo>
                  <a:cubicBezTo>
                    <a:pt x="8193" y="1061"/>
                    <a:pt x="10800" y="2121"/>
                    <a:pt x="13593" y="4002"/>
                  </a:cubicBezTo>
                  <a:cubicBezTo>
                    <a:pt x="16386" y="5882"/>
                    <a:pt x="19366" y="8582"/>
                    <a:pt x="20483" y="11138"/>
                  </a:cubicBezTo>
                  <a:cubicBezTo>
                    <a:pt x="21600" y="13693"/>
                    <a:pt x="20855" y="16104"/>
                    <a:pt x="19738" y="17695"/>
                  </a:cubicBezTo>
                  <a:cubicBezTo>
                    <a:pt x="18621" y="19286"/>
                    <a:pt x="17131" y="20057"/>
                    <a:pt x="15828" y="20636"/>
                  </a:cubicBezTo>
                  <a:cubicBezTo>
                    <a:pt x="14524" y="21214"/>
                    <a:pt x="13407" y="21600"/>
                    <a:pt x="12290" y="21600"/>
                  </a:cubicBezTo>
                  <a:cubicBezTo>
                    <a:pt x="11172" y="21600"/>
                    <a:pt x="10055" y="21214"/>
                    <a:pt x="9869" y="20780"/>
                  </a:cubicBezTo>
                  <a:cubicBezTo>
                    <a:pt x="9683" y="20346"/>
                    <a:pt x="10428" y="19864"/>
                    <a:pt x="11172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7505700" y="3333749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537450" y="34925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129823" y="3072791"/>
              <a:ext cx="171918" cy="50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65" fill="norm" stroke="1" extrusionOk="0">
                  <a:moveTo>
                    <a:pt x="2864" y="9436"/>
                  </a:moveTo>
                  <a:cubicBezTo>
                    <a:pt x="2864" y="8988"/>
                    <a:pt x="2864" y="8540"/>
                    <a:pt x="2992" y="8585"/>
                  </a:cubicBezTo>
                  <a:cubicBezTo>
                    <a:pt x="3121" y="8629"/>
                    <a:pt x="3378" y="9167"/>
                    <a:pt x="4021" y="10691"/>
                  </a:cubicBezTo>
                  <a:cubicBezTo>
                    <a:pt x="4664" y="12214"/>
                    <a:pt x="5692" y="14724"/>
                    <a:pt x="6207" y="16472"/>
                  </a:cubicBezTo>
                  <a:cubicBezTo>
                    <a:pt x="6721" y="18219"/>
                    <a:pt x="6721" y="19205"/>
                    <a:pt x="6721" y="20012"/>
                  </a:cubicBezTo>
                  <a:cubicBezTo>
                    <a:pt x="6721" y="20819"/>
                    <a:pt x="6721" y="21446"/>
                    <a:pt x="6335" y="21356"/>
                  </a:cubicBezTo>
                  <a:cubicBezTo>
                    <a:pt x="5949" y="21267"/>
                    <a:pt x="5178" y="20460"/>
                    <a:pt x="4021" y="18533"/>
                  </a:cubicBezTo>
                  <a:cubicBezTo>
                    <a:pt x="2864" y="16606"/>
                    <a:pt x="1321" y="13559"/>
                    <a:pt x="549" y="10691"/>
                  </a:cubicBezTo>
                  <a:cubicBezTo>
                    <a:pt x="-222" y="7823"/>
                    <a:pt x="-222" y="5134"/>
                    <a:pt x="807" y="3386"/>
                  </a:cubicBezTo>
                  <a:cubicBezTo>
                    <a:pt x="1835" y="1639"/>
                    <a:pt x="3892" y="832"/>
                    <a:pt x="6464" y="384"/>
                  </a:cubicBezTo>
                  <a:cubicBezTo>
                    <a:pt x="9035" y="-64"/>
                    <a:pt x="12121" y="-154"/>
                    <a:pt x="14821" y="294"/>
                  </a:cubicBezTo>
                  <a:cubicBezTo>
                    <a:pt x="17521" y="742"/>
                    <a:pt x="19835" y="1728"/>
                    <a:pt x="20607" y="2714"/>
                  </a:cubicBezTo>
                  <a:cubicBezTo>
                    <a:pt x="21378" y="3700"/>
                    <a:pt x="20607" y="4686"/>
                    <a:pt x="17521" y="5761"/>
                  </a:cubicBezTo>
                  <a:cubicBezTo>
                    <a:pt x="14435" y="6837"/>
                    <a:pt x="9035" y="8002"/>
                    <a:pt x="3635" y="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242300" y="3352799"/>
              <a:ext cx="152400" cy="16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7290"/>
                  </a:moveTo>
                  <a:cubicBezTo>
                    <a:pt x="0" y="5940"/>
                    <a:pt x="0" y="4590"/>
                    <a:pt x="750" y="3645"/>
                  </a:cubicBezTo>
                  <a:cubicBezTo>
                    <a:pt x="1500" y="2700"/>
                    <a:pt x="3000" y="2160"/>
                    <a:pt x="5400" y="3780"/>
                  </a:cubicBezTo>
                  <a:cubicBezTo>
                    <a:pt x="7800" y="5400"/>
                    <a:pt x="11100" y="9180"/>
                    <a:pt x="12900" y="11745"/>
                  </a:cubicBezTo>
                  <a:cubicBezTo>
                    <a:pt x="14700" y="14310"/>
                    <a:pt x="15000" y="15660"/>
                    <a:pt x="14850" y="17145"/>
                  </a:cubicBezTo>
                  <a:cubicBezTo>
                    <a:pt x="14700" y="18630"/>
                    <a:pt x="14100" y="20250"/>
                    <a:pt x="13050" y="20925"/>
                  </a:cubicBezTo>
                  <a:cubicBezTo>
                    <a:pt x="12000" y="21600"/>
                    <a:pt x="10500" y="21330"/>
                    <a:pt x="9450" y="19305"/>
                  </a:cubicBezTo>
                  <a:cubicBezTo>
                    <a:pt x="8400" y="17280"/>
                    <a:pt x="7800" y="13500"/>
                    <a:pt x="9900" y="9990"/>
                  </a:cubicBezTo>
                  <a:cubicBezTo>
                    <a:pt x="12000" y="6480"/>
                    <a:pt x="16800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491742" y="3181333"/>
              <a:ext cx="156959" cy="36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03" fill="norm" stroke="1" extrusionOk="0">
                  <a:moveTo>
                    <a:pt x="15959" y="2947"/>
                  </a:moveTo>
                  <a:cubicBezTo>
                    <a:pt x="15391" y="1965"/>
                    <a:pt x="14822" y="983"/>
                    <a:pt x="13828" y="431"/>
                  </a:cubicBezTo>
                  <a:cubicBezTo>
                    <a:pt x="12833" y="-121"/>
                    <a:pt x="11412" y="-244"/>
                    <a:pt x="9422" y="676"/>
                  </a:cubicBezTo>
                  <a:cubicBezTo>
                    <a:pt x="7433" y="1597"/>
                    <a:pt x="4875" y="3561"/>
                    <a:pt x="2886" y="6138"/>
                  </a:cubicBezTo>
                  <a:cubicBezTo>
                    <a:pt x="896" y="8715"/>
                    <a:pt x="-525" y="11906"/>
                    <a:pt x="186" y="14667"/>
                  </a:cubicBezTo>
                  <a:cubicBezTo>
                    <a:pt x="896" y="17429"/>
                    <a:pt x="3738" y="19761"/>
                    <a:pt x="7575" y="20558"/>
                  </a:cubicBezTo>
                  <a:cubicBezTo>
                    <a:pt x="11412" y="21356"/>
                    <a:pt x="16243" y="20620"/>
                    <a:pt x="21075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693150" y="3263900"/>
              <a:ext cx="16142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0" y="0"/>
                  </a:moveTo>
                  <a:cubicBezTo>
                    <a:pt x="6171" y="5120"/>
                    <a:pt x="12343" y="10240"/>
                    <a:pt x="15990" y="13600"/>
                  </a:cubicBezTo>
                  <a:cubicBezTo>
                    <a:pt x="19636" y="16960"/>
                    <a:pt x="20758" y="18560"/>
                    <a:pt x="21179" y="19600"/>
                  </a:cubicBezTo>
                  <a:cubicBezTo>
                    <a:pt x="21600" y="20640"/>
                    <a:pt x="21319" y="21120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741905" y="3236694"/>
              <a:ext cx="122695" cy="30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0" fill="norm" stroke="1" extrusionOk="0">
                  <a:moveTo>
                    <a:pt x="21221" y="126"/>
                  </a:moveTo>
                  <a:cubicBezTo>
                    <a:pt x="19390" y="-22"/>
                    <a:pt x="17560" y="-170"/>
                    <a:pt x="15729" y="496"/>
                  </a:cubicBezTo>
                  <a:cubicBezTo>
                    <a:pt x="13899" y="1162"/>
                    <a:pt x="12068" y="2641"/>
                    <a:pt x="9506" y="5526"/>
                  </a:cubicBezTo>
                  <a:cubicBezTo>
                    <a:pt x="6943" y="8411"/>
                    <a:pt x="3648" y="12701"/>
                    <a:pt x="1818" y="15586"/>
                  </a:cubicBezTo>
                  <a:cubicBezTo>
                    <a:pt x="-13" y="18471"/>
                    <a:pt x="-379" y="19951"/>
                    <a:pt x="353" y="20690"/>
                  </a:cubicBezTo>
                  <a:cubicBezTo>
                    <a:pt x="1085" y="21430"/>
                    <a:pt x="2916" y="21430"/>
                    <a:pt x="474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884120" y="3419386"/>
              <a:ext cx="82081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3" fill="norm" stroke="1" extrusionOk="0">
                  <a:moveTo>
                    <a:pt x="4862" y="3073"/>
                  </a:moveTo>
                  <a:cubicBezTo>
                    <a:pt x="3754" y="7149"/>
                    <a:pt x="2646" y="11224"/>
                    <a:pt x="1815" y="14485"/>
                  </a:cubicBezTo>
                  <a:cubicBezTo>
                    <a:pt x="985" y="17745"/>
                    <a:pt x="431" y="20190"/>
                    <a:pt x="154" y="20394"/>
                  </a:cubicBezTo>
                  <a:cubicBezTo>
                    <a:pt x="-123" y="20598"/>
                    <a:pt x="-123" y="18560"/>
                    <a:pt x="985" y="15300"/>
                  </a:cubicBezTo>
                  <a:cubicBezTo>
                    <a:pt x="2092" y="12039"/>
                    <a:pt x="4308" y="7556"/>
                    <a:pt x="6523" y="4500"/>
                  </a:cubicBezTo>
                  <a:cubicBezTo>
                    <a:pt x="8739" y="1443"/>
                    <a:pt x="10954" y="-187"/>
                    <a:pt x="12892" y="17"/>
                  </a:cubicBezTo>
                  <a:cubicBezTo>
                    <a:pt x="14831" y="221"/>
                    <a:pt x="16492" y="2258"/>
                    <a:pt x="17877" y="6130"/>
                  </a:cubicBezTo>
                  <a:cubicBezTo>
                    <a:pt x="19262" y="10002"/>
                    <a:pt x="20369" y="15707"/>
                    <a:pt x="2147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9017000" y="346709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048750" y="3428999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150350" y="34036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978649" y="2971800"/>
              <a:ext cx="114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016749" y="302894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231910" y="2758930"/>
              <a:ext cx="242040" cy="22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11" fill="norm" stroke="1" extrusionOk="0">
                  <a:moveTo>
                    <a:pt x="6769" y="3345"/>
                  </a:moveTo>
                  <a:cubicBezTo>
                    <a:pt x="6396" y="1932"/>
                    <a:pt x="6024" y="518"/>
                    <a:pt x="5465" y="115"/>
                  </a:cubicBezTo>
                  <a:cubicBezTo>
                    <a:pt x="4907" y="-289"/>
                    <a:pt x="4162" y="317"/>
                    <a:pt x="3138" y="2840"/>
                  </a:cubicBezTo>
                  <a:cubicBezTo>
                    <a:pt x="2114" y="5363"/>
                    <a:pt x="810" y="9804"/>
                    <a:pt x="252" y="13236"/>
                  </a:cubicBezTo>
                  <a:cubicBezTo>
                    <a:pt x="-307" y="16668"/>
                    <a:pt x="-121" y="19090"/>
                    <a:pt x="2765" y="20201"/>
                  </a:cubicBezTo>
                  <a:cubicBezTo>
                    <a:pt x="5652" y="21311"/>
                    <a:pt x="11238" y="21109"/>
                    <a:pt x="14776" y="20604"/>
                  </a:cubicBezTo>
                  <a:cubicBezTo>
                    <a:pt x="18314" y="20100"/>
                    <a:pt x="19803" y="19292"/>
                    <a:pt x="21293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340849" y="3343456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35" y="11918"/>
                    <a:pt x="11270" y="3818"/>
                    <a:pt x="14870" y="1118"/>
                  </a:cubicBezTo>
                  <a:cubicBezTo>
                    <a:pt x="18470" y="-1582"/>
                    <a:pt x="2003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372600" y="34607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676497" y="3264933"/>
              <a:ext cx="261253" cy="22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03" fill="norm" stroke="1" extrusionOk="0">
                  <a:moveTo>
                    <a:pt x="8302" y="6564"/>
                  </a:moveTo>
                  <a:cubicBezTo>
                    <a:pt x="8473" y="5554"/>
                    <a:pt x="8645" y="4545"/>
                    <a:pt x="8988" y="3334"/>
                  </a:cubicBezTo>
                  <a:cubicBezTo>
                    <a:pt x="9330" y="2122"/>
                    <a:pt x="9845" y="709"/>
                    <a:pt x="9673" y="205"/>
                  </a:cubicBezTo>
                  <a:cubicBezTo>
                    <a:pt x="9502" y="-300"/>
                    <a:pt x="8645" y="104"/>
                    <a:pt x="7016" y="1719"/>
                  </a:cubicBezTo>
                  <a:cubicBezTo>
                    <a:pt x="5388" y="3334"/>
                    <a:pt x="2988" y="6160"/>
                    <a:pt x="1530" y="8986"/>
                  </a:cubicBezTo>
                  <a:cubicBezTo>
                    <a:pt x="73" y="11812"/>
                    <a:pt x="-441" y="14638"/>
                    <a:pt x="416" y="16960"/>
                  </a:cubicBezTo>
                  <a:cubicBezTo>
                    <a:pt x="1273" y="19281"/>
                    <a:pt x="3502" y="21098"/>
                    <a:pt x="7188" y="21199"/>
                  </a:cubicBezTo>
                  <a:cubicBezTo>
                    <a:pt x="10873" y="21300"/>
                    <a:pt x="16016" y="19685"/>
                    <a:pt x="21159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0037233" y="2978150"/>
              <a:ext cx="80762" cy="91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76" fill="norm" stroke="1" extrusionOk="0">
                  <a:moveTo>
                    <a:pt x="20492" y="0"/>
                  </a:moveTo>
                  <a:cubicBezTo>
                    <a:pt x="21046" y="1700"/>
                    <a:pt x="21600" y="3400"/>
                    <a:pt x="20492" y="5050"/>
                  </a:cubicBezTo>
                  <a:cubicBezTo>
                    <a:pt x="19385" y="6700"/>
                    <a:pt x="16615" y="8300"/>
                    <a:pt x="13292" y="10075"/>
                  </a:cubicBezTo>
                  <a:cubicBezTo>
                    <a:pt x="9969" y="11850"/>
                    <a:pt x="6092" y="13800"/>
                    <a:pt x="3600" y="15625"/>
                  </a:cubicBezTo>
                  <a:cubicBezTo>
                    <a:pt x="1108" y="17450"/>
                    <a:pt x="0" y="19150"/>
                    <a:pt x="0" y="20175"/>
                  </a:cubicBezTo>
                  <a:cubicBezTo>
                    <a:pt x="0" y="21200"/>
                    <a:pt x="1108" y="21550"/>
                    <a:pt x="2215" y="21575"/>
                  </a:cubicBezTo>
                  <a:cubicBezTo>
                    <a:pt x="3323" y="21600"/>
                    <a:pt x="4431" y="21300"/>
                    <a:pt x="5538" y="21050"/>
                  </a:cubicBezTo>
                  <a:cubicBezTo>
                    <a:pt x="6646" y="20800"/>
                    <a:pt x="7754" y="20600"/>
                    <a:pt x="886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274300" y="3251200"/>
              <a:ext cx="165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60"/>
                    <a:pt x="2769" y="320"/>
                    <a:pt x="5123" y="2320"/>
                  </a:cubicBezTo>
                  <a:cubicBezTo>
                    <a:pt x="7477" y="4320"/>
                    <a:pt x="10800" y="8160"/>
                    <a:pt x="13431" y="11360"/>
                  </a:cubicBezTo>
                  <a:cubicBezTo>
                    <a:pt x="16062" y="14560"/>
                    <a:pt x="18000" y="17120"/>
                    <a:pt x="19246" y="18880"/>
                  </a:cubicBezTo>
                  <a:cubicBezTo>
                    <a:pt x="20492" y="20640"/>
                    <a:pt x="21046" y="21600"/>
                    <a:pt x="21323" y="21600"/>
                  </a:cubicBezTo>
                  <a:cubicBezTo>
                    <a:pt x="21600" y="21600"/>
                    <a:pt x="21600" y="20640"/>
                    <a:pt x="216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351205" y="3211554"/>
              <a:ext cx="107246" cy="29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04" fill="norm" stroke="1" extrusionOk="0">
                  <a:moveTo>
                    <a:pt x="21046" y="113"/>
                  </a:moveTo>
                  <a:cubicBezTo>
                    <a:pt x="18969" y="-42"/>
                    <a:pt x="16892" y="-196"/>
                    <a:pt x="14608" y="807"/>
                  </a:cubicBezTo>
                  <a:cubicBezTo>
                    <a:pt x="12323" y="1810"/>
                    <a:pt x="9831" y="3970"/>
                    <a:pt x="7131" y="6747"/>
                  </a:cubicBezTo>
                  <a:cubicBezTo>
                    <a:pt x="4431" y="9524"/>
                    <a:pt x="1523" y="12918"/>
                    <a:pt x="484" y="15464"/>
                  </a:cubicBezTo>
                  <a:cubicBezTo>
                    <a:pt x="-554" y="18010"/>
                    <a:pt x="277" y="19707"/>
                    <a:pt x="110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490200" y="3395297"/>
              <a:ext cx="95250" cy="12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0" y="6812"/>
                  </a:moveTo>
                  <a:cubicBezTo>
                    <a:pt x="960" y="8972"/>
                    <a:pt x="1920" y="11132"/>
                    <a:pt x="2160" y="13832"/>
                  </a:cubicBezTo>
                  <a:cubicBezTo>
                    <a:pt x="2400" y="16532"/>
                    <a:pt x="1920" y="19772"/>
                    <a:pt x="1680" y="20492"/>
                  </a:cubicBezTo>
                  <a:cubicBezTo>
                    <a:pt x="1440" y="21212"/>
                    <a:pt x="1440" y="19412"/>
                    <a:pt x="1920" y="16352"/>
                  </a:cubicBezTo>
                  <a:cubicBezTo>
                    <a:pt x="2400" y="13292"/>
                    <a:pt x="3360" y="8972"/>
                    <a:pt x="4320" y="5912"/>
                  </a:cubicBezTo>
                  <a:cubicBezTo>
                    <a:pt x="5280" y="2852"/>
                    <a:pt x="6240" y="1052"/>
                    <a:pt x="7920" y="332"/>
                  </a:cubicBezTo>
                  <a:cubicBezTo>
                    <a:pt x="9600" y="-388"/>
                    <a:pt x="12000" y="-28"/>
                    <a:pt x="14400" y="2312"/>
                  </a:cubicBezTo>
                  <a:cubicBezTo>
                    <a:pt x="16800" y="4652"/>
                    <a:pt x="19200" y="8972"/>
                    <a:pt x="20400" y="12032"/>
                  </a:cubicBezTo>
                  <a:cubicBezTo>
                    <a:pt x="21600" y="15092"/>
                    <a:pt x="21600" y="16892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680700" y="33401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706100" y="34099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941177" y="3259676"/>
              <a:ext cx="171323" cy="19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92" fill="norm" stroke="1" extrusionOk="0">
                  <a:moveTo>
                    <a:pt x="8572" y="8921"/>
                  </a:moveTo>
                  <a:cubicBezTo>
                    <a:pt x="10654" y="7042"/>
                    <a:pt x="12736" y="5164"/>
                    <a:pt x="13777" y="3638"/>
                  </a:cubicBezTo>
                  <a:cubicBezTo>
                    <a:pt x="14818" y="2112"/>
                    <a:pt x="14818" y="938"/>
                    <a:pt x="14037" y="351"/>
                  </a:cubicBezTo>
                  <a:cubicBezTo>
                    <a:pt x="13257" y="-236"/>
                    <a:pt x="11695" y="-236"/>
                    <a:pt x="9223" y="1525"/>
                  </a:cubicBezTo>
                  <a:cubicBezTo>
                    <a:pt x="6751" y="3286"/>
                    <a:pt x="3368" y="6807"/>
                    <a:pt x="1546" y="9977"/>
                  </a:cubicBezTo>
                  <a:cubicBezTo>
                    <a:pt x="-276" y="13147"/>
                    <a:pt x="-536" y="15964"/>
                    <a:pt x="1025" y="17842"/>
                  </a:cubicBezTo>
                  <a:cubicBezTo>
                    <a:pt x="2587" y="19721"/>
                    <a:pt x="5970" y="20660"/>
                    <a:pt x="9613" y="21012"/>
                  </a:cubicBezTo>
                  <a:cubicBezTo>
                    <a:pt x="13257" y="21364"/>
                    <a:pt x="17160" y="21129"/>
                    <a:pt x="21064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1093450" y="3065648"/>
              <a:ext cx="208168" cy="47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97" fill="norm" stroke="1" extrusionOk="0">
                  <a:moveTo>
                    <a:pt x="0" y="2944"/>
                  </a:moveTo>
                  <a:cubicBezTo>
                    <a:pt x="855" y="1984"/>
                    <a:pt x="1711" y="1024"/>
                    <a:pt x="2673" y="496"/>
                  </a:cubicBezTo>
                  <a:cubicBezTo>
                    <a:pt x="3636" y="-32"/>
                    <a:pt x="4705" y="-128"/>
                    <a:pt x="5988" y="160"/>
                  </a:cubicBezTo>
                  <a:cubicBezTo>
                    <a:pt x="7271" y="448"/>
                    <a:pt x="8768" y="1120"/>
                    <a:pt x="11121" y="2560"/>
                  </a:cubicBezTo>
                  <a:cubicBezTo>
                    <a:pt x="13473" y="4000"/>
                    <a:pt x="16681" y="6208"/>
                    <a:pt x="18713" y="8416"/>
                  </a:cubicBezTo>
                  <a:cubicBezTo>
                    <a:pt x="20745" y="10624"/>
                    <a:pt x="21600" y="12832"/>
                    <a:pt x="20638" y="14944"/>
                  </a:cubicBezTo>
                  <a:cubicBezTo>
                    <a:pt x="19675" y="17056"/>
                    <a:pt x="16895" y="19072"/>
                    <a:pt x="14970" y="20176"/>
                  </a:cubicBezTo>
                  <a:cubicBezTo>
                    <a:pt x="13046" y="21280"/>
                    <a:pt x="11976" y="21472"/>
                    <a:pt x="11121" y="21376"/>
                  </a:cubicBezTo>
                  <a:cubicBezTo>
                    <a:pt x="10265" y="21280"/>
                    <a:pt x="9624" y="20896"/>
                    <a:pt x="8982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442700" y="344804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588749" y="3086200"/>
              <a:ext cx="102382" cy="27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0741" fill="norm" stroke="1" extrusionOk="0">
                  <a:moveTo>
                    <a:pt x="0" y="11428"/>
                  </a:moveTo>
                  <a:cubicBezTo>
                    <a:pt x="1271" y="15558"/>
                    <a:pt x="2541" y="19687"/>
                    <a:pt x="2753" y="20560"/>
                  </a:cubicBezTo>
                  <a:cubicBezTo>
                    <a:pt x="2965" y="21434"/>
                    <a:pt x="2118" y="19052"/>
                    <a:pt x="2118" y="15399"/>
                  </a:cubicBezTo>
                  <a:cubicBezTo>
                    <a:pt x="2118" y="11746"/>
                    <a:pt x="2965" y="6822"/>
                    <a:pt x="3812" y="3963"/>
                  </a:cubicBezTo>
                  <a:cubicBezTo>
                    <a:pt x="4659" y="1105"/>
                    <a:pt x="5506" y="310"/>
                    <a:pt x="8047" y="72"/>
                  </a:cubicBezTo>
                  <a:cubicBezTo>
                    <a:pt x="10588" y="-166"/>
                    <a:pt x="14824" y="152"/>
                    <a:pt x="17576" y="1581"/>
                  </a:cubicBezTo>
                  <a:cubicBezTo>
                    <a:pt x="20329" y="3010"/>
                    <a:pt x="21600" y="5552"/>
                    <a:pt x="19271" y="7537"/>
                  </a:cubicBezTo>
                  <a:cubicBezTo>
                    <a:pt x="16941" y="9522"/>
                    <a:pt x="11012" y="10952"/>
                    <a:pt x="7624" y="11746"/>
                  </a:cubicBezTo>
                  <a:cubicBezTo>
                    <a:pt x="4235" y="12540"/>
                    <a:pt x="3388" y="12699"/>
                    <a:pt x="2541" y="12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684000" y="3213100"/>
              <a:ext cx="101600" cy="1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815"/>
                  </a:moveTo>
                  <a:cubicBezTo>
                    <a:pt x="2250" y="6092"/>
                    <a:pt x="4500" y="6369"/>
                    <a:pt x="6525" y="8031"/>
                  </a:cubicBezTo>
                  <a:cubicBezTo>
                    <a:pt x="8550" y="9692"/>
                    <a:pt x="10350" y="12738"/>
                    <a:pt x="11250" y="14954"/>
                  </a:cubicBezTo>
                  <a:cubicBezTo>
                    <a:pt x="12150" y="17169"/>
                    <a:pt x="12150" y="18554"/>
                    <a:pt x="11250" y="19662"/>
                  </a:cubicBezTo>
                  <a:cubicBezTo>
                    <a:pt x="10350" y="20769"/>
                    <a:pt x="8550" y="21600"/>
                    <a:pt x="7200" y="21185"/>
                  </a:cubicBezTo>
                  <a:cubicBezTo>
                    <a:pt x="5850" y="20769"/>
                    <a:pt x="4950" y="19108"/>
                    <a:pt x="4725" y="16477"/>
                  </a:cubicBezTo>
                  <a:cubicBezTo>
                    <a:pt x="4500" y="13846"/>
                    <a:pt x="4950" y="10246"/>
                    <a:pt x="7875" y="7338"/>
                  </a:cubicBezTo>
                  <a:cubicBezTo>
                    <a:pt x="10800" y="4431"/>
                    <a:pt x="162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846948" y="3133412"/>
              <a:ext cx="78353" cy="22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30" fill="norm" stroke="1" extrusionOk="0">
                  <a:moveTo>
                    <a:pt x="20501" y="930"/>
                  </a:moveTo>
                  <a:cubicBezTo>
                    <a:pt x="18286" y="330"/>
                    <a:pt x="16070" y="-270"/>
                    <a:pt x="13024" y="130"/>
                  </a:cubicBezTo>
                  <a:cubicBezTo>
                    <a:pt x="9978" y="530"/>
                    <a:pt x="6101" y="1930"/>
                    <a:pt x="3332" y="4630"/>
                  </a:cubicBezTo>
                  <a:cubicBezTo>
                    <a:pt x="563" y="7330"/>
                    <a:pt x="-1099" y="11330"/>
                    <a:pt x="839" y="14330"/>
                  </a:cubicBezTo>
                  <a:cubicBezTo>
                    <a:pt x="2778" y="17330"/>
                    <a:pt x="8316" y="19330"/>
                    <a:pt x="1385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963399" y="3155949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086"/>
                    <a:pt x="7579" y="8173"/>
                    <a:pt x="11179" y="11773"/>
                  </a:cubicBezTo>
                  <a:cubicBezTo>
                    <a:pt x="14779" y="15373"/>
                    <a:pt x="18189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2001499" y="3176244"/>
              <a:ext cx="101601" cy="20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0" y="521"/>
                  </a:moveTo>
                  <a:cubicBezTo>
                    <a:pt x="19350" y="89"/>
                    <a:pt x="17100" y="-343"/>
                    <a:pt x="14175" y="413"/>
                  </a:cubicBezTo>
                  <a:cubicBezTo>
                    <a:pt x="11250" y="1169"/>
                    <a:pt x="7650" y="3113"/>
                    <a:pt x="5175" y="6785"/>
                  </a:cubicBezTo>
                  <a:cubicBezTo>
                    <a:pt x="2700" y="10457"/>
                    <a:pt x="1350" y="15857"/>
                    <a:pt x="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2105999" y="3286967"/>
              <a:ext cx="73302" cy="9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778" fill="norm" stroke="1" extrusionOk="0">
                  <a:moveTo>
                    <a:pt x="8412" y="1885"/>
                  </a:moveTo>
                  <a:cubicBezTo>
                    <a:pt x="6561" y="6481"/>
                    <a:pt x="4709" y="11076"/>
                    <a:pt x="3166" y="14753"/>
                  </a:cubicBezTo>
                  <a:cubicBezTo>
                    <a:pt x="1623" y="18430"/>
                    <a:pt x="389" y="21187"/>
                    <a:pt x="81" y="20727"/>
                  </a:cubicBezTo>
                  <a:cubicBezTo>
                    <a:pt x="-228" y="20268"/>
                    <a:pt x="389" y="16591"/>
                    <a:pt x="1315" y="13374"/>
                  </a:cubicBezTo>
                  <a:cubicBezTo>
                    <a:pt x="2241" y="10157"/>
                    <a:pt x="3475" y="7400"/>
                    <a:pt x="5326" y="5102"/>
                  </a:cubicBezTo>
                  <a:cubicBezTo>
                    <a:pt x="7178" y="2804"/>
                    <a:pt x="9646" y="966"/>
                    <a:pt x="12423" y="276"/>
                  </a:cubicBezTo>
                  <a:cubicBezTo>
                    <a:pt x="15201" y="-413"/>
                    <a:pt x="18286" y="47"/>
                    <a:pt x="19829" y="3264"/>
                  </a:cubicBezTo>
                  <a:cubicBezTo>
                    <a:pt x="21372" y="6481"/>
                    <a:pt x="21372" y="12455"/>
                    <a:pt x="21372" y="18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2242800" y="323850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2242800" y="3321050"/>
              <a:ext cx="69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2355386" y="3257549"/>
              <a:ext cx="9696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0"/>
                  </a:moveTo>
                  <a:cubicBezTo>
                    <a:pt x="15079" y="0"/>
                    <a:pt x="9104" y="0"/>
                    <a:pt x="5198" y="1906"/>
                  </a:cubicBezTo>
                  <a:cubicBezTo>
                    <a:pt x="1291" y="3812"/>
                    <a:pt x="-547" y="7624"/>
                    <a:pt x="142" y="11012"/>
                  </a:cubicBezTo>
                  <a:cubicBezTo>
                    <a:pt x="832" y="14400"/>
                    <a:pt x="4049" y="17365"/>
                    <a:pt x="6576" y="19059"/>
                  </a:cubicBezTo>
                  <a:cubicBezTo>
                    <a:pt x="9104" y="20753"/>
                    <a:pt x="10942" y="21176"/>
                    <a:pt x="12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2407900" y="3130549"/>
              <a:ext cx="16669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3600" y="0"/>
                  </a:moveTo>
                  <a:cubicBezTo>
                    <a:pt x="16800" y="3051"/>
                    <a:pt x="20000" y="6102"/>
                    <a:pt x="20800" y="8847"/>
                  </a:cubicBezTo>
                  <a:cubicBezTo>
                    <a:pt x="21600" y="11593"/>
                    <a:pt x="20000" y="14034"/>
                    <a:pt x="16133" y="16108"/>
                  </a:cubicBezTo>
                  <a:cubicBezTo>
                    <a:pt x="12267" y="18183"/>
                    <a:pt x="6133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378700" y="4241236"/>
              <a:ext cx="3302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38" y="2735"/>
                    <a:pt x="7477" y="-1585"/>
                    <a:pt x="11077" y="575"/>
                  </a:cubicBezTo>
                  <a:cubicBezTo>
                    <a:pt x="14677" y="2735"/>
                    <a:pt x="181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543800" y="4133850"/>
              <a:ext cx="571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236"/>
                    <a:pt x="6400" y="10473"/>
                    <a:pt x="10000" y="14073"/>
                  </a:cubicBezTo>
                  <a:cubicBezTo>
                    <a:pt x="13600" y="17673"/>
                    <a:pt x="176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926916" y="4017251"/>
              <a:ext cx="112922" cy="45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09" fill="norm" stroke="1" extrusionOk="0">
                  <a:moveTo>
                    <a:pt x="1964" y="9109"/>
                  </a:moveTo>
                  <a:cubicBezTo>
                    <a:pt x="2356" y="11809"/>
                    <a:pt x="2749" y="14509"/>
                    <a:pt x="2945" y="16409"/>
                  </a:cubicBezTo>
                  <a:cubicBezTo>
                    <a:pt x="3142" y="18309"/>
                    <a:pt x="3142" y="19409"/>
                    <a:pt x="2749" y="20209"/>
                  </a:cubicBezTo>
                  <a:cubicBezTo>
                    <a:pt x="2356" y="21009"/>
                    <a:pt x="1571" y="21509"/>
                    <a:pt x="982" y="21509"/>
                  </a:cubicBezTo>
                  <a:cubicBezTo>
                    <a:pt x="393" y="21509"/>
                    <a:pt x="0" y="21009"/>
                    <a:pt x="0" y="19159"/>
                  </a:cubicBezTo>
                  <a:cubicBezTo>
                    <a:pt x="0" y="17309"/>
                    <a:pt x="393" y="14109"/>
                    <a:pt x="982" y="11259"/>
                  </a:cubicBezTo>
                  <a:cubicBezTo>
                    <a:pt x="1571" y="8409"/>
                    <a:pt x="2356" y="5909"/>
                    <a:pt x="3338" y="4259"/>
                  </a:cubicBezTo>
                  <a:cubicBezTo>
                    <a:pt x="4320" y="2609"/>
                    <a:pt x="5498" y="1809"/>
                    <a:pt x="6676" y="1209"/>
                  </a:cubicBezTo>
                  <a:cubicBezTo>
                    <a:pt x="7855" y="609"/>
                    <a:pt x="9033" y="209"/>
                    <a:pt x="10604" y="59"/>
                  </a:cubicBezTo>
                  <a:cubicBezTo>
                    <a:pt x="12175" y="-91"/>
                    <a:pt x="14138" y="9"/>
                    <a:pt x="16495" y="809"/>
                  </a:cubicBezTo>
                  <a:cubicBezTo>
                    <a:pt x="18851" y="1609"/>
                    <a:pt x="21600" y="3109"/>
                    <a:pt x="20815" y="5009"/>
                  </a:cubicBezTo>
                  <a:cubicBezTo>
                    <a:pt x="20029" y="6909"/>
                    <a:pt x="15709" y="9209"/>
                    <a:pt x="12371" y="10609"/>
                  </a:cubicBezTo>
                  <a:cubicBezTo>
                    <a:pt x="9033" y="12009"/>
                    <a:pt x="6676" y="12509"/>
                    <a:pt x="4320" y="13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026400" y="4235450"/>
              <a:ext cx="196850" cy="25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3718"/>
                  </a:moveTo>
                  <a:cubicBezTo>
                    <a:pt x="697" y="3010"/>
                    <a:pt x="1394" y="2302"/>
                    <a:pt x="2323" y="2125"/>
                  </a:cubicBezTo>
                  <a:cubicBezTo>
                    <a:pt x="3252" y="1948"/>
                    <a:pt x="4413" y="2302"/>
                    <a:pt x="5923" y="3718"/>
                  </a:cubicBezTo>
                  <a:cubicBezTo>
                    <a:pt x="7432" y="5134"/>
                    <a:pt x="9290" y="7613"/>
                    <a:pt x="10219" y="10269"/>
                  </a:cubicBezTo>
                  <a:cubicBezTo>
                    <a:pt x="11148" y="12925"/>
                    <a:pt x="11148" y="15757"/>
                    <a:pt x="10916" y="17616"/>
                  </a:cubicBezTo>
                  <a:cubicBezTo>
                    <a:pt x="10684" y="19475"/>
                    <a:pt x="10219" y="20361"/>
                    <a:pt x="9406" y="20892"/>
                  </a:cubicBezTo>
                  <a:cubicBezTo>
                    <a:pt x="8594" y="21423"/>
                    <a:pt x="7432" y="21600"/>
                    <a:pt x="6503" y="20449"/>
                  </a:cubicBezTo>
                  <a:cubicBezTo>
                    <a:pt x="5574" y="19298"/>
                    <a:pt x="4877" y="16820"/>
                    <a:pt x="5574" y="13721"/>
                  </a:cubicBezTo>
                  <a:cubicBezTo>
                    <a:pt x="6271" y="10623"/>
                    <a:pt x="8361" y="6905"/>
                    <a:pt x="11265" y="4515"/>
                  </a:cubicBezTo>
                  <a:cubicBezTo>
                    <a:pt x="14168" y="2125"/>
                    <a:pt x="17884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236626" y="4038756"/>
              <a:ext cx="166942" cy="4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87" fill="norm" stroke="1" extrusionOk="0">
                  <a:moveTo>
                    <a:pt x="18315" y="5050"/>
                  </a:moveTo>
                  <a:cubicBezTo>
                    <a:pt x="19381" y="3786"/>
                    <a:pt x="20448" y="2521"/>
                    <a:pt x="20848" y="1626"/>
                  </a:cubicBezTo>
                  <a:cubicBezTo>
                    <a:pt x="21248" y="730"/>
                    <a:pt x="20981" y="203"/>
                    <a:pt x="20181" y="45"/>
                  </a:cubicBezTo>
                  <a:cubicBezTo>
                    <a:pt x="19381" y="-113"/>
                    <a:pt x="18048" y="98"/>
                    <a:pt x="15248" y="1467"/>
                  </a:cubicBezTo>
                  <a:cubicBezTo>
                    <a:pt x="12448" y="2837"/>
                    <a:pt x="8181" y="5366"/>
                    <a:pt x="4981" y="8211"/>
                  </a:cubicBezTo>
                  <a:cubicBezTo>
                    <a:pt x="1781" y="11056"/>
                    <a:pt x="-352" y="14217"/>
                    <a:pt x="48" y="16482"/>
                  </a:cubicBezTo>
                  <a:cubicBezTo>
                    <a:pt x="448" y="18747"/>
                    <a:pt x="3381" y="20117"/>
                    <a:pt x="5648" y="20802"/>
                  </a:cubicBezTo>
                  <a:cubicBezTo>
                    <a:pt x="7915" y="21487"/>
                    <a:pt x="9515" y="21487"/>
                    <a:pt x="1111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401049" y="4156980"/>
              <a:ext cx="234951" cy="31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4504"/>
                  </a:moveTo>
                  <a:cubicBezTo>
                    <a:pt x="195" y="3489"/>
                    <a:pt x="389" y="2474"/>
                    <a:pt x="973" y="1677"/>
                  </a:cubicBezTo>
                  <a:cubicBezTo>
                    <a:pt x="1557" y="880"/>
                    <a:pt x="2530" y="300"/>
                    <a:pt x="3503" y="82"/>
                  </a:cubicBezTo>
                  <a:cubicBezTo>
                    <a:pt x="4476" y="-135"/>
                    <a:pt x="5449" y="10"/>
                    <a:pt x="6811" y="1315"/>
                  </a:cubicBezTo>
                  <a:cubicBezTo>
                    <a:pt x="8173" y="2619"/>
                    <a:pt x="9924" y="5084"/>
                    <a:pt x="11870" y="7983"/>
                  </a:cubicBezTo>
                  <a:cubicBezTo>
                    <a:pt x="13816" y="10882"/>
                    <a:pt x="15957" y="14217"/>
                    <a:pt x="17611" y="16536"/>
                  </a:cubicBezTo>
                  <a:cubicBezTo>
                    <a:pt x="19265" y="18856"/>
                    <a:pt x="20432" y="20160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496300" y="4165600"/>
              <a:ext cx="1460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098"/>
                    <a:pt x="14713" y="2197"/>
                    <a:pt x="11270" y="4637"/>
                  </a:cubicBezTo>
                  <a:cubicBezTo>
                    <a:pt x="7826" y="7078"/>
                    <a:pt x="4383" y="10861"/>
                    <a:pt x="2504" y="13912"/>
                  </a:cubicBezTo>
                  <a:cubicBezTo>
                    <a:pt x="626" y="16963"/>
                    <a:pt x="313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650816" y="4351361"/>
              <a:ext cx="105834" cy="14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3456" y="3419"/>
                  </a:moveTo>
                  <a:cubicBezTo>
                    <a:pt x="2592" y="8287"/>
                    <a:pt x="1728" y="13154"/>
                    <a:pt x="1080" y="16349"/>
                  </a:cubicBezTo>
                  <a:cubicBezTo>
                    <a:pt x="432" y="19543"/>
                    <a:pt x="0" y="21064"/>
                    <a:pt x="0" y="20912"/>
                  </a:cubicBezTo>
                  <a:cubicBezTo>
                    <a:pt x="0" y="20760"/>
                    <a:pt x="432" y="18934"/>
                    <a:pt x="1728" y="16196"/>
                  </a:cubicBezTo>
                  <a:cubicBezTo>
                    <a:pt x="3024" y="13458"/>
                    <a:pt x="5184" y="9808"/>
                    <a:pt x="7560" y="6765"/>
                  </a:cubicBezTo>
                  <a:cubicBezTo>
                    <a:pt x="9936" y="3723"/>
                    <a:pt x="12528" y="1289"/>
                    <a:pt x="14904" y="377"/>
                  </a:cubicBezTo>
                  <a:cubicBezTo>
                    <a:pt x="17280" y="-536"/>
                    <a:pt x="19440" y="72"/>
                    <a:pt x="20520" y="3723"/>
                  </a:cubicBezTo>
                  <a:cubicBezTo>
                    <a:pt x="21600" y="7374"/>
                    <a:pt x="21600" y="14067"/>
                    <a:pt x="21600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788400" y="4442555"/>
              <a:ext cx="1016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800" y="12582"/>
                    <a:pt x="3600" y="4867"/>
                    <a:pt x="7200" y="1782"/>
                  </a:cubicBezTo>
                  <a:cubicBezTo>
                    <a:pt x="10800" y="-1304"/>
                    <a:pt x="16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845550" y="437515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915400" y="436245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81"/>
                    <a:pt x="12960" y="8361"/>
                    <a:pt x="9360" y="11961"/>
                  </a:cubicBezTo>
                  <a:cubicBezTo>
                    <a:pt x="5760" y="15561"/>
                    <a:pt x="288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137650" y="43370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169400" y="445135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382488" y="4300965"/>
              <a:ext cx="110762" cy="18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71" fill="norm" stroke="1" extrusionOk="0">
                  <a:moveTo>
                    <a:pt x="20931" y="3371"/>
                  </a:moveTo>
                  <a:cubicBezTo>
                    <a:pt x="20931" y="2171"/>
                    <a:pt x="20931" y="971"/>
                    <a:pt x="19731" y="371"/>
                  </a:cubicBezTo>
                  <a:cubicBezTo>
                    <a:pt x="18531" y="-229"/>
                    <a:pt x="16131" y="-229"/>
                    <a:pt x="12531" y="1331"/>
                  </a:cubicBezTo>
                  <a:cubicBezTo>
                    <a:pt x="8931" y="2891"/>
                    <a:pt x="4131" y="6011"/>
                    <a:pt x="1731" y="8771"/>
                  </a:cubicBezTo>
                  <a:cubicBezTo>
                    <a:pt x="-669" y="11531"/>
                    <a:pt x="-669" y="13931"/>
                    <a:pt x="2331" y="15971"/>
                  </a:cubicBezTo>
                  <a:cubicBezTo>
                    <a:pt x="5331" y="18011"/>
                    <a:pt x="11331" y="19691"/>
                    <a:pt x="1733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747250" y="4038599"/>
              <a:ext cx="1905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27"/>
                    <a:pt x="21600" y="6255"/>
                    <a:pt x="20400" y="8982"/>
                  </a:cubicBezTo>
                  <a:cubicBezTo>
                    <a:pt x="19200" y="11709"/>
                    <a:pt x="16800" y="14036"/>
                    <a:pt x="13200" y="16073"/>
                  </a:cubicBezTo>
                  <a:cubicBezTo>
                    <a:pt x="9600" y="18109"/>
                    <a:pt x="480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893300" y="4260850"/>
              <a:ext cx="146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2847"/>
                    <a:pt x="2504" y="5693"/>
                    <a:pt x="5165" y="8958"/>
                  </a:cubicBezTo>
                  <a:cubicBezTo>
                    <a:pt x="7826" y="12223"/>
                    <a:pt x="11896" y="15907"/>
                    <a:pt x="14870" y="18084"/>
                  </a:cubicBezTo>
                  <a:cubicBezTo>
                    <a:pt x="17843" y="20260"/>
                    <a:pt x="19722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923244" y="4267200"/>
              <a:ext cx="13515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17231" y="1756"/>
                    <a:pt x="13244" y="3512"/>
                    <a:pt x="9588" y="6059"/>
                  </a:cubicBezTo>
                  <a:cubicBezTo>
                    <a:pt x="5933" y="8605"/>
                    <a:pt x="2610" y="11941"/>
                    <a:pt x="1114" y="14663"/>
                  </a:cubicBezTo>
                  <a:cubicBezTo>
                    <a:pt x="-381" y="17385"/>
                    <a:pt x="-49" y="19493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026649" y="4418207"/>
              <a:ext cx="114301" cy="1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6000" y="3477"/>
                  </a:moveTo>
                  <a:cubicBezTo>
                    <a:pt x="4800" y="7077"/>
                    <a:pt x="3600" y="10677"/>
                    <a:pt x="2400" y="13917"/>
                  </a:cubicBezTo>
                  <a:cubicBezTo>
                    <a:pt x="1200" y="17157"/>
                    <a:pt x="0" y="20037"/>
                    <a:pt x="0" y="20577"/>
                  </a:cubicBezTo>
                  <a:cubicBezTo>
                    <a:pt x="0" y="21117"/>
                    <a:pt x="1200" y="19317"/>
                    <a:pt x="2800" y="16437"/>
                  </a:cubicBezTo>
                  <a:cubicBezTo>
                    <a:pt x="4400" y="13557"/>
                    <a:pt x="6400" y="9597"/>
                    <a:pt x="8400" y="6537"/>
                  </a:cubicBezTo>
                  <a:cubicBezTo>
                    <a:pt x="10400" y="3477"/>
                    <a:pt x="12400" y="1317"/>
                    <a:pt x="14400" y="417"/>
                  </a:cubicBezTo>
                  <a:cubicBezTo>
                    <a:pt x="16400" y="-483"/>
                    <a:pt x="18400" y="-123"/>
                    <a:pt x="19600" y="3477"/>
                  </a:cubicBezTo>
                  <a:cubicBezTo>
                    <a:pt x="20800" y="7077"/>
                    <a:pt x="21200" y="13917"/>
                    <a:pt x="21600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255250" y="4387850"/>
              <a:ext cx="88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280650" y="45148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521950" y="4261498"/>
              <a:ext cx="125992" cy="28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34" fill="norm" stroke="1" extrusionOk="0">
                  <a:moveTo>
                    <a:pt x="18360" y="5117"/>
                  </a:moveTo>
                  <a:cubicBezTo>
                    <a:pt x="19440" y="4335"/>
                    <a:pt x="20520" y="3552"/>
                    <a:pt x="21060" y="2769"/>
                  </a:cubicBezTo>
                  <a:cubicBezTo>
                    <a:pt x="21600" y="1987"/>
                    <a:pt x="21600" y="1204"/>
                    <a:pt x="20700" y="735"/>
                  </a:cubicBezTo>
                  <a:cubicBezTo>
                    <a:pt x="19800" y="265"/>
                    <a:pt x="18000" y="109"/>
                    <a:pt x="15840" y="30"/>
                  </a:cubicBezTo>
                  <a:cubicBezTo>
                    <a:pt x="13680" y="-48"/>
                    <a:pt x="11160" y="-48"/>
                    <a:pt x="8820" y="969"/>
                  </a:cubicBezTo>
                  <a:cubicBezTo>
                    <a:pt x="6480" y="1987"/>
                    <a:pt x="4320" y="4022"/>
                    <a:pt x="5940" y="6604"/>
                  </a:cubicBezTo>
                  <a:cubicBezTo>
                    <a:pt x="7560" y="9187"/>
                    <a:pt x="12960" y="12317"/>
                    <a:pt x="15840" y="14743"/>
                  </a:cubicBezTo>
                  <a:cubicBezTo>
                    <a:pt x="18720" y="17169"/>
                    <a:pt x="19080" y="18891"/>
                    <a:pt x="18000" y="19987"/>
                  </a:cubicBezTo>
                  <a:cubicBezTo>
                    <a:pt x="16920" y="21082"/>
                    <a:pt x="14400" y="21552"/>
                    <a:pt x="11160" y="21239"/>
                  </a:cubicBezTo>
                  <a:cubicBezTo>
                    <a:pt x="7920" y="20926"/>
                    <a:pt x="3960" y="19830"/>
                    <a:pt x="0" y="1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636250" y="4165549"/>
              <a:ext cx="132171" cy="4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91" fill="norm" stroke="1" extrusionOk="0">
                  <a:moveTo>
                    <a:pt x="0" y="339"/>
                  </a:moveTo>
                  <a:cubicBezTo>
                    <a:pt x="2700" y="115"/>
                    <a:pt x="5400" y="-109"/>
                    <a:pt x="7762" y="59"/>
                  </a:cubicBezTo>
                  <a:cubicBezTo>
                    <a:pt x="10125" y="227"/>
                    <a:pt x="12150" y="786"/>
                    <a:pt x="14681" y="2633"/>
                  </a:cubicBezTo>
                  <a:cubicBezTo>
                    <a:pt x="17212" y="4480"/>
                    <a:pt x="20250" y="7613"/>
                    <a:pt x="20925" y="10467"/>
                  </a:cubicBezTo>
                  <a:cubicBezTo>
                    <a:pt x="21600" y="13321"/>
                    <a:pt x="19912" y="15895"/>
                    <a:pt x="17381" y="17686"/>
                  </a:cubicBezTo>
                  <a:cubicBezTo>
                    <a:pt x="14850" y="19476"/>
                    <a:pt x="11475" y="20484"/>
                    <a:pt x="81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858499" y="45148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066321" y="4127643"/>
              <a:ext cx="129460" cy="38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217" fill="norm" stroke="1" extrusionOk="0">
                  <a:moveTo>
                    <a:pt x="2301" y="9050"/>
                  </a:moveTo>
                  <a:cubicBezTo>
                    <a:pt x="2638" y="11954"/>
                    <a:pt x="2976" y="14857"/>
                    <a:pt x="3145" y="16715"/>
                  </a:cubicBezTo>
                  <a:cubicBezTo>
                    <a:pt x="3313" y="18573"/>
                    <a:pt x="3313" y="19386"/>
                    <a:pt x="3313" y="20083"/>
                  </a:cubicBezTo>
                  <a:cubicBezTo>
                    <a:pt x="3313" y="20779"/>
                    <a:pt x="3313" y="21360"/>
                    <a:pt x="2807" y="21186"/>
                  </a:cubicBezTo>
                  <a:cubicBezTo>
                    <a:pt x="2301" y="21012"/>
                    <a:pt x="1288" y="20083"/>
                    <a:pt x="613" y="17992"/>
                  </a:cubicBezTo>
                  <a:cubicBezTo>
                    <a:pt x="-62" y="15902"/>
                    <a:pt x="-399" y="12650"/>
                    <a:pt x="782" y="9573"/>
                  </a:cubicBezTo>
                  <a:cubicBezTo>
                    <a:pt x="1963" y="6495"/>
                    <a:pt x="4663" y="3592"/>
                    <a:pt x="7532" y="1908"/>
                  </a:cubicBezTo>
                  <a:cubicBezTo>
                    <a:pt x="10401" y="225"/>
                    <a:pt x="13438" y="-240"/>
                    <a:pt x="16138" y="108"/>
                  </a:cubicBezTo>
                  <a:cubicBezTo>
                    <a:pt x="18838" y="457"/>
                    <a:pt x="21201" y="1618"/>
                    <a:pt x="20526" y="3128"/>
                  </a:cubicBezTo>
                  <a:cubicBezTo>
                    <a:pt x="19851" y="4637"/>
                    <a:pt x="16138" y="6495"/>
                    <a:pt x="12595" y="7657"/>
                  </a:cubicBezTo>
                  <a:cubicBezTo>
                    <a:pt x="9051" y="8818"/>
                    <a:pt x="5676" y="9283"/>
                    <a:pt x="2301" y="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201400" y="4301023"/>
              <a:ext cx="146050" cy="18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328"/>
                  </a:moveTo>
                  <a:cubicBezTo>
                    <a:pt x="626" y="2142"/>
                    <a:pt x="1252" y="955"/>
                    <a:pt x="2348" y="361"/>
                  </a:cubicBezTo>
                  <a:cubicBezTo>
                    <a:pt x="3443" y="-232"/>
                    <a:pt x="5009" y="-232"/>
                    <a:pt x="6887" y="1430"/>
                  </a:cubicBezTo>
                  <a:cubicBezTo>
                    <a:pt x="8765" y="3091"/>
                    <a:pt x="10957" y="6414"/>
                    <a:pt x="12052" y="9381"/>
                  </a:cubicBezTo>
                  <a:cubicBezTo>
                    <a:pt x="13148" y="12348"/>
                    <a:pt x="13148" y="14959"/>
                    <a:pt x="12678" y="17095"/>
                  </a:cubicBezTo>
                  <a:cubicBezTo>
                    <a:pt x="12209" y="19232"/>
                    <a:pt x="11270" y="20893"/>
                    <a:pt x="10643" y="21131"/>
                  </a:cubicBezTo>
                  <a:cubicBezTo>
                    <a:pt x="10017" y="21368"/>
                    <a:pt x="9704" y="20181"/>
                    <a:pt x="10017" y="16977"/>
                  </a:cubicBezTo>
                  <a:cubicBezTo>
                    <a:pt x="10330" y="13772"/>
                    <a:pt x="11270" y="8550"/>
                    <a:pt x="13304" y="5465"/>
                  </a:cubicBezTo>
                  <a:cubicBezTo>
                    <a:pt x="15339" y="2379"/>
                    <a:pt x="18470" y="1430"/>
                    <a:pt x="21600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529108" y="4190456"/>
              <a:ext cx="91392" cy="31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347" fill="norm" stroke="1" extrusionOk="0">
                  <a:moveTo>
                    <a:pt x="20725" y="4386"/>
                  </a:moveTo>
                  <a:cubicBezTo>
                    <a:pt x="20725" y="3226"/>
                    <a:pt x="20725" y="2066"/>
                    <a:pt x="19765" y="1197"/>
                  </a:cubicBezTo>
                  <a:cubicBezTo>
                    <a:pt x="18805" y="327"/>
                    <a:pt x="16885" y="-253"/>
                    <a:pt x="13765" y="109"/>
                  </a:cubicBezTo>
                  <a:cubicBezTo>
                    <a:pt x="10645" y="472"/>
                    <a:pt x="6325" y="1777"/>
                    <a:pt x="3445" y="4458"/>
                  </a:cubicBezTo>
                  <a:cubicBezTo>
                    <a:pt x="565" y="7140"/>
                    <a:pt x="-875" y="11199"/>
                    <a:pt x="565" y="14244"/>
                  </a:cubicBezTo>
                  <a:cubicBezTo>
                    <a:pt x="2005" y="17288"/>
                    <a:pt x="6325" y="19317"/>
                    <a:pt x="10645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1703050" y="4235450"/>
              <a:ext cx="1397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680"/>
                    <a:pt x="11127" y="9360"/>
                    <a:pt x="14727" y="12960"/>
                  </a:cubicBezTo>
                  <a:cubicBezTo>
                    <a:pt x="18327" y="16560"/>
                    <a:pt x="19964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1722099" y="4230050"/>
              <a:ext cx="152401" cy="27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399"/>
                  </a:moveTo>
                  <a:cubicBezTo>
                    <a:pt x="20700" y="744"/>
                    <a:pt x="19800" y="90"/>
                    <a:pt x="18750" y="8"/>
                  </a:cubicBezTo>
                  <a:cubicBezTo>
                    <a:pt x="17700" y="-74"/>
                    <a:pt x="16500" y="417"/>
                    <a:pt x="13800" y="2871"/>
                  </a:cubicBezTo>
                  <a:cubicBezTo>
                    <a:pt x="11100" y="5326"/>
                    <a:pt x="6900" y="9744"/>
                    <a:pt x="4350" y="13181"/>
                  </a:cubicBezTo>
                  <a:cubicBezTo>
                    <a:pt x="1800" y="16617"/>
                    <a:pt x="900" y="19071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1879627" y="4372760"/>
              <a:ext cx="96474" cy="1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3" fill="norm" stroke="1" extrusionOk="0">
                  <a:moveTo>
                    <a:pt x="4498" y="6076"/>
                  </a:moveTo>
                  <a:cubicBezTo>
                    <a:pt x="3559" y="7982"/>
                    <a:pt x="2619" y="9888"/>
                    <a:pt x="1680" y="11952"/>
                  </a:cubicBezTo>
                  <a:cubicBezTo>
                    <a:pt x="741" y="14017"/>
                    <a:pt x="-198" y="16241"/>
                    <a:pt x="37" y="15923"/>
                  </a:cubicBezTo>
                  <a:cubicBezTo>
                    <a:pt x="272" y="15605"/>
                    <a:pt x="1680" y="12747"/>
                    <a:pt x="3793" y="9729"/>
                  </a:cubicBezTo>
                  <a:cubicBezTo>
                    <a:pt x="5906" y="6711"/>
                    <a:pt x="8724" y="3535"/>
                    <a:pt x="11306" y="1788"/>
                  </a:cubicBezTo>
                  <a:cubicBezTo>
                    <a:pt x="13889" y="41"/>
                    <a:pt x="16237" y="-277"/>
                    <a:pt x="18115" y="199"/>
                  </a:cubicBezTo>
                  <a:cubicBezTo>
                    <a:pt x="19993" y="676"/>
                    <a:pt x="21402" y="1947"/>
                    <a:pt x="21402" y="5599"/>
                  </a:cubicBezTo>
                  <a:cubicBezTo>
                    <a:pt x="21402" y="9252"/>
                    <a:pt x="19993" y="15288"/>
                    <a:pt x="18585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2071350" y="4324349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2077699" y="44069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2261850" y="4276484"/>
              <a:ext cx="95250" cy="18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760"/>
                  </a:moveTo>
                  <a:cubicBezTo>
                    <a:pt x="20640" y="3546"/>
                    <a:pt x="19680" y="2333"/>
                    <a:pt x="17760" y="1484"/>
                  </a:cubicBezTo>
                  <a:cubicBezTo>
                    <a:pt x="15840" y="634"/>
                    <a:pt x="12960" y="149"/>
                    <a:pt x="10080" y="27"/>
                  </a:cubicBezTo>
                  <a:cubicBezTo>
                    <a:pt x="7200" y="-94"/>
                    <a:pt x="4320" y="149"/>
                    <a:pt x="3360" y="1484"/>
                  </a:cubicBezTo>
                  <a:cubicBezTo>
                    <a:pt x="2400" y="2818"/>
                    <a:pt x="3360" y="5245"/>
                    <a:pt x="5520" y="7308"/>
                  </a:cubicBezTo>
                  <a:cubicBezTo>
                    <a:pt x="7680" y="9371"/>
                    <a:pt x="11040" y="11070"/>
                    <a:pt x="12960" y="13376"/>
                  </a:cubicBezTo>
                  <a:cubicBezTo>
                    <a:pt x="14880" y="15681"/>
                    <a:pt x="15360" y="18594"/>
                    <a:pt x="12960" y="20050"/>
                  </a:cubicBezTo>
                  <a:cubicBezTo>
                    <a:pt x="10560" y="21506"/>
                    <a:pt x="5280" y="21506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2312650" y="4165600"/>
              <a:ext cx="18588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1393" y="0"/>
                  </a:moveTo>
                  <a:cubicBezTo>
                    <a:pt x="14004" y="389"/>
                    <a:pt x="16615" y="778"/>
                    <a:pt x="18514" y="1995"/>
                  </a:cubicBezTo>
                  <a:cubicBezTo>
                    <a:pt x="20413" y="3211"/>
                    <a:pt x="21600" y="5254"/>
                    <a:pt x="20295" y="7832"/>
                  </a:cubicBezTo>
                  <a:cubicBezTo>
                    <a:pt x="18989" y="10411"/>
                    <a:pt x="15191" y="13524"/>
                    <a:pt x="11393" y="15908"/>
                  </a:cubicBezTo>
                  <a:cubicBezTo>
                    <a:pt x="7596" y="18292"/>
                    <a:pt x="3798" y="199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978900" y="2887076"/>
              <a:ext cx="1409700" cy="30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1157"/>
                  </a:moveTo>
                  <a:cubicBezTo>
                    <a:pt x="324" y="17880"/>
                    <a:pt x="649" y="14603"/>
                    <a:pt x="1054" y="11400"/>
                  </a:cubicBezTo>
                  <a:cubicBezTo>
                    <a:pt x="1459" y="8197"/>
                    <a:pt x="1946" y="5069"/>
                    <a:pt x="2546" y="2909"/>
                  </a:cubicBezTo>
                  <a:cubicBezTo>
                    <a:pt x="3146" y="749"/>
                    <a:pt x="3859" y="-443"/>
                    <a:pt x="4622" y="153"/>
                  </a:cubicBezTo>
                  <a:cubicBezTo>
                    <a:pt x="5384" y="749"/>
                    <a:pt x="6195" y="3132"/>
                    <a:pt x="7005" y="5590"/>
                  </a:cubicBezTo>
                  <a:cubicBezTo>
                    <a:pt x="7816" y="8048"/>
                    <a:pt x="8627" y="10580"/>
                    <a:pt x="9243" y="11772"/>
                  </a:cubicBezTo>
                  <a:cubicBezTo>
                    <a:pt x="9859" y="12964"/>
                    <a:pt x="10281" y="12815"/>
                    <a:pt x="10735" y="11698"/>
                  </a:cubicBezTo>
                  <a:cubicBezTo>
                    <a:pt x="11189" y="10580"/>
                    <a:pt x="11676" y="8495"/>
                    <a:pt x="12211" y="7229"/>
                  </a:cubicBezTo>
                  <a:cubicBezTo>
                    <a:pt x="12746" y="5963"/>
                    <a:pt x="13330" y="5516"/>
                    <a:pt x="14059" y="5367"/>
                  </a:cubicBezTo>
                  <a:cubicBezTo>
                    <a:pt x="14789" y="5218"/>
                    <a:pt x="15665" y="5367"/>
                    <a:pt x="16670" y="5143"/>
                  </a:cubicBezTo>
                  <a:cubicBezTo>
                    <a:pt x="17676" y="4920"/>
                    <a:pt x="18811" y="4324"/>
                    <a:pt x="19605" y="4324"/>
                  </a:cubicBezTo>
                  <a:cubicBezTo>
                    <a:pt x="20400" y="4324"/>
                    <a:pt x="20854" y="4920"/>
                    <a:pt x="21130" y="5516"/>
                  </a:cubicBezTo>
                  <a:cubicBezTo>
                    <a:pt x="21405" y="6111"/>
                    <a:pt x="21503" y="6707"/>
                    <a:pt x="21600" y="7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487908" y="2249547"/>
              <a:ext cx="185630" cy="47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25" fill="norm" stroke="1" extrusionOk="0">
                  <a:moveTo>
                    <a:pt x="3524" y="10339"/>
                  </a:moveTo>
                  <a:cubicBezTo>
                    <a:pt x="4253" y="9857"/>
                    <a:pt x="4981" y="9375"/>
                    <a:pt x="5345" y="9423"/>
                  </a:cubicBezTo>
                  <a:cubicBezTo>
                    <a:pt x="5709" y="9471"/>
                    <a:pt x="5709" y="10050"/>
                    <a:pt x="5345" y="11593"/>
                  </a:cubicBezTo>
                  <a:cubicBezTo>
                    <a:pt x="4981" y="13136"/>
                    <a:pt x="4253" y="15643"/>
                    <a:pt x="3646" y="17234"/>
                  </a:cubicBezTo>
                  <a:cubicBezTo>
                    <a:pt x="3039" y="18825"/>
                    <a:pt x="2554" y="19500"/>
                    <a:pt x="1947" y="20175"/>
                  </a:cubicBezTo>
                  <a:cubicBezTo>
                    <a:pt x="1340" y="20850"/>
                    <a:pt x="612" y="21525"/>
                    <a:pt x="248" y="21525"/>
                  </a:cubicBezTo>
                  <a:cubicBezTo>
                    <a:pt x="-116" y="21525"/>
                    <a:pt x="-116" y="20850"/>
                    <a:pt x="491" y="19114"/>
                  </a:cubicBezTo>
                  <a:cubicBezTo>
                    <a:pt x="1097" y="17379"/>
                    <a:pt x="2311" y="14582"/>
                    <a:pt x="3646" y="11786"/>
                  </a:cubicBezTo>
                  <a:cubicBezTo>
                    <a:pt x="4981" y="8989"/>
                    <a:pt x="6437" y="6193"/>
                    <a:pt x="7529" y="4409"/>
                  </a:cubicBezTo>
                  <a:cubicBezTo>
                    <a:pt x="8621" y="2625"/>
                    <a:pt x="9349" y="1854"/>
                    <a:pt x="10199" y="1275"/>
                  </a:cubicBezTo>
                  <a:cubicBezTo>
                    <a:pt x="11048" y="696"/>
                    <a:pt x="12019" y="311"/>
                    <a:pt x="13111" y="118"/>
                  </a:cubicBezTo>
                  <a:cubicBezTo>
                    <a:pt x="14203" y="-75"/>
                    <a:pt x="15417" y="-75"/>
                    <a:pt x="16751" y="455"/>
                  </a:cubicBezTo>
                  <a:cubicBezTo>
                    <a:pt x="18086" y="986"/>
                    <a:pt x="19542" y="2046"/>
                    <a:pt x="20392" y="3204"/>
                  </a:cubicBezTo>
                  <a:cubicBezTo>
                    <a:pt x="21241" y="4361"/>
                    <a:pt x="21484" y="5614"/>
                    <a:pt x="21120" y="6434"/>
                  </a:cubicBezTo>
                  <a:cubicBezTo>
                    <a:pt x="20756" y="7254"/>
                    <a:pt x="19785" y="7639"/>
                    <a:pt x="16509" y="8121"/>
                  </a:cubicBezTo>
                  <a:cubicBezTo>
                    <a:pt x="13232" y="8604"/>
                    <a:pt x="7650" y="9182"/>
                    <a:pt x="2068" y="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532297" y="2596631"/>
              <a:ext cx="195903" cy="19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01" fill="norm" stroke="1" extrusionOk="0">
                  <a:moveTo>
                    <a:pt x="21496" y="3466"/>
                  </a:moveTo>
                  <a:cubicBezTo>
                    <a:pt x="21031" y="2329"/>
                    <a:pt x="20567" y="1193"/>
                    <a:pt x="19173" y="510"/>
                  </a:cubicBezTo>
                  <a:cubicBezTo>
                    <a:pt x="17780" y="-172"/>
                    <a:pt x="15457" y="-399"/>
                    <a:pt x="12438" y="1306"/>
                  </a:cubicBezTo>
                  <a:cubicBezTo>
                    <a:pt x="9419" y="3012"/>
                    <a:pt x="5702" y="6649"/>
                    <a:pt x="3380" y="9833"/>
                  </a:cubicBezTo>
                  <a:cubicBezTo>
                    <a:pt x="1057" y="13016"/>
                    <a:pt x="128" y="15744"/>
                    <a:pt x="12" y="17563"/>
                  </a:cubicBezTo>
                  <a:cubicBezTo>
                    <a:pt x="-104" y="19382"/>
                    <a:pt x="593" y="20292"/>
                    <a:pt x="2915" y="20746"/>
                  </a:cubicBezTo>
                  <a:cubicBezTo>
                    <a:pt x="5238" y="21201"/>
                    <a:pt x="9186" y="21201"/>
                    <a:pt x="13135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9734488" y="2622550"/>
              <a:ext cx="25406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13284" y="0"/>
                  </a:moveTo>
                  <a:cubicBezTo>
                    <a:pt x="11159" y="514"/>
                    <a:pt x="9035" y="1029"/>
                    <a:pt x="6821" y="2957"/>
                  </a:cubicBezTo>
                  <a:cubicBezTo>
                    <a:pt x="4608" y="4886"/>
                    <a:pt x="2307" y="8229"/>
                    <a:pt x="1067" y="10543"/>
                  </a:cubicBezTo>
                  <a:cubicBezTo>
                    <a:pt x="-172" y="12857"/>
                    <a:pt x="-349" y="14143"/>
                    <a:pt x="625" y="15557"/>
                  </a:cubicBezTo>
                  <a:cubicBezTo>
                    <a:pt x="1599" y="16971"/>
                    <a:pt x="3723" y="18514"/>
                    <a:pt x="7353" y="19543"/>
                  </a:cubicBezTo>
                  <a:cubicBezTo>
                    <a:pt x="10982" y="20571"/>
                    <a:pt x="16117" y="21086"/>
                    <a:pt x="212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8757013" y="4005703"/>
              <a:ext cx="1345838" cy="15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191" fill="norm" stroke="1" extrusionOk="0">
                  <a:moveTo>
                    <a:pt x="96" y="13617"/>
                  </a:moveTo>
                  <a:cubicBezTo>
                    <a:pt x="28" y="11373"/>
                    <a:pt x="-40" y="9129"/>
                    <a:pt x="28" y="7866"/>
                  </a:cubicBezTo>
                  <a:cubicBezTo>
                    <a:pt x="96" y="6604"/>
                    <a:pt x="299" y="6323"/>
                    <a:pt x="1079" y="5061"/>
                  </a:cubicBezTo>
                  <a:cubicBezTo>
                    <a:pt x="1859" y="3799"/>
                    <a:pt x="3215" y="1555"/>
                    <a:pt x="4453" y="573"/>
                  </a:cubicBezTo>
                  <a:cubicBezTo>
                    <a:pt x="5691" y="-409"/>
                    <a:pt x="6810" y="-128"/>
                    <a:pt x="7810" y="1414"/>
                  </a:cubicBezTo>
                  <a:cubicBezTo>
                    <a:pt x="8810" y="2957"/>
                    <a:pt x="9692" y="5762"/>
                    <a:pt x="10641" y="7305"/>
                  </a:cubicBezTo>
                  <a:cubicBezTo>
                    <a:pt x="11591" y="8848"/>
                    <a:pt x="12608" y="9129"/>
                    <a:pt x="13727" y="8988"/>
                  </a:cubicBezTo>
                  <a:cubicBezTo>
                    <a:pt x="14846" y="8848"/>
                    <a:pt x="16067" y="8287"/>
                    <a:pt x="17237" y="8287"/>
                  </a:cubicBezTo>
                  <a:cubicBezTo>
                    <a:pt x="18406" y="8287"/>
                    <a:pt x="19525" y="8848"/>
                    <a:pt x="20170" y="9409"/>
                  </a:cubicBezTo>
                  <a:cubicBezTo>
                    <a:pt x="20814" y="9970"/>
                    <a:pt x="20984" y="10531"/>
                    <a:pt x="21136" y="12495"/>
                  </a:cubicBezTo>
                  <a:cubicBezTo>
                    <a:pt x="21289" y="14459"/>
                    <a:pt x="21424" y="17825"/>
                    <a:pt x="2156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081141" y="3579557"/>
              <a:ext cx="208924" cy="35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78" fill="norm" stroke="1" extrusionOk="0">
                  <a:moveTo>
                    <a:pt x="577" y="9790"/>
                  </a:moveTo>
                  <a:cubicBezTo>
                    <a:pt x="1432" y="9418"/>
                    <a:pt x="2287" y="9046"/>
                    <a:pt x="2715" y="9170"/>
                  </a:cubicBezTo>
                  <a:cubicBezTo>
                    <a:pt x="3143" y="9294"/>
                    <a:pt x="3143" y="9915"/>
                    <a:pt x="2822" y="11653"/>
                  </a:cubicBezTo>
                  <a:cubicBezTo>
                    <a:pt x="2501" y="13390"/>
                    <a:pt x="1860" y="16246"/>
                    <a:pt x="1325" y="18108"/>
                  </a:cubicBezTo>
                  <a:cubicBezTo>
                    <a:pt x="790" y="19970"/>
                    <a:pt x="363" y="20839"/>
                    <a:pt x="149" y="20963"/>
                  </a:cubicBezTo>
                  <a:cubicBezTo>
                    <a:pt x="-65" y="21087"/>
                    <a:pt x="-65" y="20466"/>
                    <a:pt x="256" y="18108"/>
                  </a:cubicBezTo>
                  <a:cubicBezTo>
                    <a:pt x="577" y="15749"/>
                    <a:pt x="1218" y="11653"/>
                    <a:pt x="2715" y="8177"/>
                  </a:cubicBezTo>
                  <a:cubicBezTo>
                    <a:pt x="4212" y="4701"/>
                    <a:pt x="6565" y="1846"/>
                    <a:pt x="9345" y="666"/>
                  </a:cubicBezTo>
                  <a:cubicBezTo>
                    <a:pt x="12125" y="-513"/>
                    <a:pt x="15333" y="-16"/>
                    <a:pt x="17685" y="1287"/>
                  </a:cubicBezTo>
                  <a:cubicBezTo>
                    <a:pt x="20038" y="2590"/>
                    <a:pt x="21535" y="4701"/>
                    <a:pt x="21000" y="6253"/>
                  </a:cubicBezTo>
                  <a:cubicBezTo>
                    <a:pt x="20466" y="7804"/>
                    <a:pt x="17899" y="8797"/>
                    <a:pt x="15012" y="9542"/>
                  </a:cubicBezTo>
                  <a:cubicBezTo>
                    <a:pt x="12125" y="10287"/>
                    <a:pt x="8917" y="10784"/>
                    <a:pt x="5709" y="1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219848" y="3799665"/>
              <a:ext cx="108302" cy="12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98" fill="norm" stroke="1" extrusionOk="0">
                  <a:moveTo>
                    <a:pt x="19630" y="4998"/>
                  </a:moveTo>
                  <a:cubicBezTo>
                    <a:pt x="16778" y="2838"/>
                    <a:pt x="13925" y="678"/>
                    <a:pt x="11683" y="138"/>
                  </a:cubicBezTo>
                  <a:cubicBezTo>
                    <a:pt x="9442" y="-402"/>
                    <a:pt x="7811" y="678"/>
                    <a:pt x="5978" y="2838"/>
                  </a:cubicBezTo>
                  <a:cubicBezTo>
                    <a:pt x="4144" y="4998"/>
                    <a:pt x="2106" y="8238"/>
                    <a:pt x="883" y="10938"/>
                  </a:cubicBezTo>
                  <a:cubicBezTo>
                    <a:pt x="-339" y="13638"/>
                    <a:pt x="-747" y="15798"/>
                    <a:pt x="2717" y="17418"/>
                  </a:cubicBezTo>
                  <a:cubicBezTo>
                    <a:pt x="6181" y="19038"/>
                    <a:pt x="13517" y="20118"/>
                    <a:pt x="20853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340849" y="3798094"/>
              <a:ext cx="106250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16" fill="norm" stroke="1" extrusionOk="0">
                  <a:moveTo>
                    <a:pt x="19059" y="3291"/>
                  </a:moveTo>
                  <a:cubicBezTo>
                    <a:pt x="20329" y="2166"/>
                    <a:pt x="21600" y="1041"/>
                    <a:pt x="21176" y="478"/>
                  </a:cubicBezTo>
                  <a:cubicBezTo>
                    <a:pt x="20753" y="-84"/>
                    <a:pt x="18635" y="-84"/>
                    <a:pt x="16306" y="141"/>
                  </a:cubicBezTo>
                  <a:cubicBezTo>
                    <a:pt x="13976" y="366"/>
                    <a:pt x="11435" y="816"/>
                    <a:pt x="9106" y="1266"/>
                  </a:cubicBezTo>
                  <a:cubicBezTo>
                    <a:pt x="6776" y="1716"/>
                    <a:pt x="4659" y="2166"/>
                    <a:pt x="5294" y="3741"/>
                  </a:cubicBezTo>
                  <a:cubicBezTo>
                    <a:pt x="5929" y="5316"/>
                    <a:pt x="9318" y="8016"/>
                    <a:pt x="11859" y="9704"/>
                  </a:cubicBezTo>
                  <a:cubicBezTo>
                    <a:pt x="14400" y="11391"/>
                    <a:pt x="16094" y="12066"/>
                    <a:pt x="17153" y="13191"/>
                  </a:cubicBezTo>
                  <a:cubicBezTo>
                    <a:pt x="18212" y="14316"/>
                    <a:pt x="18635" y="15891"/>
                    <a:pt x="15671" y="17353"/>
                  </a:cubicBezTo>
                  <a:cubicBezTo>
                    <a:pt x="12706" y="18816"/>
                    <a:pt x="6353" y="20166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223000" y="5326427"/>
              <a:ext cx="2603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741" y="4868"/>
                    <a:pt x="9483" y="-1303"/>
                    <a:pt x="13083" y="240"/>
                  </a:cubicBezTo>
                  <a:cubicBezTo>
                    <a:pt x="16683" y="1783"/>
                    <a:pt x="1914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261100" y="54864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707716" y="5040256"/>
              <a:ext cx="159956" cy="48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04" fill="norm" stroke="1" extrusionOk="0">
                  <a:moveTo>
                    <a:pt x="2215" y="12587"/>
                  </a:moveTo>
                  <a:cubicBezTo>
                    <a:pt x="1662" y="15183"/>
                    <a:pt x="1108" y="17779"/>
                    <a:pt x="831" y="19355"/>
                  </a:cubicBezTo>
                  <a:cubicBezTo>
                    <a:pt x="554" y="20931"/>
                    <a:pt x="554" y="21487"/>
                    <a:pt x="415" y="21394"/>
                  </a:cubicBezTo>
                  <a:cubicBezTo>
                    <a:pt x="277" y="21302"/>
                    <a:pt x="0" y="20560"/>
                    <a:pt x="0" y="18335"/>
                  </a:cubicBezTo>
                  <a:cubicBezTo>
                    <a:pt x="0" y="16110"/>
                    <a:pt x="277" y="12402"/>
                    <a:pt x="1246" y="9389"/>
                  </a:cubicBezTo>
                  <a:cubicBezTo>
                    <a:pt x="2215" y="6376"/>
                    <a:pt x="3877" y="4059"/>
                    <a:pt x="5262" y="2622"/>
                  </a:cubicBezTo>
                  <a:cubicBezTo>
                    <a:pt x="6646" y="1185"/>
                    <a:pt x="7754" y="629"/>
                    <a:pt x="9000" y="304"/>
                  </a:cubicBezTo>
                  <a:cubicBezTo>
                    <a:pt x="10246" y="-20"/>
                    <a:pt x="11631" y="-113"/>
                    <a:pt x="13569" y="165"/>
                  </a:cubicBezTo>
                  <a:cubicBezTo>
                    <a:pt x="15508" y="443"/>
                    <a:pt x="18000" y="1092"/>
                    <a:pt x="19523" y="1973"/>
                  </a:cubicBezTo>
                  <a:cubicBezTo>
                    <a:pt x="21046" y="2854"/>
                    <a:pt x="21600" y="3966"/>
                    <a:pt x="19800" y="5078"/>
                  </a:cubicBezTo>
                  <a:cubicBezTo>
                    <a:pt x="18000" y="6191"/>
                    <a:pt x="13846" y="7303"/>
                    <a:pt x="10938" y="7952"/>
                  </a:cubicBezTo>
                  <a:cubicBezTo>
                    <a:pt x="8031" y="8601"/>
                    <a:pt x="6369" y="8787"/>
                    <a:pt x="5123" y="9065"/>
                  </a:cubicBezTo>
                  <a:cubicBezTo>
                    <a:pt x="3877" y="9343"/>
                    <a:pt x="3046" y="9714"/>
                    <a:pt x="2769" y="9945"/>
                  </a:cubicBezTo>
                  <a:cubicBezTo>
                    <a:pt x="2492" y="10177"/>
                    <a:pt x="2769" y="10270"/>
                    <a:pt x="3046" y="1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777097" y="5392862"/>
              <a:ext cx="108748" cy="14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50" fill="norm" stroke="1" extrusionOk="0">
                  <a:moveTo>
                    <a:pt x="20468" y="6230"/>
                  </a:moveTo>
                  <a:cubicBezTo>
                    <a:pt x="20875" y="4070"/>
                    <a:pt x="21283" y="1910"/>
                    <a:pt x="20468" y="830"/>
                  </a:cubicBezTo>
                  <a:cubicBezTo>
                    <a:pt x="19653" y="-250"/>
                    <a:pt x="17615" y="-250"/>
                    <a:pt x="14762" y="676"/>
                  </a:cubicBezTo>
                  <a:cubicBezTo>
                    <a:pt x="11909" y="1601"/>
                    <a:pt x="8241" y="3453"/>
                    <a:pt x="5592" y="6076"/>
                  </a:cubicBezTo>
                  <a:cubicBezTo>
                    <a:pt x="2943" y="8699"/>
                    <a:pt x="1313" y="12093"/>
                    <a:pt x="498" y="14561"/>
                  </a:cubicBezTo>
                  <a:cubicBezTo>
                    <a:pt x="-317" y="17030"/>
                    <a:pt x="-317" y="18573"/>
                    <a:pt x="1925" y="19653"/>
                  </a:cubicBezTo>
                  <a:cubicBezTo>
                    <a:pt x="4166" y="20733"/>
                    <a:pt x="8649" y="21350"/>
                    <a:pt x="11909" y="21350"/>
                  </a:cubicBezTo>
                  <a:cubicBezTo>
                    <a:pt x="15170" y="21350"/>
                    <a:pt x="17208" y="20733"/>
                    <a:pt x="19245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928846" y="5427047"/>
              <a:ext cx="151404" cy="14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63" fill="norm" stroke="1" extrusionOk="0">
                  <a:moveTo>
                    <a:pt x="9759" y="4950"/>
                  </a:moveTo>
                  <a:cubicBezTo>
                    <a:pt x="10359" y="3407"/>
                    <a:pt x="10959" y="1864"/>
                    <a:pt x="10509" y="938"/>
                  </a:cubicBezTo>
                  <a:cubicBezTo>
                    <a:pt x="10059" y="13"/>
                    <a:pt x="8559" y="-296"/>
                    <a:pt x="7209" y="321"/>
                  </a:cubicBezTo>
                  <a:cubicBezTo>
                    <a:pt x="5859" y="938"/>
                    <a:pt x="4659" y="2481"/>
                    <a:pt x="3159" y="4795"/>
                  </a:cubicBezTo>
                  <a:cubicBezTo>
                    <a:pt x="1659" y="7110"/>
                    <a:pt x="-141" y="10195"/>
                    <a:pt x="9" y="13127"/>
                  </a:cubicBezTo>
                  <a:cubicBezTo>
                    <a:pt x="159" y="16058"/>
                    <a:pt x="2259" y="18835"/>
                    <a:pt x="6159" y="20070"/>
                  </a:cubicBezTo>
                  <a:cubicBezTo>
                    <a:pt x="10059" y="21304"/>
                    <a:pt x="15759" y="20995"/>
                    <a:pt x="21459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7239000" y="53975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1684000" y="3522629"/>
              <a:ext cx="723900" cy="6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fill="norm" stroke="1" extrusionOk="0">
                  <a:moveTo>
                    <a:pt x="0" y="8617"/>
                  </a:moveTo>
                  <a:cubicBezTo>
                    <a:pt x="1642" y="5917"/>
                    <a:pt x="3284" y="3217"/>
                    <a:pt x="5400" y="1529"/>
                  </a:cubicBezTo>
                  <a:cubicBezTo>
                    <a:pt x="7516" y="-158"/>
                    <a:pt x="10105" y="-833"/>
                    <a:pt x="12726" y="1529"/>
                  </a:cubicBezTo>
                  <a:cubicBezTo>
                    <a:pt x="15347" y="3892"/>
                    <a:pt x="18000" y="9292"/>
                    <a:pt x="19484" y="13004"/>
                  </a:cubicBezTo>
                  <a:cubicBezTo>
                    <a:pt x="20968" y="16717"/>
                    <a:pt x="21284" y="18742"/>
                    <a:pt x="21600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1849099" y="3636433"/>
              <a:ext cx="457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0" y="10800"/>
                    <a:pt x="7400" y="0"/>
                    <a:pt x="11000" y="0"/>
                  </a:cubicBezTo>
                  <a:cubicBezTo>
                    <a:pt x="14600" y="0"/>
                    <a:pt x="18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395304" y="5257800"/>
              <a:ext cx="114949" cy="24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07" fill="norm" stroke="1" extrusionOk="0">
                  <a:moveTo>
                    <a:pt x="15488" y="4901"/>
                  </a:moveTo>
                  <a:cubicBezTo>
                    <a:pt x="15874" y="3993"/>
                    <a:pt x="16260" y="3086"/>
                    <a:pt x="17224" y="2087"/>
                  </a:cubicBezTo>
                  <a:cubicBezTo>
                    <a:pt x="18188" y="1089"/>
                    <a:pt x="19731" y="0"/>
                    <a:pt x="20503" y="0"/>
                  </a:cubicBezTo>
                  <a:cubicBezTo>
                    <a:pt x="21274" y="0"/>
                    <a:pt x="21274" y="1089"/>
                    <a:pt x="18574" y="3993"/>
                  </a:cubicBezTo>
                  <a:cubicBezTo>
                    <a:pt x="15874" y="6897"/>
                    <a:pt x="10474" y="11617"/>
                    <a:pt x="6617" y="14975"/>
                  </a:cubicBezTo>
                  <a:cubicBezTo>
                    <a:pt x="2760" y="18333"/>
                    <a:pt x="445" y="20329"/>
                    <a:pt x="60" y="20965"/>
                  </a:cubicBezTo>
                  <a:cubicBezTo>
                    <a:pt x="-326" y="21600"/>
                    <a:pt x="1217" y="20874"/>
                    <a:pt x="2760" y="20057"/>
                  </a:cubicBezTo>
                  <a:cubicBezTo>
                    <a:pt x="4303" y="19240"/>
                    <a:pt x="5845" y="18333"/>
                    <a:pt x="7388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569199" y="5238750"/>
              <a:ext cx="1392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778"/>
                    <a:pt x="18514" y="1557"/>
                    <a:pt x="20057" y="5157"/>
                  </a:cubicBezTo>
                  <a:cubicBezTo>
                    <a:pt x="21600" y="8757"/>
                    <a:pt x="15429" y="1517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354295" y="5203735"/>
              <a:ext cx="291105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2" fill="norm" stroke="1" extrusionOk="0">
                  <a:moveTo>
                    <a:pt x="394" y="21402"/>
                  </a:moveTo>
                  <a:cubicBezTo>
                    <a:pt x="83" y="18378"/>
                    <a:pt x="-228" y="15354"/>
                    <a:pt x="238" y="12546"/>
                  </a:cubicBezTo>
                  <a:cubicBezTo>
                    <a:pt x="704" y="9738"/>
                    <a:pt x="1948" y="7146"/>
                    <a:pt x="4900" y="4770"/>
                  </a:cubicBezTo>
                  <a:cubicBezTo>
                    <a:pt x="7853" y="2394"/>
                    <a:pt x="12514" y="234"/>
                    <a:pt x="15545" y="18"/>
                  </a:cubicBezTo>
                  <a:cubicBezTo>
                    <a:pt x="18575" y="-198"/>
                    <a:pt x="19973" y="1530"/>
                    <a:pt x="21372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605634" y="5421386"/>
              <a:ext cx="211217" cy="16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39" fill="norm" stroke="1" extrusionOk="0">
                  <a:moveTo>
                    <a:pt x="8425" y="5249"/>
                  </a:moveTo>
                  <a:cubicBezTo>
                    <a:pt x="8637" y="3286"/>
                    <a:pt x="8849" y="1322"/>
                    <a:pt x="8319" y="481"/>
                  </a:cubicBezTo>
                  <a:cubicBezTo>
                    <a:pt x="7790" y="-361"/>
                    <a:pt x="6519" y="-80"/>
                    <a:pt x="4825" y="1182"/>
                  </a:cubicBezTo>
                  <a:cubicBezTo>
                    <a:pt x="3131" y="2444"/>
                    <a:pt x="1013" y="4688"/>
                    <a:pt x="272" y="7494"/>
                  </a:cubicBezTo>
                  <a:cubicBezTo>
                    <a:pt x="-469" y="10299"/>
                    <a:pt x="166" y="13665"/>
                    <a:pt x="3872" y="16049"/>
                  </a:cubicBezTo>
                  <a:cubicBezTo>
                    <a:pt x="7578" y="18434"/>
                    <a:pt x="14355" y="19836"/>
                    <a:pt x="21131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8166100" y="5372100"/>
              <a:ext cx="292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8372656" y="5270500"/>
              <a:ext cx="156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784960" y="5089097"/>
              <a:ext cx="192944" cy="50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6" fill="norm" stroke="1" extrusionOk="0">
                  <a:moveTo>
                    <a:pt x="3199" y="8152"/>
                  </a:moveTo>
                  <a:cubicBezTo>
                    <a:pt x="2260" y="8418"/>
                    <a:pt x="1321" y="8685"/>
                    <a:pt x="734" y="9574"/>
                  </a:cubicBezTo>
                  <a:cubicBezTo>
                    <a:pt x="147" y="10463"/>
                    <a:pt x="-88" y="11974"/>
                    <a:pt x="29" y="13840"/>
                  </a:cubicBezTo>
                  <a:cubicBezTo>
                    <a:pt x="147" y="15707"/>
                    <a:pt x="616" y="17929"/>
                    <a:pt x="969" y="19352"/>
                  </a:cubicBezTo>
                  <a:cubicBezTo>
                    <a:pt x="1321" y="20774"/>
                    <a:pt x="1555" y="21396"/>
                    <a:pt x="1673" y="21396"/>
                  </a:cubicBezTo>
                  <a:cubicBezTo>
                    <a:pt x="1790" y="21396"/>
                    <a:pt x="1790" y="20774"/>
                    <a:pt x="1790" y="18685"/>
                  </a:cubicBezTo>
                  <a:cubicBezTo>
                    <a:pt x="1790" y="16596"/>
                    <a:pt x="1790" y="13040"/>
                    <a:pt x="2025" y="10152"/>
                  </a:cubicBezTo>
                  <a:cubicBezTo>
                    <a:pt x="2260" y="7263"/>
                    <a:pt x="2729" y="5040"/>
                    <a:pt x="4021" y="3396"/>
                  </a:cubicBezTo>
                  <a:cubicBezTo>
                    <a:pt x="5312" y="1752"/>
                    <a:pt x="7425" y="685"/>
                    <a:pt x="10008" y="240"/>
                  </a:cubicBezTo>
                  <a:cubicBezTo>
                    <a:pt x="12590" y="-204"/>
                    <a:pt x="15642" y="-26"/>
                    <a:pt x="17873" y="729"/>
                  </a:cubicBezTo>
                  <a:cubicBezTo>
                    <a:pt x="20103" y="1485"/>
                    <a:pt x="21512" y="2818"/>
                    <a:pt x="21395" y="3929"/>
                  </a:cubicBezTo>
                  <a:cubicBezTo>
                    <a:pt x="21277" y="5040"/>
                    <a:pt x="19634" y="5929"/>
                    <a:pt x="16464" y="6729"/>
                  </a:cubicBezTo>
                  <a:cubicBezTo>
                    <a:pt x="13295" y="7529"/>
                    <a:pt x="8599" y="8240"/>
                    <a:pt x="3903" y="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903648" y="5436542"/>
              <a:ext cx="132402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1" fill="norm" stroke="1" extrusionOk="0">
                  <a:moveTo>
                    <a:pt x="19389" y="1739"/>
                  </a:moveTo>
                  <a:cubicBezTo>
                    <a:pt x="18017" y="800"/>
                    <a:pt x="16646" y="-139"/>
                    <a:pt x="13903" y="18"/>
                  </a:cubicBezTo>
                  <a:cubicBezTo>
                    <a:pt x="11160" y="174"/>
                    <a:pt x="7046" y="1426"/>
                    <a:pt x="4303" y="4087"/>
                  </a:cubicBezTo>
                  <a:cubicBezTo>
                    <a:pt x="1560" y="6748"/>
                    <a:pt x="189" y="10818"/>
                    <a:pt x="17" y="13478"/>
                  </a:cubicBezTo>
                  <a:cubicBezTo>
                    <a:pt x="-154" y="16139"/>
                    <a:pt x="875" y="17391"/>
                    <a:pt x="4646" y="18487"/>
                  </a:cubicBezTo>
                  <a:cubicBezTo>
                    <a:pt x="8417" y="19583"/>
                    <a:pt x="14932" y="20522"/>
                    <a:pt x="2144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163050" y="5417492"/>
              <a:ext cx="107950" cy="20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1212"/>
                  </a:moveTo>
                  <a:cubicBezTo>
                    <a:pt x="16094" y="558"/>
                    <a:pt x="10588" y="-97"/>
                    <a:pt x="6988" y="12"/>
                  </a:cubicBezTo>
                  <a:cubicBezTo>
                    <a:pt x="3388" y="121"/>
                    <a:pt x="1694" y="994"/>
                    <a:pt x="2118" y="3067"/>
                  </a:cubicBezTo>
                  <a:cubicBezTo>
                    <a:pt x="2541" y="5139"/>
                    <a:pt x="5082" y="8412"/>
                    <a:pt x="8047" y="10921"/>
                  </a:cubicBezTo>
                  <a:cubicBezTo>
                    <a:pt x="11012" y="13430"/>
                    <a:pt x="14400" y="15176"/>
                    <a:pt x="16518" y="16594"/>
                  </a:cubicBezTo>
                  <a:cubicBezTo>
                    <a:pt x="18635" y="18012"/>
                    <a:pt x="19482" y="19103"/>
                    <a:pt x="18847" y="19867"/>
                  </a:cubicBezTo>
                  <a:cubicBezTo>
                    <a:pt x="18212" y="20630"/>
                    <a:pt x="16094" y="21067"/>
                    <a:pt x="13765" y="21285"/>
                  </a:cubicBezTo>
                  <a:cubicBezTo>
                    <a:pt x="11435" y="21503"/>
                    <a:pt x="8894" y="21503"/>
                    <a:pt x="6565" y="20521"/>
                  </a:cubicBezTo>
                  <a:cubicBezTo>
                    <a:pt x="4235" y="19539"/>
                    <a:pt x="2118" y="17576"/>
                    <a:pt x="0" y="15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398000" y="54483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506894" y="5283200"/>
              <a:ext cx="68906" cy="19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66" fill="norm" stroke="1" extrusionOk="0">
                  <a:moveTo>
                    <a:pt x="21308" y="0"/>
                  </a:moveTo>
                  <a:cubicBezTo>
                    <a:pt x="15417" y="5684"/>
                    <a:pt x="9526" y="11368"/>
                    <a:pt x="5599" y="15120"/>
                  </a:cubicBezTo>
                  <a:cubicBezTo>
                    <a:pt x="1672" y="18872"/>
                    <a:pt x="-292" y="20691"/>
                    <a:pt x="35" y="21145"/>
                  </a:cubicBezTo>
                  <a:cubicBezTo>
                    <a:pt x="363" y="21600"/>
                    <a:pt x="2981" y="20691"/>
                    <a:pt x="5599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9652000" y="5251450"/>
              <a:ext cx="254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396"/>
                    <a:pt x="18000" y="6792"/>
                    <a:pt x="14400" y="10392"/>
                  </a:cubicBezTo>
                  <a:cubicBezTo>
                    <a:pt x="10800" y="13992"/>
                    <a:pt x="5400" y="177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9425144" y="5268054"/>
              <a:ext cx="379257" cy="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79" fill="norm" stroke="1" extrusionOk="0">
                  <a:moveTo>
                    <a:pt x="1341" y="21079"/>
                  </a:moveTo>
                  <a:cubicBezTo>
                    <a:pt x="741" y="17993"/>
                    <a:pt x="141" y="14908"/>
                    <a:pt x="21" y="12130"/>
                  </a:cubicBezTo>
                  <a:cubicBezTo>
                    <a:pt x="-99" y="9353"/>
                    <a:pt x="261" y="6885"/>
                    <a:pt x="1941" y="4416"/>
                  </a:cubicBezTo>
                  <a:cubicBezTo>
                    <a:pt x="3621" y="1948"/>
                    <a:pt x="6621" y="-521"/>
                    <a:pt x="10101" y="96"/>
                  </a:cubicBezTo>
                  <a:cubicBezTo>
                    <a:pt x="13581" y="713"/>
                    <a:pt x="17541" y="4416"/>
                    <a:pt x="21501" y="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690100" y="5520266"/>
              <a:ext cx="116896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0232" y="5543"/>
                  </a:moveTo>
                  <a:cubicBezTo>
                    <a:pt x="11747" y="4970"/>
                    <a:pt x="13263" y="4396"/>
                    <a:pt x="14968" y="3536"/>
                  </a:cubicBezTo>
                  <a:cubicBezTo>
                    <a:pt x="16674" y="2676"/>
                    <a:pt x="18568" y="1529"/>
                    <a:pt x="18379" y="860"/>
                  </a:cubicBezTo>
                  <a:cubicBezTo>
                    <a:pt x="18189" y="191"/>
                    <a:pt x="15916" y="0"/>
                    <a:pt x="13453" y="0"/>
                  </a:cubicBezTo>
                  <a:cubicBezTo>
                    <a:pt x="10989" y="0"/>
                    <a:pt x="8337" y="191"/>
                    <a:pt x="6063" y="1147"/>
                  </a:cubicBezTo>
                  <a:cubicBezTo>
                    <a:pt x="3789" y="2103"/>
                    <a:pt x="1895" y="3823"/>
                    <a:pt x="2463" y="5352"/>
                  </a:cubicBezTo>
                  <a:cubicBezTo>
                    <a:pt x="3032" y="6881"/>
                    <a:pt x="6063" y="8219"/>
                    <a:pt x="9663" y="9844"/>
                  </a:cubicBezTo>
                  <a:cubicBezTo>
                    <a:pt x="13263" y="11469"/>
                    <a:pt x="17432" y="13381"/>
                    <a:pt x="19516" y="14814"/>
                  </a:cubicBezTo>
                  <a:cubicBezTo>
                    <a:pt x="21600" y="16248"/>
                    <a:pt x="21600" y="17204"/>
                    <a:pt x="18000" y="18255"/>
                  </a:cubicBezTo>
                  <a:cubicBezTo>
                    <a:pt x="14400" y="19306"/>
                    <a:pt x="7200" y="20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229350" y="6288087"/>
              <a:ext cx="425450" cy="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860" y="13500"/>
                    <a:pt x="1719" y="6300"/>
                    <a:pt x="4137" y="2700"/>
                  </a:cubicBezTo>
                  <a:cubicBezTo>
                    <a:pt x="6555" y="-900"/>
                    <a:pt x="10531" y="-900"/>
                    <a:pt x="13701" y="2700"/>
                  </a:cubicBezTo>
                  <a:cubicBezTo>
                    <a:pt x="16872" y="6300"/>
                    <a:pt x="19236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377167" y="6474883"/>
              <a:ext cx="258584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4035" y="21600"/>
                  </a:moveTo>
                  <a:cubicBezTo>
                    <a:pt x="3164" y="21600"/>
                    <a:pt x="2293" y="21600"/>
                    <a:pt x="1422" y="21600"/>
                  </a:cubicBezTo>
                  <a:cubicBezTo>
                    <a:pt x="551" y="21600"/>
                    <a:pt x="-320" y="21600"/>
                    <a:pt x="115" y="16200"/>
                  </a:cubicBezTo>
                  <a:cubicBezTo>
                    <a:pt x="551" y="10800"/>
                    <a:pt x="2293" y="0"/>
                    <a:pt x="6038" y="0"/>
                  </a:cubicBezTo>
                  <a:cubicBezTo>
                    <a:pt x="9783" y="0"/>
                    <a:pt x="15532" y="10800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048500" y="6235700"/>
              <a:ext cx="1206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3284"/>
                    <a:pt x="17053" y="6568"/>
                    <a:pt x="13453" y="10168"/>
                  </a:cubicBezTo>
                  <a:cubicBezTo>
                    <a:pt x="9853" y="13768"/>
                    <a:pt x="4926" y="17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258050" y="6254750"/>
              <a:ext cx="381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33"/>
                    <a:pt x="7200" y="5867"/>
                    <a:pt x="9000" y="9067"/>
                  </a:cubicBezTo>
                  <a:cubicBezTo>
                    <a:pt x="10800" y="12267"/>
                    <a:pt x="10800" y="15733"/>
                    <a:pt x="12600" y="17867"/>
                  </a:cubicBezTo>
                  <a:cubicBezTo>
                    <a:pt x="14400" y="20000"/>
                    <a:pt x="180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6924362" y="6223940"/>
              <a:ext cx="536889" cy="10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2" fill="norm" stroke="1" extrusionOk="0">
                  <a:moveTo>
                    <a:pt x="393" y="21412"/>
                  </a:moveTo>
                  <a:cubicBezTo>
                    <a:pt x="139" y="19718"/>
                    <a:pt x="-115" y="18024"/>
                    <a:pt x="54" y="16118"/>
                  </a:cubicBezTo>
                  <a:cubicBezTo>
                    <a:pt x="224" y="14212"/>
                    <a:pt x="817" y="12094"/>
                    <a:pt x="2511" y="9341"/>
                  </a:cubicBezTo>
                  <a:cubicBezTo>
                    <a:pt x="4205" y="6588"/>
                    <a:pt x="7000" y="3200"/>
                    <a:pt x="10007" y="1506"/>
                  </a:cubicBezTo>
                  <a:cubicBezTo>
                    <a:pt x="13014" y="-188"/>
                    <a:pt x="16233" y="-188"/>
                    <a:pt x="18181" y="236"/>
                  </a:cubicBezTo>
                  <a:cubicBezTo>
                    <a:pt x="20130" y="659"/>
                    <a:pt x="20807" y="1506"/>
                    <a:pt x="21485" y="2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406177" y="6507574"/>
              <a:ext cx="245573" cy="20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82" fill="norm" stroke="1" extrusionOk="0">
                  <a:moveTo>
                    <a:pt x="9624" y="4090"/>
                  </a:moveTo>
                  <a:cubicBezTo>
                    <a:pt x="10713" y="2547"/>
                    <a:pt x="11802" y="1004"/>
                    <a:pt x="11893" y="343"/>
                  </a:cubicBezTo>
                  <a:cubicBezTo>
                    <a:pt x="11983" y="-318"/>
                    <a:pt x="11076" y="-98"/>
                    <a:pt x="8898" y="1666"/>
                  </a:cubicBezTo>
                  <a:cubicBezTo>
                    <a:pt x="6720" y="3429"/>
                    <a:pt x="3271" y="6735"/>
                    <a:pt x="1456" y="9160"/>
                  </a:cubicBezTo>
                  <a:cubicBezTo>
                    <a:pt x="-359" y="11584"/>
                    <a:pt x="-541" y="13127"/>
                    <a:pt x="1274" y="14890"/>
                  </a:cubicBezTo>
                  <a:cubicBezTo>
                    <a:pt x="3089" y="16653"/>
                    <a:pt x="6901" y="18637"/>
                    <a:pt x="10531" y="19739"/>
                  </a:cubicBezTo>
                  <a:cubicBezTo>
                    <a:pt x="14162" y="20841"/>
                    <a:pt x="17610" y="21062"/>
                    <a:pt x="2105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4" name="Drawing"/>
          <p:cNvGrpSpPr/>
          <p:nvPr/>
        </p:nvGrpSpPr>
        <p:grpSpPr>
          <a:xfrm>
            <a:off x="558800" y="1674608"/>
            <a:ext cx="8864600" cy="7267557"/>
            <a:chOff x="0" y="0"/>
            <a:chExt cx="8864600" cy="7267556"/>
          </a:xfrm>
        </p:grpSpPr>
        <p:sp>
          <p:nvSpPr>
            <p:cNvPr id="2586" name="Line"/>
            <p:cNvSpPr/>
            <p:nvPr/>
          </p:nvSpPr>
          <p:spPr>
            <a:xfrm>
              <a:off x="418910" y="149164"/>
              <a:ext cx="241490" cy="48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73" fill="norm" stroke="1" extrusionOk="0">
                  <a:moveTo>
                    <a:pt x="21244" y="1350"/>
                  </a:moveTo>
                  <a:cubicBezTo>
                    <a:pt x="21244" y="880"/>
                    <a:pt x="21244" y="411"/>
                    <a:pt x="20685" y="176"/>
                  </a:cubicBezTo>
                  <a:cubicBezTo>
                    <a:pt x="20127" y="-59"/>
                    <a:pt x="19010" y="-59"/>
                    <a:pt x="16775" y="176"/>
                  </a:cubicBezTo>
                  <a:cubicBezTo>
                    <a:pt x="14541" y="411"/>
                    <a:pt x="11189" y="880"/>
                    <a:pt x="8210" y="2336"/>
                  </a:cubicBezTo>
                  <a:cubicBezTo>
                    <a:pt x="5230" y="3791"/>
                    <a:pt x="2623" y="6233"/>
                    <a:pt x="1227" y="8722"/>
                  </a:cubicBezTo>
                  <a:cubicBezTo>
                    <a:pt x="-170" y="11211"/>
                    <a:pt x="-356" y="13746"/>
                    <a:pt x="575" y="15859"/>
                  </a:cubicBezTo>
                  <a:cubicBezTo>
                    <a:pt x="1506" y="17972"/>
                    <a:pt x="3554" y="19663"/>
                    <a:pt x="5603" y="20555"/>
                  </a:cubicBezTo>
                  <a:cubicBezTo>
                    <a:pt x="7651" y="21447"/>
                    <a:pt x="9699" y="21541"/>
                    <a:pt x="11654" y="21165"/>
                  </a:cubicBezTo>
                  <a:cubicBezTo>
                    <a:pt x="13610" y="20790"/>
                    <a:pt x="15472" y="19944"/>
                    <a:pt x="16775" y="19052"/>
                  </a:cubicBezTo>
                  <a:cubicBezTo>
                    <a:pt x="18078" y="18160"/>
                    <a:pt x="18823" y="17221"/>
                    <a:pt x="19196" y="16376"/>
                  </a:cubicBezTo>
                  <a:cubicBezTo>
                    <a:pt x="19568" y="15531"/>
                    <a:pt x="19568" y="14779"/>
                    <a:pt x="19103" y="14263"/>
                  </a:cubicBezTo>
                  <a:cubicBezTo>
                    <a:pt x="18637" y="13746"/>
                    <a:pt x="17706" y="13464"/>
                    <a:pt x="16775" y="13371"/>
                  </a:cubicBezTo>
                  <a:cubicBezTo>
                    <a:pt x="15844" y="13277"/>
                    <a:pt x="14913" y="13371"/>
                    <a:pt x="14075" y="13934"/>
                  </a:cubicBezTo>
                  <a:cubicBezTo>
                    <a:pt x="13237" y="14498"/>
                    <a:pt x="12492" y="15531"/>
                    <a:pt x="12213" y="16141"/>
                  </a:cubicBezTo>
                  <a:cubicBezTo>
                    <a:pt x="11934" y="16751"/>
                    <a:pt x="12120" y="16939"/>
                    <a:pt x="12306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41515" y="427241"/>
              <a:ext cx="134117" cy="15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27" fill="norm" stroke="1" extrusionOk="0">
                  <a:moveTo>
                    <a:pt x="15179" y="1683"/>
                  </a:moveTo>
                  <a:cubicBezTo>
                    <a:pt x="13850" y="842"/>
                    <a:pt x="12521" y="0"/>
                    <a:pt x="11192" y="0"/>
                  </a:cubicBezTo>
                  <a:cubicBezTo>
                    <a:pt x="9863" y="0"/>
                    <a:pt x="8533" y="842"/>
                    <a:pt x="6539" y="3647"/>
                  </a:cubicBezTo>
                  <a:cubicBezTo>
                    <a:pt x="4546" y="6452"/>
                    <a:pt x="1887" y="11221"/>
                    <a:pt x="724" y="14447"/>
                  </a:cubicBezTo>
                  <a:cubicBezTo>
                    <a:pt x="-439" y="17673"/>
                    <a:pt x="-107" y="19356"/>
                    <a:pt x="1056" y="20338"/>
                  </a:cubicBezTo>
                  <a:cubicBezTo>
                    <a:pt x="2219" y="21319"/>
                    <a:pt x="4213" y="21600"/>
                    <a:pt x="7703" y="19917"/>
                  </a:cubicBezTo>
                  <a:cubicBezTo>
                    <a:pt x="11192" y="18234"/>
                    <a:pt x="16176" y="14587"/>
                    <a:pt x="18669" y="12062"/>
                  </a:cubicBezTo>
                  <a:cubicBezTo>
                    <a:pt x="21161" y="9538"/>
                    <a:pt x="21161" y="8135"/>
                    <a:pt x="20995" y="6732"/>
                  </a:cubicBezTo>
                  <a:cubicBezTo>
                    <a:pt x="20829" y="5330"/>
                    <a:pt x="20496" y="3927"/>
                    <a:pt x="19499" y="2945"/>
                  </a:cubicBezTo>
                  <a:cubicBezTo>
                    <a:pt x="18503" y="1964"/>
                    <a:pt x="16841" y="1403"/>
                    <a:pt x="16010" y="1403"/>
                  </a:cubicBezTo>
                  <a:cubicBezTo>
                    <a:pt x="15179" y="1403"/>
                    <a:pt x="15179" y="1964"/>
                    <a:pt x="15179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42734" y="138215"/>
              <a:ext cx="308216" cy="41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2" fill="norm" stroke="1" extrusionOk="0">
                  <a:moveTo>
                    <a:pt x="9116" y="17339"/>
                  </a:moveTo>
                  <a:cubicBezTo>
                    <a:pt x="8376" y="16799"/>
                    <a:pt x="7636" y="16259"/>
                    <a:pt x="6231" y="16421"/>
                  </a:cubicBezTo>
                  <a:cubicBezTo>
                    <a:pt x="4825" y="16583"/>
                    <a:pt x="2754" y="17447"/>
                    <a:pt x="1570" y="18149"/>
                  </a:cubicBezTo>
                  <a:cubicBezTo>
                    <a:pt x="387" y="18851"/>
                    <a:pt x="91" y="19391"/>
                    <a:pt x="17" y="19931"/>
                  </a:cubicBezTo>
                  <a:cubicBezTo>
                    <a:pt x="-57" y="20471"/>
                    <a:pt x="91" y="21011"/>
                    <a:pt x="905" y="21227"/>
                  </a:cubicBezTo>
                  <a:cubicBezTo>
                    <a:pt x="1718" y="21443"/>
                    <a:pt x="3198" y="21335"/>
                    <a:pt x="4159" y="21065"/>
                  </a:cubicBezTo>
                  <a:cubicBezTo>
                    <a:pt x="5121" y="20795"/>
                    <a:pt x="5565" y="20363"/>
                    <a:pt x="6083" y="19823"/>
                  </a:cubicBezTo>
                  <a:cubicBezTo>
                    <a:pt x="6601" y="19283"/>
                    <a:pt x="7192" y="18635"/>
                    <a:pt x="7636" y="18635"/>
                  </a:cubicBezTo>
                  <a:cubicBezTo>
                    <a:pt x="8080" y="18635"/>
                    <a:pt x="8376" y="19283"/>
                    <a:pt x="8894" y="19661"/>
                  </a:cubicBezTo>
                  <a:cubicBezTo>
                    <a:pt x="9411" y="20039"/>
                    <a:pt x="10151" y="20147"/>
                    <a:pt x="11113" y="19877"/>
                  </a:cubicBezTo>
                  <a:cubicBezTo>
                    <a:pt x="12075" y="19607"/>
                    <a:pt x="13258" y="18959"/>
                    <a:pt x="14590" y="17285"/>
                  </a:cubicBezTo>
                  <a:cubicBezTo>
                    <a:pt x="15921" y="15611"/>
                    <a:pt x="17401" y="12911"/>
                    <a:pt x="18362" y="10157"/>
                  </a:cubicBezTo>
                  <a:cubicBezTo>
                    <a:pt x="19324" y="7403"/>
                    <a:pt x="19768" y="4595"/>
                    <a:pt x="19990" y="2813"/>
                  </a:cubicBezTo>
                  <a:cubicBezTo>
                    <a:pt x="20211" y="1031"/>
                    <a:pt x="20211" y="275"/>
                    <a:pt x="19916" y="59"/>
                  </a:cubicBezTo>
                  <a:cubicBezTo>
                    <a:pt x="19620" y="-157"/>
                    <a:pt x="19028" y="167"/>
                    <a:pt x="18436" y="1895"/>
                  </a:cubicBezTo>
                  <a:cubicBezTo>
                    <a:pt x="17844" y="3623"/>
                    <a:pt x="17253" y="6755"/>
                    <a:pt x="17401" y="9779"/>
                  </a:cubicBezTo>
                  <a:cubicBezTo>
                    <a:pt x="17548" y="12803"/>
                    <a:pt x="18436" y="15719"/>
                    <a:pt x="19250" y="17555"/>
                  </a:cubicBezTo>
                  <a:cubicBezTo>
                    <a:pt x="20064" y="19391"/>
                    <a:pt x="20803" y="20147"/>
                    <a:pt x="21543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28650" y="693941"/>
              <a:ext cx="482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6" y="16062"/>
                    <a:pt x="6632" y="10523"/>
                    <a:pt x="10232" y="6923"/>
                  </a:cubicBezTo>
                  <a:cubicBezTo>
                    <a:pt x="13832" y="3323"/>
                    <a:pt x="1771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97466" y="719341"/>
              <a:ext cx="239185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6" y="19938"/>
                  </a:moveTo>
                  <a:cubicBezTo>
                    <a:pt x="1338" y="20769"/>
                    <a:pt x="0" y="21600"/>
                    <a:pt x="0" y="21600"/>
                  </a:cubicBezTo>
                  <a:cubicBezTo>
                    <a:pt x="0" y="21600"/>
                    <a:pt x="1338" y="20769"/>
                    <a:pt x="5161" y="17031"/>
                  </a:cubicBezTo>
                  <a:cubicBezTo>
                    <a:pt x="8984" y="13292"/>
                    <a:pt x="15292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397000" y="40819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409700" y="54789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949450" y="211341"/>
              <a:ext cx="381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658"/>
                    <a:pt x="9600" y="5317"/>
                    <a:pt x="13200" y="8917"/>
                  </a:cubicBezTo>
                  <a:cubicBezTo>
                    <a:pt x="16800" y="12517"/>
                    <a:pt x="19200" y="170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943100" y="189976"/>
              <a:ext cx="215900" cy="3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6061"/>
                  </a:moveTo>
                  <a:cubicBezTo>
                    <a:pt x="2329" y="16061"/>
                    <a:pt x="4659" y="16061"/>
                    <a:pt x="7200" y="14975"/>
                  </a:cubicBezTo>
                  <a:cubicBezTo>
                    <a:pt x="9741" y="13889"/>
                    <a:pt x="12494" y="11717"/>
                    <a:pt x="14506" y="9303"/>
                  </a:cubicBezTo>
                  <a:cubicBezTo>
                    <a:pt x="16518" y="6890"/>
                    <a:pt x="17788" y="4235"/>
                    <a:pt x="18529" y="2485"/>
                  </a:cubicBezTo>
                  <a:cubicBezTo>
                    <a:pt x="19271" y="736"/>
                    <a:pt x="19482" y="-109"/>
                    <a:pt x="19482" y="12"/>
                  </a:cubicBezTo>
                  <a:cubicBezTo>
                    <a:pt x="19482" y="132"/>
                    <a:pt x="19271" y="1218"/>
                    <a:pt x="19059" y="3632"/>
                  </a:cubicBezTo>
                  <a:cubicBezTo>
                    <a:pt x="18847" y="6045"/>
                    <a:pt x="18635" y="9786"/>
                    <a:pt x="19059" y="12984"/>
                  </a:cubicBezTo>
                  <a:cubicBezTo>
                    <a:pt x="19482" y="16182"/>
                    <a:pt x="20541" y="18836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205566" y="421899"/>
              <a:ext cx="103326" cy="12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245" fill="norm" stroke="1" extrusionOk="0">
                  <a:moveTo>
                    <a:pt x="14824" y="2057"/>
                  </a:moveTo>
                  <a:cubicBezTo>
                    <a:pt x="12706" y="1313"/>
                    <a:pt x="10588" y="568"/>
                    <a:pt x="8682" y="754"/>
                  </a:cubicBezTo>
                  <a:cubicBezTo>
                    <a:pt x="6776" y="940"/>
                    <a:pt x="5082" y="2057"/>
                    <a:pt x="3388" y="4478"/>
                  </a:cubicBezTo>
                  <a:cubicBezTo>
                    <a:pt x="1694" y="6899"/>
                    <a:pt x="0" y="10623"/>
                    <a:pt x="0" y="14161"/>
                  </a:cubicBezTo>
                  <a:cubicBezTo>
                    <a:pt x="0" y="17699"/>
                    <a:pt x="1694" y="21051"/>
                    <a:pt x="5718" y="21237"/>
                  </a:cubicBezTo>
                  <a:cubicBezTo>
                    <a:pt x="9741" y="21423"/>
                    <a:pt x="16094" y="18444"/>
                    <a:pt x="18847" y="14906"/>
                  </a:cubicBezTo>
                  <a:cubicBezTo>
                    <a:pt x="21600" y="11368"/>
                    <a:pt x="20753" y="7271"/>
                    <a:pt x="19482" y="4664"/>
                  </a:cubicBezTo>
                  <a:cubicBezTo>
                    <a:pt x="18212" y="2057"/>
                    <a:pt x="16518" y="940"/>
                    <a:pt x="14612" y="382"/>
                  </a:cubicBezTo>
                  <a:cubicBezTo>
                    <a:pt x="12706" y="-177"/>
                    <a:pt x="10588" y="-177"/>
                    <a:pt x="9953" y="754"/>
                  </a:cubicBezTo>
                  <a:cubicBezTo>
                    <a:pt x="9318" y="1685"/>
                    <a:pt x="10165" y="3547"/>
                    <a:pt x="11012" y="5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391833" y="395491"/>
              <a:ext cx="18970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960" y="7958"/>
                  </a:moveTo>
                  <a:cubicBezTo>
                    <a:pt x="480" y="9853"/>
                    <a:pt x="0" y="11747"/>
                    <a:pt x="0" y="13642"/>
                  </a:cubicBezTo>
                  <a:cubicBezTo>
                    <a:pt x="0" y="15537"/>
                    <a:pt x="480" y="17432"/>
                    <a:pt x="1800" y="18947"/>
                  </a:cubicBezTo>
                  <a:cubicBezTo>
                    <a:pt x="3120" y="20463"/>
                    <a:pt x="5280" y="21600"/>
                    <a:pt x="7440" y="21600"/>
                  </a:cubicBezTo>
                  <a:cubicBezTo>
                    <a:pt x="9600" y="21600"/>
                    <a:pt x="11760" y="20463"/>
                    <a:pt x="13920" y="18758"/>
                  </a:cubicBezTo>
                  <a:cubicBezTo>
                    <a:pt x="16080" y="17053"/>
                    <a:pt x="18240" y="14779"/>
                    <a:pt x="19560" y="12505"/>
                  </a:cubicBezTo>
                  <a:cubicBezTo>
                    <a:pt x="20880" y="10232"/>
                    <a:pt x="21360" y="7958"/>
                    <a:pt x="21480" y="5874"/>
                  </a:cubicBezTo>
                  <a:cubicBezTo>
                    <a:pt x="21600" y="3789"/>
                    <a:pt x="21360" y="1895"/>
                    <a:pt x="20640" y="947"/>
                  </a:cubicBezTo>
                  <a:cubicBezTo>
                    <a:pt x="19920" y="0"/>
                    <a:pt x="18720" y="0"/>
                    <a:pt x="17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192918" y="107754"/>
              <a:ext cx="305848" cy="43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63" fill="norm" stroke="1" extrusionOk="0">
                  <a:moveTo>
                    <a:pt x="10287" y="403"/>
                  </a:moveTo>
                  <a:cubicBezTo>
                    <a:pt x="9843" y="-7"/>
                    <a:pt x="9399" y="-416"/>
                    <a:pt x="8956" y="864"/>
                  </a:cubicBezTo>
                  <a:cubicBezTo>
                    <a:pt x="8512" y="2143"/>
                    <a:pt x="8068" y="5112"/>
                    <a:pt x="7772" y="8132"/>
                  </a:cubicBezTo>
                  <a:cubicBezTo>
                    <a:pt x="7476" y="11152"/>
                    <a:pt x="7328" y="14223"/>
                    <a:pt x="7328" y="16270"/>
                  </a:cubicBezTo>
                  <a:cubicBezTo>
                    <a:pt x="7328" y="18318"/>
                    <a:pt x="7476" y="19341"/>
                    <a:pt x="7772" y="20058"/>
                  </a:cubicBezTo>
                  <a:cubicBezTo>
                    <a:pt x="8068" y="20775"/>
                    <a:pt x="8512" y="21184"/>
                    <a:pt x="8882" y="21030"/>
                  </a:cubicBezTo>
                  <a:cubicBezTo>
                    <a:pt x="9252" y="20877"/>
                    <a:pt x="9547" y="20160"/>
                    <a:pt x="9030" y="18932"/>
                  </a:cubicBezTo>
                  <a:cubicBezTo>
                    <a:pt x="8512" y="17703"/>
                    <a:pt x="7180" y="15963"/>
                    <a:pt x="5775" y="14888"/>
                  </a:cubicBezTo>
                  <a:cubicBezTo>
                    <a:pt x="4369" y="13813"/>
                    <a:pt x="2890" y="13404"/>
                    <a:pt x="1780" y="13199"/>
                  </a:cubicBezTo>
                  <a:cubicBezTo>
                    <a:pt x="671" y="12994"/>
                    <a:pt x="-69" y="12994"/>
                    <a:pt x="5" y="13097"/>
                  </a:cubicBezTo>
                  <a:cubicBezTo>
                    <a:pt x="79" y="13199"/>
                    <a:pt x="967" y="13404"/>
                    <a:pt x="3260" y="13404"/>
                  </a:cubicBezTo>
                  <a:cubicBezTo>
                    <a:pt x="5553" y="13404"/>
                    <a:pt x="9252" y="13199"/>
                    <a:pt x="11471" y="13046"/>
                  </a:cubicBezTo>
                  <a:cubicBezTo>
                    <a:pt x="13690" y="12892"/>
                    <a:pt x="14430" y="12790"/>
                    <a:pt x="15243" y="12483"/>
                  </a:cubicBezTo>
                  <a:cubicBezTo>
                    <a:pt x="16057" y="12175"/>
                    <a:pt x="16945" y="11664"/>
                    <a:pt x="16945" y="11612"/>
                  </a:cubicBezTo>
                  <a:cubicBezTo>
                    <a:pt x="16945" y="11561"/>
                    <a:pt x="16057" y="11971"/>
                    <a:pt x="15243" y="12636"/>
                  </a:cubicBezTo>
                  <a:cubicBezTo>
                    <a:pt x="14430" y="13302"/>
                    <a:pt x="13690" y="14223"/>
                    <a:pt x="13320" y="14939"/>
                  </a:cubicBezTo>
                  <a:cubicBezTo>
                    <a:pt x="12950" y="15656"/>
                    <a:pt x="12950" y="16168"/>
                    <a:pt x="13320" y="16680"/>
                  </a:cubicBezTo>
                  <a:cubicBezTo>
                    <a:pt x="13690" y="17192"/>
                    <a:pt x="14430" y="17703"/>
                    <a:pt x="15539" y="17959"/>
                  </a:cubicBezTo>
                  <a:cubicBezTo>
                    <a:pt x="16649" y="18215"/>
                    <a:pt x="18128" y="18215"/>
                    <a:pt x="19238" y="18011"/>
                  </a:cubicBezTo>
                  <a:cubicBezTo>
                    <a:pt x="20347" y="17806"/>
                    <a:pt x="21087" y="17396"/>
                    <a:pt x="21309" y="16424"/>
                  </a:cubicBezTo>
                  <a:cubicBezTo>
                    <a:pt x="21531" y="15451"/>
                    <a:pt x="21235" y="13916"/>
                    <a:pt x="20052" y="13097"/>
                  </a:cubicBezTo>
                  <a:cubicBezTo>
                    <a:pt x="18868" y="12278"/>
                    <a:pt x="16797" y="12175"/>
                    <a:pt x="14726" y="12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097469" y="33042"/>
              <a:ext cx="170954" cy="47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5" fill="norm" stroke="1" extrusionOk="0">
                  <a:moveTo>
                    <a:pt x="20332" y="4631"/>
                  </a:moveTo>
                  <a:cubicBezTo>
                    <a:pt x="20859" y="3383"/>
                    <a:pt x="21386" y="2135"/>
                    <a:pt x="21254" y="1319"/>
                  </a:cubicBezTo>
                  <a:cubicBezTo>
                    <a:pt x="21123" y="503"/>
                    <a:pt x="20332" y="119"/>
                    <a:pt x="19147" y="23"/>
                  </a:cubicBezTo>
                  <a:cubicBezTo>
                    <a:pt x="17962" y="-73"/>
                    <a:pt x="16381" y="119"/>
                    <a:pt x="14274" y="935"/>
                  </a:cubicBezTo>
                  <a:cubicBezTo>
                    <a:pt x="12166" y="1751"/>
                    <a:pt x="9532" y="3191"/>
                    <a:pt x="8215" y="5543"/>
                  </a:cubicBezTo>
                  <a:cubicBezTo>
                    <a:pt x="6898" y="7895"/>
                    <a:pt x="6898" y="11159"/>
                    <a:pt x="7293" y="13703"/>
                  </a:cubicBezTo>
                  <a:cubicBezTo>
                    <a:pt x="7688" y="16247"/>
                    <a:pt x="8479" y="18071"/>
                    <a:pt x="8874" y="19223"/>
                  </a:cubicBezTo>
                  <a:cubicBezTo>
                    <a:pt x="9269" y="20375"/>
                    <a:pt x="9269" y="20855"/>
                    <a:pt x="8610" y="21143"/>
                  </a:cubicBezTo>
                  <a:cubicBezTo>
                    <a:pt x="7952" y="21431"/>
                    <a:pt x="6635" y="21527"/>
                    <a:pt x="5581" y="21335"/>
                  </a:cubicBezTo>
                  <a:cubicBezTo>
                    <a:pt x="4527" y="21143"/>
                    <a:pt x="3737" y="20663"/>
                    <a:pt x="2684" y="19559"/>
                  </a:cubicBezTo>
                  <a:cubicBezTo>
                    <a:pt x="1630" y="18455"/>
                    <a:pt x="313" y="16727"/>
                    <a:pt x="49" y="15671"/>
                  </a:cubicBezTo>
                  <a:cubicBezTo>
                    <a:pt x="-214" y="14615"/>
                    <a:pt x="576" y="14231"/>
                    <a:pt x="2420" y="14135"/>
                  </a:cubicBezTo>
                  <a:cubicBezTo>
                    <a:pt x="4264" y="14039"/>
                    <a:pt x="7162" y="14231"/>
                    <a:pt x="9664" y="14711"/>
                  </a:cubicBezTo>
                  <a:cubicBezTo>
                    <a:pt x="12166" y="15191"/>
                    <a:pt x="14274" y="15959"/>
                    <a:pt x="15327" y="16631"/>
                  </a:cubicBezTo>
                  <a:cubicBezTo>
                    <a:pt x="16381" y="17303"/>
                    <a:pt x="16381" y="17879"/>
                    <a:pt x="16118" y="18407"/>
                  </a:cubicBezTo>
                  <a:cubicBezTo>
                    <a:pt x="15854" y="18935"/>
                    <a:pt x="15327" y="19415"/>
                    <a:pt x="15064" y="19319"/>
                  </a:cubicBezTo>
                  <a:cubicBezTo>
                    <a:pt x="14801" y="19223"/>
                    <a:pt x="14801" y="18551"/>
                    <a:pt x="15064" y="17303"/>
                  </a:cubicBezTo>
                  <a:cubicBezTo>
                    <a:pt x="15327" y="16055"/>
                    <a:pt x="15854" y="14231"/>
                    <a:pt x="16776" y="13175"/>
                  </a:cubicBezTo>
                  <a:cubicBezTo>
                    <a:pt x="17698" y="12119"/>
                    <a:pt x="19015" y="11831"/>
                    <a:pt x="20332" y="1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307416" y="306591"/>
              <a:ext cx="105834" cy="17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" y="0"/>
                  </a:moveTo>
                  <a:cubicBezTo>
                    <a:pt x="1728" y="6322"/>
                    <a:pt x="1296" y="12644"/>
                    <a:pt x="864" y="16463"/>
                  </a:cubicBezTo>
                  <a:cubicBezTo>
                    <a:pt x="432" y="20283"/>
                    <a:pt x="0" y="21600"/>
                    <a:pt x="0" y="21337"/>
                  </a:cubicBezTo>
                  <a:cubicBezTo>
                    <a:pt x="0" y="21073"/>
                    <a:pt x="432" y="19229"/>
                    <a:pt x="2592" y="15673"/>
                  </a:cubicBezTo>
                  <a:cubicBezTo>
                    <a:pt x="4752" y="12117"/>
                    <a:pt x="8640" y="6849"/>
                    <a:pt x="11880" y="3951"/>
                  </a:cubicBezTo>
                  <a:cubicBezTo>
                    <a:pt x="15120" y="1054"/>
                    <a:pt x="17712" y="527"/>
                    <a:pt x="19008" y="1449"/>
                  </a:cubicBezTo>
                  <a:cubicBezTo>
                    <a:pt x="20304" y="2371"/>
                    <a:pt x="20304" y="4741"/>
                    <a:pt x="20520" y="8166"/>
                  </a:cubicBezTo>
                  <a:cubicBezTo>
                    <a:pt x="20736" y="11590"/>
                    <a:pt x="21168" y="16068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475933" y="15489"/>
              <a:ext cx="206505" cy="50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26" fill="norm" stroke="1" extrusionOk="0">
                  <a:moveTo>
                    <a:pt x="12395" y="16897"/>
                  </a:moveTo>
                  <a:cubicBezTo>
                    <a:pt x="13043" y="16180"/>
                    <a:pt x="13691" y="15463"/>
                    <a:pt x="14015" y="14746"/>
                  </a:cubicBezTo>
                  <a:cubicBezTo>
                    <a:pt x="14339" y="14029"/>
                    <a:pt x="14339" y="13312"/>
                    <a:pt x="13259" y="12909"/>
                  </a:cubicBezTo>
                  <a:cubicBezTo>
                    <a:pt x="12179" y="12506"/>
                    <a:pt x="10019" y="12416"/>
                    <a:pt x="7535" y="13312"/>
                  </a:cubicBezTo>
                  <a:cubicBezTo>
                    <a:pt x="5051" y="14209"/>
                    <a:pt x="2243" y="16091"/>
                    <a:pt x="947" y="17570"/>
                  </a:cubicBezTo>
                  <a:cubicBezTo>
                    <a:pt x="-349" y="19048"/>
                    <a:pt x="-133" y="20124"/>
                    <a:pt x="515" y="20751"/>
                  </a:cubicBezTo>
                  <a:cubicBezTo>
                    <a:pt x="1163" y="21379"/>
                    <a:pt x="2243" y="21558"/>
                    <a:pt x="4187" y="21334"/>
                  </a:cubicBezTo>
                  <a:cubicBezTo>
                    <a:pt x="6131" y="21110"/>
                    <a:pt x="8939" y="20482"/>
                    <a:pt x="11531" y="18735"/>
                  </a:cubicBezTo>
                  <a:cubicBezTo>
                    <a:pt x="14123" y="16987"/>
                    <a:pt x="16499" y="14119"/>
                    <a:pt x="18119" y="11027"/>
                  </a:cubicBezTo>
                  <a:cubicBezTo>
                    <a:pt x="19739" y="7935"/>
                    <a:pt x="20603" y="4619"/>
                    <a:pt x="20927" y="2647"/>
                  </a:cubicBezTo>
                  <a:cubicBezTo>
                    <a:pt x="21251" y="675"/>
                    <a:pt x="21035" y="48"/>
                    <a:pt x="20279" y="3"/>
                  </a:cubicBezTo>
                  <a:cubicBezTo>
                    <a:pt x="19523" y="-42"/>
                    <a:pt x="18227" y="496"/>
                    <a:pt x="17039" y="2064"/>
                  </a:cubicBezTo>
                  <a:cubicBezTo>
                    <a:pt x="15851" y="3633"/>
                    <a:pt x="14771" y="6232"/>
                    <a:pt x="14123" y="8921"/>
                  </a:cubicBezTo>
                  <a:cubicBezTo>
                    <a:pt x="13475" y="11609"/>
                    <a:pt x="13259" y="14388"/>
                    <a:pt x="13907" y="16449"/>
                  </a:cubicBezTo>
                  <a:cubicBezTo>
                    <a:pt x="14555" y="18511"/>
                    <a:pt x="16067" y="19855"/>
                    <a:pt x="17579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530865" y="217691"/>
              <a:ext cx="69835" cy="23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07" fill="norm" stroke="1" extrusionOk="0">
                  <a:moveTo>
                    <a:pt x="20960" y="0"/>
                  </a:moveTo>
                  <a:cubicBezTo>
                    <a:pt x="19054" y="1557"/>
                    <a:pt x="17148" y="3114"/>
                    <a:pt x="13972" y="6130"/>
                  </a:cubicBezTo>
                  <a:cubicBezTo>
                    <a:pt x="10795" y="9146"/>
                    <a:pt x="6348" y="13622"/>
                    <a:pt x="3489" y="16735"/>
                  </a:cubicBezTo>
                  <a:cubicBezTo>
                    <a:pt x="631" y="19849"/>
                    <a:pt x="-640" y="21600"/>
                    <a:pt x="313" y="21503"/>
                  </a:cubicBezTo>
                  <a:cubicBezTo>
                    <a:pt x="1266" y="21405"/>
                    <a:pt x="4442" y="19459"/>
                    <a:pt x="7936" y="17319"/>
                  </a:cubicBezTo>
                  <a:cubicBezTo>
                    <a:pt x="11431" y="15178"/>
                    <a:pt x="15242" y="12843"/>
                    <a:pt x="19054" y="1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670550" y="170921"/>
              <a:ext cx="30571" cy="32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74" fill="norm" stroke="1" extrusionOk="0">
                  <a:moveTo>
                    <a:pt x="0" y="1825"/>
                  </a:moveTo>
                  <a:cubicBezTo>
                    <a:pt x="7200" y="849"/>
                    <a:pt x="14400" y="-126"/>
                    <a:pt x="18000" y="13"/>
                  </a:cubicBezTo>
                  <a:cubicBezTo>
                    <a:pt x="21600" y="153"/>
                    <a:pt x="21600" y="1407"/>
                    <a:pt x="18720" y="4264"/>
                  </a:cubicBezTo>
                  <a:cubicBezTo>
                    <a:pt x="15840" y="7120"/>
                    <a:pt x="10080" y="11580"/>
                    <a:pt x="6480" y="14715"/>
                  </a:cubicBezTo>
                  <a:cubicBezTo>
                    <a:pt x="2880" y="17851"/>
                    <a:pt x="1440" y="19662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445040" y="179591"/>
              <a:ext cx="38426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250" y="21600"/>
                  </a:moveTo>
                  <a:cubicBezTo>
                    <a:pt x="657" y="20291"/>
                    <a:pt x="64" y="18982"/>
                    <a:pt x="4" y="17345"/>
                  </a:cubicBezTo>
                  <a:cubicBezTo>
                    <a:pt x="-55" y="15709"/>
                    <a:pt x="420" y="13745"/>
                    <a:pt x="2615" y="10800"/>
                  </a:cubicBezTo>
                  <a:cubicBezTo>
                    <a:pt x="4811" y="7855"/>
                    <a:pt x="8727" y="3927"/>
                    <a:pt x="12169" y="1964"/>
                  </a:cubicBezTo>
                  <a:cubicBezTo>
                    <a:pt x="15611" y="0"/>
                    <a:pt x="18578" y="0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759449" y="484391"/>
              <a:ext cx="88538" cy="23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9" fill="norm" stroke="1" extrusionOk="0">
                  <a:moveTo>
                    <a:pt x="20057" y="0"/>
                  </a:moveTo>
                  <a:cubicBezTo>
                    <a:pt x="20571" y="5352"/>
                    <a:pt x="21086" y="10704"/>
                    <a:pt x="21343" y="13858"/>
                  </a:cubicBezTo>
                  <a:cubicBezTo>
                    <a:pt x="21600" y="17012"/>
                    <a:pt x="21600" y="17968"/>
                    <a:pt x="21086" y="18924"/>
                  </a:cubicBezTo>
                  <a:cubicBezTo>
                    <a:pt x="20571" y="19880"/>
                    <a:pt x="19543" y="20835"/>
                    <a:pt x="17743" y="21218"/>
                  </a:cubicBezTo>
                  <a:cubicBezTo>
                    <a:pt x="15943" y="21600"/>
                    <a:pt x="13371" y="21409"/>
                    <a:pt x="10286" y="18828"/>
                  </a:cubicBezTo>
                  <a:cubicBezTo>
                    <a:pt x="7200" y="16248"/>
                    <a:pt x="3600" y="11278"/>
                    <a:pt x="0" y="6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848349" y="39549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888537" y="213745"/>
              <a:ext cx="147263" cy="48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3" fill="norm" stroke="1" extrusionOk="0">
                  <a:moveTo>
                    <a:pt x="21468" y="2687"/>
                  </a:moveTo>
                  <a:cubicBezTo>
                    <a:pt x="19925" y="1849"/>
                    <a:pt x="18382" y="1011"/>
                    <a:pt x="16839" y="499"/>
                  </a:cubicBezTo>
                  <a:cubicBezTo>
                    <a:pt x="15297" y="-13"/>
                    <a:pt x="13754" y="-199"/>
                    <a:pt x="11131" y="267"/>
                  </a:cubicBezTo>
                  <a:cubicBezTo>
                    <a:pt x="8508" y="732"/>
                    <a:pt x="4805" y="1849"/>
                    <a:pt x="2645" y="2920"/>
                  </a:cubicBezTo>
                  <a:cubicBezTo>
                    <a:pt x="485" y="3991"/>
                    <a:pt x="-132" y="5015"/>
                    <a:pt x="22" y="5713"/>
                  </a:cubicBezTo>
                  <a:cubicBezTo>
                    <a:pt x="177" y="6411"/>
                    <a:pt x="1102" y="6784"/>
                    <a:pt x="3571" y="6691"/>
                  </a:cubicBezTo>
                  <a:cubicBezTo>
                    <a:pt x="6039" y="6598"/>
                    <a:pt x="10051" y="6039"/>
                    <a:pt x="12828" y="5248"/>
                  </a:cubicBezTo>
                  <a:cubicBezTo>
                    <a:pt x="15605" y="4456"/>
                    <a:pt x="17148" y="3432"/>
                    <a:pt x="18074" y="2687"/>
                  </a:cubicBezTo>
                  <a:cubicBezTo>
                    <a:pt x="18999" y="1942"/>
                    <a:pt x="19308" y="1477"/>
                    <a:pt x="19462" y="1477"/>
                  </a:cubicBezTo>
                  <a:cubicBezTo>
                    <a:pt x="19617" y="1477"/>
                    <a:pt x="19617" y="1942"/>
                    <a:pt x="19617" y="3711"/>
                  </a:cubicBezTo>
                  <a:cubicBezTo>
                    <a:pt x="19617" y="5480"/>
                    <a:pt x="19617" y="8553"/>
                    <a:pt x="19617" y="11392"/>
                  </a:cubicBezTo>
                  <a:cubicBezTo>
                    <a:pt x="19617" y="14232"/>
                    <a:pt x="19617" y="16839"/>
                    <a:pt x="18691" y="18468"/>
                  </a:cubicBezTo>
                  <a:cubicBezTo>
                    <a:pt x="17765" y="20098"/>
                    <a:pt x="15914" y="20749"/>
                    <a:pt x="14217" y="21075"/>
                  </a:cubicBezTo>
                  <a:cubicBezTo>
                    <a:pt x="12519" y="21401"/>
                    <a:pt x="10977" y="21401"/>
                    <a:pt x="9125" y="20796"/>
                  </a:cubicBezTo>
                  <a:cubicBezTo>
                    <a:pt x="7274" y="20191"/>
                    <a:pt x="5114" y="18980"/>
                    <a:pt x="4651" y="17491"/>
                  </a:cubicBezTo>
                  <a:cubicBezTo>
                    <a:pt x="4188" y="16001"/>
                    <a:pt x="5422" y="14232"/>
                    <a:pt x="6657" y="12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115672" y="204991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725"/>
                    <a:pt x="4448" y="9450"/>
                    <a:pt x="1502" y="13050"/>
                  </a:cubicBezTo>
                  <a:cubicBezTo>
                    <a:pt x="-1443" y="16650"/>
                    <a:pt x="521" y="1912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111999" y="17324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216493" y="192291"/>
              <a:ext cx="105057" cy="18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72" fill="norm" stroke="1" extrusionOk="0">
                  <a:moveTo>
                    <a:pt x="705" y="0"/>
                  </a:moveTo>
                  <a:cubicBezTo>
                    <a:pt x="273" y="5520"/>
                    <a:pt x="-159" y="11040"/>
                    <a:pt x="57" y="14400"/>
                  </a:cubicBezTo>
                  <a:cubicBezTo>
                    <a:pt x="273" y="17760"/>
                    <a:pt x="1137" y="18960"/>
                    <a:pt x="2433" y="19920"/>
                  </a:cubicBezTo>
                  <a:cubicBezTo>
                    <a:pt x="3729" y="20880"/>
                    <a:pt x="5457" y="21600"/>
                    <a:pt x="6969" y="20880"/>
                  </a:cubicBezTo>
                  <a:cubicBezTo>
                    <a:pt x="8481" y="20160"/>
                    <a:pt x="9777" y="18000"/>
                    <a:pt x="12153" y="15000"/>
                  </a:cubicBezTo>
                  <a:cubicBezTo>
                    <a:pt x="14529" y="12000"/>
                    <a:pt x="17985" y="8160"/>
                    <a:pt x="21441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320479" y="181324"/>
              <a:ext cx="271259" cy="21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909" fill="norm" stroke="1" extrusionOk="0">
                  <a:moveTo>
                    <a:pt x="578" y="11152"/>
                  </a:moveTo>
                  <a:cubicBezTo>
                    <a:pt x="1403" y="11362"/>
                    <a:pt x="2227" y="11572"/>
                    <a:pt x="3217" y="10943"/>
                  </a:cubicBezTo>
                  <a:cubicBezTo>
                    <a:pt x="4206" y="10313"/>
                    <a:pt x="5360" y="8845"/>
                    <a:pt x="6185" y="7273"/>
                  </a:cubicBezTo>
                  <a:cubicBezTo>
                    <a:pt x="7009" y="5700"/>
                    <a:pt x="7504" y="4022"/>
                    <a:pt x="7751" y="2659"/>
                  </a:cubicBezTo>
                  <a:cubicBezTo>
                    <a:pt x="7998" y="1296"/>
                    <a:pt x="7998" y="247"/>
                    <a:pt x="7339" y="38"/>
                  </a:cubicBezTo>
                  <a:cubicBezTo>
                    <a:pt x="6679" y="-172"/>
                    <a:pt x="5360" y="457"/>
                    <a:pt x="3959" y="2659"/>
                  </a:cubicBezTo>
                  <a:cubicBezTo>
                    <a:pt x="2557" y="4861"/>
                    <a:pt x="1073" y="8636"/>
                    <a:pt x="414" y="11677"/>
                  </a:cubicBezTo>
                  <a:cubicBezTo>
                    <a:pt x="-246" y="14717"/>
                    <a:pt x="-81" y="17024"/>
                    <a:pt x="661" y="18702"/>
                  </a:cubicBezTo>
                  <a:cubicBezTo>
                    <a:pt x="1403" y="20379"/>
                    <a:pt x="2722" y="21428"/>
                    <a:pt x="4701" y="19750"/>
                  </a:cubicBezTo>
                  <a:cubicBezTo>
                    <a:pt x="6679" y="18073"/>
                    <a:pt x="9317" y="13669"/>
                    <a:pt x="10884" y="10943"/>
                  </a:cubicBezTo>
                  <a:cubicBezTo>
                    <a:pt x="12450" y="8216"/>
                    <a:pt x="12945" y="7168"/>
                    <a:pt x="12862" y="7378"/>
                  </a:cubicBezTo>
                  <a:cubicBezTo>
                    <a:pt x="12780" y="7587"/>
                    <a:pt x="12120" y="9055"/>
                    <a:pt x="11461" y="10943"/>
                  </a:cubicBezTo>
                  <a:cubicBezTo>
                    <a:pt x="10801" y="12830"/>
                    <a:pt x="10142" y="15137"/>
                    <a:pt x="9647" y="17129"/>
                  </a:cubicBezTo>
                  <a:cubicBezTo>
                    <a:pt x="9152" y="19121"/>
                    <a:pt x="8823" y="20799"/>
                    <a:pt x="8740" y="20904"/>
                  </a:cubicBezTo>
                  <a:cubicBezTo>
                    <a:pt x="8658" y="21009"/>
                    <a:pt x="8823" y="19541"/>
                    <a:pt x="9565" y="17024"/>
                  </a:cubicBezTo>
                  <a:cubicBezTo>
                    <a:pt x="10307" y="14508"/>
                    <a:pt x="11626" y="10943"/>
                    <a:pt x="12780" y="8426"/>
                  </a:cubicBezTo>
                  <a:cubicBezTo>
                    <a:pt x="13934" y="5910"/>
                    <a:pt x="14923" y="4442"/>
                    <a:pt x="15830" y="3498"/>
                  </a:cubicBezTo>
                  <a:cubicBezTo>
                    <a:pt x="16737" y="2554"/>
                    <a:pt x="17562" y="2135"/>
                    <a:pt x="18551" y="2659"/>
                  </a:cubicBezTo>
                  <a:cubicBezTo>
                    <a:pt x="19540" y="3183"/>
                    <a:pt x="20694" y="4651"/>
                    <a:pt x="21024" y="7692"/>
                  </a:cubicBezTo>
                  <a:cubicBezTo>
                    <a:pt x="21354" y="10733"/>
                    <a:pt x="20859" y="15346"/>
                    <a:pt x="20365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534400" y="-1"/>
              <a:ext cx="157881" cy="42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75" fill="norm" stroke="1" extrusionOk="0">
                  <a:moveTo>
                    <a:pt x="1683" y="8191"/>
                  </a:moveTo>
                  <a:cubicBezTo>
                    <a:pt x="1403" y="11971"/>
                    <a:pt x="1122" y="15751"/>
                    <a:pt x="842" y="18127"/>
                  </a:cubicBezTo>
                  <a:cubicBezTo>
                    <a:pt x="561" y="20503"/>
                    <a:pt x="281" y="21475"/>
                    <a:pt x="140" y="21475"/>
                  </a:cubicBezTo>
                  <a:cubicBezTo>
                    <a:pt x="0" y="21475"/>
                    <a:pt x="0" y="20503"/>
                    <a:pt x="140" y="17803"/>
                  </a:cubicBezTo>
                  <a:cubicBezTo>
                    <a:pt x="281" y="15103"/>
                    <a:pt x="561" y="10675"/>
                    <a:pt x="1683" y="7435"/>
                  </a:cubicBezTo>
                  <a:cubicBezTo>
                    <a:pt x="2805" y="4195"/>
                    <a:pt x="4769" y="2143"/>
                    <a:pt x="6452" y="1063"/>
                  </a:cubicBezTo>
                  <a:cubicBezTo>
                    <a:pt x="8135" y="-17"/>
                    <a:pt x="9538" y="-125"/>
                    <a:pt x="11642" y="91"/>
                  </a:cubicBezTo>
                  <a:cubicBezTo>
                    <a:pt x="13745" y="307"/>
                    <a:pt x="16551" y="847"/>
                    <a:pt x="18514" y="1927"/>
                  </a:cubicBezTo>
                  <a:cubicBezTo>
                    <a:pt x="20478" y="3007"/>
                    <a:pt x="21600" y="4627"/>
                    <a:pt x="20478" y="5869"/>
                  </a:cubicBezTo>
                  <a:cubicBezTo>
                    <a:pt x="19356" y="7111"/>
                    <a:pt x="15990" y="7975"/>
                    <a:pt x="12203" y="8461"/>
                  </a:cubicBezTo>
                  <a:cubicBezTo>
                    <a:pt x="8416" y="8947"/>
                    <a:pt x="4208" y="9055"/>
                    <a:pt x="0" y="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724900" y="344691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718550" y="30024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769350" y="312941"/>
              <a:ext cx="80434" cy="28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0463" y="0"/>
                  </a:moveTo>
                  <a:cubicBezTo>
                    <a:pt x="21032" y="4480"/>
                    <a:pt x="21600" y="8960"/>
                    <a:pt x="21600" y="12240"/>
                  </a:cubicBezTo>
                  <a:cubicBezTo>
                    <a:pt x="21600" y="15520"/>
                    <a:pt x="21032" y="17600"/>
                    <a:pt x="19895" y="18960"/>
                  </a:cubicBezTo>
                  <a:cubicBezTo>
                    <a:pt x="18758" y="20320"/>
                    <a:pt x="17053" y="20960"/>
                    <a:pt x="14779" y="21280"/>
                  </a:cubicBezTo>
                  <a:cubicBezTo>
                    <a:pt x="12505" y="21600"/>
                    <a:pt x="9663" y="21600"/>
                    <a:pt x="7674" y="21200"/>
                  </a:cubicBezTo>
                  <a:cubicBezTo>
                    <a:pt x="5684" y="20800"/>
                    <a:pt x="4547" y="20000"/>
                    <a:pt x="3411" y="18560"/>
                  </a:cubicBezTo>
                  <a:cubicBezTo>
                    <a:pt x="2274" y="17120"/>
                    <a:pt x="1137" y="1504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845549" y="24309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334000" y="1018703"/>
              <a:ext cx="819150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167" y="13625"/>
                    <a:pt x="335" y="6425"/>
                    <a:pt x="586" y="2825"/>
                  </a:cubicBezTo>
                  <a:cubicBezTo>
                    <a:pt x="837" y="-775"/>
                    <a:pt x="1172" y="-775"/>
                    <a:pt x="2260" y="1925"/>
                  </a:cubicBezTo>
                  <a:cubicBezTo>
                    <a:pt x="3349" y="4625"/>
                    <a:pt x="5191" y="10025"/>
                    <a:pt x="7256" y="11825"/>
                  </a:cubicBezTo>
                  <a:cubicBezTo>
                    <a:pt x="9321" y="13625"/>
                    <a:pt x="11609" y="11825"/>
                    <a:pt x="13870" y="10925"/>
                  </a:cubicBezTo>
                  <a:cubicBezTo>
                    <a:pt x="16130" y="10025"/>
                    <a:pt x="18363" y="10025"/>
                    <a:pt x="19647" y="11825"/>
                  </a:cubicBezTo>
                  <a:cubicBezTo>
                    <a:pt x="20930" y="13625"/>
                    <a:pt x="21265" y="1722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219700" y="1151141"/>
              <a:ext cx="819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1" y="19636"/>
                    <a:pt x="4242" y="17673"/>
                    <a:pt x="6391" y="15055"/>
                  </a:cubicBezTo>
                  <a:cubicBezTo>
                    <a:pt x="8540" y="12436"/>
                    <a:pt x="10716" y="9164"/>
                    <a:pt x="13033" y="6873"/>
                  </a:cubicBezTo>
                  <a:cubicBezTo>
                    <a:pt x="15349" y="4582"/>
                    <a:pt x="17805" y="3273"/>
                    <a:pt x="19256" y="2291"/>
                  </a:cubicBezTo>
                  <a:cubicBezTo>
                    <a:pt x="20707" y="1309"/>
                    <a:pt x="2115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108200" y="1677951"/>
              <a:ext cx="184007" cy="53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41" fill="norm" stroke="1" extrusionOk="0">
                  <a:moveTo>
                    <a:pt x="0" y="7321"/>
                  </a:moveTo>
                  <a:cubicBezTo>
                    <a:pt x="491" y="10515"/>
                    <a:pt x="982" y="13709"/>
                    <a:pt x="1227" y="15894"/>
                  </a:cubicBezTo>
                  <a:cubicBezTo>
                    <a:pt x="1473" y="18079"/>
                    <a:pt x="1473" y="19256"/>
                    <a:pt x="1595" y="20096"/>
                  </a:cubicBezTo>
                  <a:cubicBezTo>
                    <a:pt x="1718" y="20937"/>
                    <a:pt x="1964" y="21441"/>
                    <a:pt x="2209" y="21441"/>
                  </a:cubicBezTo>
                  <a:cubicBezTo>
                    <a:pt x="2455" y="21441"/>
                    <a:pt x="2700" y="20937"/>
                    <a:pt x="2577" y="19172"/>
                  </a:cubicBezTo>
                  <a:cubicBezTo>
                    <a:pt x="2455" y="17407"/>
                    <a:pt x="1964" y="14381"/>
                    <a:pt x="2209" y="11439"/>
                  </a:cubicBezTo>
                  <a:cubicBezTo>
                    <a:pt x="2455" y="8498"/>
                    <a:pt x="3436" y="5640"/>
                    <a:pt x="4909" y="3707"/>
                  </a:cubicBezTo>
                  <a:cubicBezTo>
                    <a:pt x="6382" y="1774"/>
                    <a:pt x="8345" y="766"/>
                    <a:pt x="10677" y="303"/>
                  </a:cubicBezTo>
                  <a:cubicBezTo>
                    <a:pt x="13009" y="-159"/>
                    <a:pt x="15709" y="-75"/>
                    <a:pt x="17673" y="429"/>
                  </a:cubicBezTo>
                  <a:cubicBezTo>
                    <a:pt x="19636" y="934"/>
                    <a:pt x="20864" y="1858"/>
                    <a:pt x="21232" y="3077"/>
                  </a:cubicBezTo>
                  <a:cubicBezTo>
                    <a:pt x="21600" y="4295"/>
                    <a:pt x="21109" y="5808"/>
                    <a:pt x="18164" y="6943"/>
                  </a:cubicBezTo>
                  <a:cubicBezTo>
                    <a:pt x="15218" y="8078"/>
                    <a:pt x="9818" y="8834"/>
                    <a:pt x="6382" y="9170"/>
                  </a:cubicBezTo>
                  <a:cubicBezTo>
                    <a:pt x="2945" y="9506"/>
                    <a:pt x="1473" y="9422"/>
                    <a:pt x="1595" y="9212"/>
                  </a:cubicBezTo>
                  <a:cubicBezTo>
                    <a:pt x="1718" y="9002"/>
                    <a:pt x="3436" y="8666"/>
                    <a:pt x="5155" y="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2533649" y="1678191"/>
              <a:ext cx="213402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3115" y="0"/>
                  </a:moveTo>
                  <a:cubicBezTo>
                    <a:pt x="5400" y="243"/>
                    <a:pt x="7685" y="485"/>
                    <a:pt x="10488" y="1578"/>
                  </a:cubicBezTo>
                  <a:cubicBezTo>
                    <a:pt x="13292" y="2670"/>
                    <a:pt x="16615" y="4611"/>
                    <a:pt x="18692" y="6755"/>
                  </a:cubicBezTo>
                  <a:cubicBezTo>
                    <a:pt x="20769" y="8899"/>
                    <a:pt x="21600" y="11245"/>
                    <a:pt x="20354" y="13470"/>
                  </a:cubicBezTo>
                  <a:cubicBezTo>
                    <a:pt x="19108" y="15694"/>
                    <a:pt x="15785" y="17798"/>
                    <a:pt x="12046" y="19133"/>
                  </a:cubicBezTo>
                  <a:cubicBezTo>
                    <a:pt x="8308" y="20467"/>
                    <a:pt x="4154" y="21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673164" y="1737783"/>
              <a:ext cx="206436" cy="6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8" fill="norm" stroke="1" extrusionOk="0">
                  <a:moveTo>
                    <a:pt x="18661" y="1255"/>
                  </a:moveTo>
                  <a:cubicBezTo>
                    <a:pt x="17788" y="808"/>
                    <a:pt x="16915" y="361"/>
                    <a:pt x="15824" y="137"/>
                  </a:cubicBezTo>
                  <a:cubicBezTo>
                    <a:pt x="14734" y="-86"/>
                    <a:pt x="13424" y="-86"/>
                    <a:pt x="11570" y="510"/>
                  </a:cubicBezTo>
                  <a:cubicBezTo>
                    <a:pt x="9715" y="1106"/>
                    <a:pt x="7315" y="2297"/>
                    <a:pt x="5243" y="4160"/>
                  </a:cubicBezTo>
                  <a:cubicBezTo>
                    <a:pt x="3170" y="6022"/>
                    <a:pt x="1424" y="8554"/>
                    <a:pt x="552" y="11012"/>
                  </a:cubicBezTo>
                  <a:cubicBezTo>
                    <a:pt x="-321" y="13470"/>
                    <a:pt x="-321" y="15853"/>
                    <a:pt x="1752" y="17604"/>
                  </a:cubicBezTo>
                  <a:cubicBezTo>
                    <a:pt x="3824" y="19354"/>
                    <a:pt x="7970" y="20471"/>
                    <a:pt x="11570" y="20993"/>
                  </a:cubicBezTo>
                  <a:cubicBezTo>
                    <a:pt x="15170" y="21514"/>
                    <a:pt x="18224" y="21440"/>
                    <a:pt x="21279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343149" y="1501339"/>
              <a:ext cx="120651" cy="2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137" y="7529"/>
                  </a:moveTo>
                  <a:cubicBezTo>
                    <a:pt x="758" y="9858"/>
                    <a:pt x="379" y="12187"/>
                    <a:pt x="189" y="13987"/>
                  </a:cubicBezTo>
                  <a:cubicBezTo>
                    <a:pt x="0" y="15787"/>
                    <a:pt x="0" y="17058"/>
                    <a:pt x="0" y="16634"/>
                  </a:cubicBezTo>
                  <a:cubicBezTo>
                    <a:pt x="0" y="16211"/>
                    <a:pt x="0" y="14093"/>
                    <a:pt x="758" y="11340"/>
                  </a:cubicBezTo>
                  <a:cubicBezTo>
                    <a:pt x="1516" y="8587"/>
                    <a:pt x="3032" y="5199"/>
                    <a:pt x="4737" y="3081"/>
                  </a:cubicBezTo>
                  <a:cubicBezTo>
                    <a:pt x="6442" y="964"/>
                    <a:pt x="8337" y="117"/>
                    <a:pt x="10042" y="11"/>
                  </a:cubicBezTo>
                  <a:cubicBezTo>
                    <a:pt x="11747" y="-95"/>
                    <a:pt x="13263" y="540"/>
                    <a:pt x="15158" y="2976"/>
                  </a:cubicBezTo>
                  <a:cubicBezTo>
                    <a:pt x="17053" y="5411"/>
                    <a:pt x="19326" y="9646"/>
                    <a:pt x="20463" y="13034"/>
                  </a:cubicBezTo>
                  <a:cubicBezTo>
                    <a:pt x="21600" y="16423"/>
                    <a:pt x="21600" y="18964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762250" y="2313191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768600" y="221159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813050" y="2319541"/>
              <a:ext cx="113292" cy="34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75" fill="norm" stroke="1" extrusionOk="0">
                  <a:moveTo>
                    <a:pt x="15600" y="0"/>
                  </a:moveTo>
                  <a:cubicBezTo>
                    <a:pt x="17600" y="2587"/>
                    <a:pt x="19600" y="5174"/>
                    <a:pt x="20600" y="8213"/>
                  </a:cubicBezTo>
                  <a:cubicBezTo>
                    <a:pt x="21600" y="11253"/>
                    <a:pt x="21600" y="14745"/>
                    <a:pt x="21000" y="17008"/>
                  </a:cubicBezTo>
                  <a:cubicBezTo>
                    <a:pt x="20400" y="19272"/>
                    <a:pt x="19200" y="20307"/>
                    <a:pt x="16600" y="20889"/>
                  </a:cubicBezTo>
                  <a:cubicBezTo>
                    <a:pt x="14000" y="21471"/>
                    <a:pt x="10000" y="21600"/>
                    <a:pt x="7000" y="20889"/>
                  </a:cubicBezTo>
                  <a:cubicBezTo>
                    <a:pt x="4000" y="20177"/>
                    <a:pt x="2000" y="18625"/>
                    <a:pt x="0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908300" y="221794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371850" y="2090378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50" y="2735"/>
                    <a:pt x="9900" y="-1585"/>
                    <a:pt x="13500" y="575"/>
                  </a:cubicBezTo>
                  <a:cubicBezTo>
                    <a:pt x="17100" y="2735"/>
                    <a:pt x="193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387635" y="2224291"/>
              <a:ext cx="206465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25" fill="norm" stroke="1" extrusionOk="0">
                  <a:moveTo>
                    <a:pt x="1662" y="5400"/>
                  </a:moveTo>
                  <a:cubicBezTo>
                    <a:pt x="781" y="10800"/>
                    <a:pt x="-101" y="16200"/>
                    <a:pt x="9" y="18900"/>
                  </a:cubicBezTo>
                  <a:cubicBezTo>
                    <a:pt x="119" y="21600"/>
                    <a:pt x="1221" y="21600"/>
                    <a:pt x="4968" y="18000"/>
                  </a:cubicBezTo>
                  <a:cubicBezTo>
                    <a:pt x="8715" y="14400"/>
                    <a:pt x="15107" y="72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962400" y="1938283"/>
              <a:ext cx="158750" cy="33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2080"/>
                  </a:moveTo>
                  <a:cubicBezTo>
                    <a:pt x="21600" y="1117"/>
                    <a:pt x="21600" y="154"/>
                    <a:pt x="21024" y="17"/>
                  </a:cubicBezTo>
                  <a:cubicBezTo>
                    <a:pt x="20448" y="-121"/>
                    <a:pt x="19296" y="567"/>
                    <a:pt x="16848" y="2906"/>
                  </a:cubicBezTo>
                  <a:cubicBezTo>
                    <a:pt x="14400" y="5245"/>
                    <a:pt x="10656" y="9234"/>
                    <a:pt x="7632" y="12605"/>
                  </a:cubicBezTo>
                  <a:cubicBezTo>
                    <a:pt x="4608" y="15976"/>
                    <a:pt x="2304" y="18727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171950" y="1932191"/>
              <a:ext cx="825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4267"/>
                    <a:pt x="14954" y="8533"/>
                    <a:pt x="11354" y="12133"/>
                  </a:cubicBezTo>
                  <a:cubicBezTo>
                    <a:pt x="7754" y="15733"/>
                    <a:pt x="3877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910470" y="1912578"/>
              <a:ext cx="496430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34" fill="norm" stroke="1" extrusionOk="0">
                  <a:moveTo>
                    <a:pt x="1152" y="21134"/>
                  </a:moveTo>
                  <a:cubicBezTo>
                    <a:pt x="600" y="17322"/>
                    <a:pt x="49" y="13510"/>
                    <a:pt x="3" y="10969"/>
                  </a:cubicBezTo>
                  <a:cubicBezTo>
                    <a:pt x="-43" y="8428"/>
                    <a:pt x="417" y="7158"/>
                    <a:pt x="2071" y="5252"/>
                  </a:cubicBezTo>
                  <a:cubicBezTo>
                    <a:pt x="3726" y="3346"/>
                    <a:pt x="6575" y="805"/>
                    <a:pt x="10022" y="169"/>
                  </a:cubicBezTo>
                  <a:cubicBezTo>
                    <a:pt x="13468" y="-466"/>
                    <a:pt x="17513" y="805"/>
                    <a:pt x="21557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305299" y="2256041"/>
              <a:ext cx="144350" cy="31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77" fill="norm" stroke="1" extrusionOk="0">
                  <a:moveTo>
                    <a:pt x="19722" y="0"/>
                  </a:moveTo>
                  <a:cubicBezTo>
                    <a:pt x="20661" y="3024"/>
                    <a:pt x="21600" y="6048"/>
                    <a:pt x="21287" y="9504"/>
                  </a:cubicBezTo>
                  <a:cubicBezTo>
                    <a:pt x="20974" y="12960"/>
                    <a:pt x="19409" y="16848"/>
                    <a:pt x="18000" y="19008"/>
                  </a:cubicBezTo>
                  <a:cubicBezTo>
                    <a:pt x="16591" y="21168"/>
                    <a:pt x="15339" y="21600"/>
                    <a:pt x="12365" y="20808"/>
                  </a:cubicBezTo>
                  <a:cubicBezTo>
                    <a:pt x="9391" y="20016"/>
                    <a:pt x="4696" y="18000"/>
                    <a:pt x="0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464050" y="212269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0" y="2182293"/>
              <a:ext cx="203200" cy="2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7291"/>
                  </a:moveTo>
                  <a:cubicBezTo>
                    <a:pt x="1125" y="8897"/>
                    <a:pt x="2250" y="10504"/>
                    <a:pt x="2812" y="12557"/>
                  </a:cubicBezTo>
                  <a:cubicBezTo>
                    <a:pt x="3375" y="14610"/>
                    <a:pt x="3375" y="17109"/>
                    <a:pt x="3038" y="18715"/>
                  </a:cubicBezTo>
                  <a:cubicBezTo>
                    <a:pt x="2700" y="20322"/>
                    <a:pt x="2025" y="21036"/>
                    <a:pt x="1575" y="20947"/>
                  </a:cubicBezTo>
                  <a:cubicBezTo>
                    <a:pt x="1125" y="20857"/>
                    <a:pt x="900" y="19965"/>
                    <a:pt x="900" y="17466"/>
                  </a:cubicBezTo>
                  <a:cubicBezTo>
                    <a:pt x="900" y="14967"/>
                    <a:pt x="1125" y="10861"/>
                    <a:pt x="2812" y="7469"/>
                  </a:cubicBezTo>
                  <a:cubicBezTo>
                    <a:pt x="4500" y="4077"/>
                    <a:pt x="7650" y="1400"/>
                    <a:pt x="10238" y="418"/>
                  </a:cubicBezTo>
                  <a:cubicBezTo>
                    <a:pt x="12825" y="-564"/>
                    <a:pt x="14850" y="150"/>
                    <a:pt x="16650" y="2917"/>
                  </a:cubicBezTo>
                  <a:cubicBezTo>
                    <a:pt x="18450" y="5684"/>
                    <a:pt x="20025" y="10504"/>
                    <a:pt x="21600" y="15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03766" y="1970291"/>
              <a:ext cx="486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48" y="0"/>
                  </a:moveTo>
                  <a:cubicBezTo>
                    <a:pt x="9391" y="343"/>
                    <a:pt x="5635" y="686"/>
                    <a:pt x="3287" y="1943"/>
                  </a:cubicBezTo>
                  <a:cubicBezTo>
                    <a:pt x="939" y="3200"/>
                    <a:pt x="0" y="5371"/>
                    <a:pt x="0" y="7771"/>
                  </a:cubicBezTo>
                  <a:cubicBezTo>
                    <a:pt x="0" y="10171"/>
                    <a:pt x="939" y="12800"/>
                    <a:pt x="4696" y="15143"/>
                  </a:cubicBezTo>
                  <a:cubicBezTo>
                    <a:pt x="8452" y="17486"/>
                    <a:pt x="1502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66285" y="2122691"/>
              <a:ext cx="303666" cy="20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02" fill="norm" stroke="1" extrusionOk="0">
                  <a:moveTo>
                    <a:pt x="6623" y="10473"/>
                  </a:moveTo>
                  <a:cubicBezTo>
                    <a:pt x="6325" y="9382"/>
                    <a:pt x="6028" y="8291"/>
                    <a:pt x="5432" y="7636"/>
                  </a:cubicBezTo>
                  <a:cubicBezTo>
                    <a:pt x="4836" y="6982"/>
                    <a:pt x="3942" y="6764"/>
                    <a:pt x="2899" y="7855"/>
                  </a:cubicBezTo>
                  <a:cubicBezTo>
                    <a:pt x="1857" y="8945"/>
                    <a:pt x="665" y="11345"/>
                    <a:pt x="218" y="13855"/>
                  </a:cubicBezTo>
                  <a:cubicBezTo>
                    <a:pt x="-229" y="16364"/>
                    <a:pt x="69" y="18982"/>
                    <a:pt x="590" y="20291"/>
                  </a:cubicBezTo>
                  <a:cubicBezTo>
                    <a:pt x="1112" y="21600"/>
                    <a:pt x="1857" y="21600"/>
                    <a:pt x="2676" y="20509"/>
                  </a:cubicBezTo>
                  <a:cubicBezTo>
                    <a:pt x="3495" y="19418"/>
                    <a:pt x="4389" y="17236"/>
                    <a:pt x="5059" y="15382"/>
                  </a:cubicBezTo>
                  <a:cubicBezTo>
                    <a:pt x="5730" y="13527"/>
                    <a:pt x="6177" y="12000"/>
                    <a:pt x="6400" y="11891"/>
                  </a:cubicBezTo>
                  <a:cubicBezTo>
                    <a:pt x="6623" y="11782"/>
                    <a:pt x="6623" y="13091"/>
                    <a:pt x="6772" y="14291"/>
                  </a:cubicBezTo>
                  <a:cubicBezTo>
                    <a:pt x="6921" y="15491"/>
                    <a:pt x="7219" y="16582"/>
                    <a:pt x="7666" y="16800"/>
                  </a:cubicBezTo>
                  <a:cubicBezTo>
                    <a:pt x="8113" y="17018"/>
                    <a:pt x="8709" y="16364"/>
                    <a:pt x="9081" y="14836"/>
                  </a:cubicBezTo>
                  <a:cubicBezTo>
                    <a:pt x="9454" y="13309"/>
                    <a:pt x="9603" y="10909"/>
                    <a:pt x="9752" y="8836"/>
                  </a:cubicBezTo>
                  <a:cubicBezTo>
                    <a:pt x="9901" y="6764"/>
                    <a:pt x="10050" y="5018"/>
                    <a:pt x="10422" y="4473"/>
                  </a:cubicBezTo>
                  <a:cubicBezTo>
                    <a:pt x="10794" y="3927"/>
                    <a:pt x="11390" y="4582"/>
                    <a:pt x="12508" y="6655"/>
                  </a:cubicBezTo>
                  <a:cubicBezTo>
                    <a:pt x="13625" y="8727"/>
                    <a:pt x="15263" y="12218"/>
                    <a:pt x="16083" y="14618"/>
                  </a:cubicBezTo>
                  <a:cubicBezTo>
                    <a:pt x="16902" y="17018"/>
                    <a:pt x="16902" y="18327"/>
                    <a:pt x="16604" y="18436"/>
                  </a:cubicBezTo>
                  <a:cubicBezTo>
                    <a:pt x="16306" y="18545"/>
                    <a:pt x="15710" y="17455"/>
                    <a:pt x="15412" y="15164"/>
                  </a:cubicBezTo>
                  <a:cubicBezTo>
                    <a:pt x="15114" y="12873"/>
                    <a:pt x="15114" y="9382"/>
                    <a:pt x="16157" y="6655"/>
                  </a:cubicBezTo>
                  <a:cubicBezTo>
                    <a:pt x="17200" y="3927"/>
                    <a:pt x="19285" y="1964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69677" y="2122691"/>
              <a:ext cx="91290" cy="43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95" fill="norm" stroke="1" extrusionOk="0">
                  <a:moveTo>
                    <a:pt x="8702" y="0"/>
                  </a:moveTo>
                  <a:cubicBezTo>
                    <a:pt x="12062" y="0"/>
                    <a:pt x="15422" y="0"/>
                    <a:pt x="14462" y="577"/>
                  </a:cubicBezTo>
                  <a:cubicBezTo>
                    <a:pt x="13502" y="1153"/>
                    <a:pt x="8222" y="2307"/>
                    <a:pt x="5342" y="3146"/>
                  </a:cubicBezTo>
                  <a:cubicBezTo>
                    <a:pt x="2462" y="3984"/>
                    <a:pt x="1982" y="4509"/>
                    <a:pt x="2942" y="4876"/>
                  </a:cubicBezTo>
                  <a:cubicBezTo>
                    <a:pt x="3902" y="5243"/>
                    <a:pt x="6302" y="5452"/>
                    <a:pt x="8222" y="5348"/>
                  </a:cubicBezTo>
                  <a:cubicBezTo>
                    <a:pt x="10142" y="5243"/>
                    <a:pt x="11582" y="4823"/>
                    <a:pt x="13262" y="4456"/>
                  </a:cubicBezTo>
                  <a:cubicBezTo>
                    <a:pt x="14942" y="4089"/>
                    <a:pt x="16862" y="3775"/>
                    <a:pt x="18062" y="3984"/>
                  </a:cubicBezTo>
                  <a:cubicBezTo>
                    <a:pt x="19262" y="4194"/>
                    <a:pt x="19742" y="4928"/>
                    <a:pt x="20222" y="6868"/>
                  </a:cubicBezTo>
                  <a:cubicBezTo>
                    <a:pt x="20702" y="8808"/>
                    <a:pt x="21182" y="11953"/>
                    <a:pt x="19742" y="14417"/>
                  </a:cubicBezTo>
                  <a:cubicBezTo>
                    <a:pt x="18302" y="16882"/>
                    <a:pt x="14942" y="18664"/>
                    <a:pt x="12062" y="19765"/>
                  </a:cubicBezTo>
                  <a:cubicBezTo>
                    <a:pt x="9182" y="20866"/>
                    <a:pt x="6782" y="21285"/>
                    <a:pt x="4382" y="21443"/>
                  </a:cubicBezTo>
                  <a:cubicBezTo>
                    <a:pt x="1982" y="21600"/>
                    <a:pt x="-418" y="21495"/>
                    <a:pt x="62" y="19765"/>
                  </a:cubicBezTo>
                  <a:cubicBezTo>
                    <a:pt x="542" y="18035"/>
                    <a:pt x="3902" y="14680"/>
                    <a:pt x="6302" y="12687"/>
                  </a:cubicBezTo>
                  <a:cubicBezTo>
                    <a:pt x="8702" y="10695"/>
                    <a:pt x="10142" y="10066"/>
                    <a:pt x="11582" y="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07054" y="2102608"/>
              <a:ext cx="161346" cy="20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67" fill="norm" stroke="1" extrusionOk="0">
                  <a:moveTo>
                    <a:pt x="2001" y="8043"/>
                  </a:moveTo>
                  <a:cubicBezTo>
                    <a:pt x="2832" y="8924"/>
                    <a:pt x="3663" y="9806"/>
                    <a:pt x="4771" y="10026"/>
                  </a:cubicBezTo>
                  <a:cubicBezTo>
                    <a:pt x="5878" y="10247"/>
                    <a:pt x="7263" y="9806"/>
                    <a:pt x="8647" y="8704"/>
                  </a:cubicBezTo>
                  <a:cubicBezTo>
                    <a:pt x="10032" y="7602"/>
                    <a:pt x="11417" y="5838"/>
                    <a:pt x="12109" y="4185"/>
                  </a:cubicBezTo>
                  <a:cubicBezTo>
                    <a:pt x="12801" y="2532"/>
                    <a:pt x="12801" y="989"/>
                    <a:pt x="12109" y="328"/>
                  </a:cubicBezTo>
                  <a:cubicBezTo>
                    <a:pt x="11417" y="-333"/>
                    <a:pt x="10032" y="-113"/>
                    <a:pt x="7817" y="2091"/>
                  </a:cubicBezTo>
                  <a:cubicBezTo>
                    <a:pt x="5601" y="4296"/>
                    <a:pt x="2555" y="8483"/>
                    <a:pt x="1032" y="11789"/>
                  </a:cubicBezTo>
                  <a:cubicBezTo>
                    <a:pt x="-491" y="15096"/>
                    <a:pt x="-491" y="17520"/>
                    <a:pt x="2140" y="19063"/>
                  </a:cubicBezTo>
                  <a:cubicBezTo>
                    <a:pt x="4771" y="20606"/>
                    <a:pt x="10032" y="21267"/>
                    <a:pt x="13632" y="21267"/>
                  </a:cubicBezTo>
                  <a:cubicBezTo>
                    <a:pt x="17232" y="21267"/>
                    <a:pt x="19171" y="20606"/>
                    <a:pt x="21109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34950" y="3297804"/>
              <a:ext cx="6292850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21573"/>
                  </a:moveTo>
                  <a:cubicBezTo>
                    <a:pt x="196" y="20613"/>
                    <a:pt x="392" y="19653"/>
                    <a:pt x="621" y="18533"/>
                  </a:cubicBezTo>
                  <a:cubicBezTo>
                    <a:pt x="850" y="17413"/>
                    <a:pt x="1112" y="16133"/>
                    <a:pt x="1366" y="14933"/>
                  </a:cubicBezTo>
                  <a:cubicBezTo>
                    <a:pt x="1620" y="13733"/>
                    <a:pt x="1867" y="12613"/>
                    <a:pt x="2118" y="11733"/>
                  </a:cubicBezTo>
                  <a:cubicBezTo>
                    <a:pt x="2369" y="10853"/>
                    <a:pt x="2623" y="10213"/>
                    <a:pt x="2888" y="9733"/>
                  </a:cubicBezTo>
                  <a:cubicBezTo>
                    <a:pt x="3153" y="9253"/>
                    <a:pt x="3429" y="8933"/>
                    <a:pt x="3713" y="8693"/>
                  </a:cubicBezTo>
                  <a:cubicBezTo>
                    <a:pt x="3996" y="8453"/>
                    <a:pt x="4287" y="8293"/>
                    <a:pt x="4548" y="8133"/>
                  </a:cubicBezTo>
                  <a:cubicBezTo>
                    <a:pt x="4810" y="7973"/>
                    <a:pt x="5042" y="7813"/>
                    <a:pt x="5289" y="7733"/>
                  </a:cubicBezTo>
                  <a:cubicBezTo>
                    <a:pt x="5536" y="7653"/>
                    <a:pt x="5798" y="7653"/>
                    <a:pt x="6056" y="7573"/>
                  </a:cubicBezTo>
                  <a:cubicBezTo>
                    <a:pt x="6314" y="7493"/>
                    <a:pt x="6568" y="7333"/>
                    <a:pt x="6829" y="7253"/>
                  </a:cubicBezTo>
                  <a:cubicBezTo>
                    <a:pt x="7091" y="7173"/>
                    <a:pt x="7360" y="7173"/>
                    <a:pt x="7621" y="7093"/>
                  </a:cubicBezTo>
                  <a:cubicBezTo>
                    <a:pt x="7883" y="7013"/>
                    <a:pt x="8137" y="6853"/>
                    <a:pt x="8402" y="6613"/>
                  </a:cubicBezTo>
                  <a:cubicBezTo>
                    <a:pt x="8668" y="6373"/>
                    <a:pt x="8944" y="6053"/>
                    <a:pt x="9223" y="5653"/>
                  </a:cubicBezTo>
                  <a:cubicBezTo>
                    <a:pt x="9503" y="5253"/>
                    <a:pt x="9786" y="4773"/>
                    <a:pt x="10077" y="4293"/>
                  </a:cubicBezTo>
                  <a:cubicBezTo>
                    <a:pt x="10368" y="3813"/>
                    <a:pt x="10666" y="3333"/>
                    <a:pt x="10971" y="2773"/>
                  </a:cubicBezTo>
                  <a:cubicBezTo>
                    <a:pt x="11276" y="2213"/>
                    <a:pt x="11588" y="1573"/>
                    <a:pt x="11857" y="1173"/>
                  </a:cubicBezTo>
                  <a:cubicBezTo>
                    <a:pt x="12126" y="773"/>
                    <a:pt x="12351" y="613"/>
                    <a:pt x="12580" y="453"/>
                  </a:cubicBezTo>
                  <a:cubicBezTo>
                    <a:pt x="12809" y="293"/>
                    <a:pt x="13041" y="133"/>
                    <a:pt x="13317" y="53"/>
                  </a:cubicBezTo>
                  <a:cubicBezTo>
                    <a:pt x="13594" y="-27"/>
                    <a:pt x="13913" y="-27"/>
                    <a:pt x="14222" y="133"/>
                  </a:cubicBezTo>
                  <a:cubicBezTo>
                    <a:pt x="14531" y="293"/>
                    <a:pt x="14829" y="613"/>
                    <a:pt x="15119" y="933"/>
                  </a:cubicBezTo>
                  <a:cubicBezTo>
                    <a:pt x="15410" y="1253"/>
                    <a:pt x="15693" y="1573"/>
                    <a:pt x="15980" y="1893"/>
                  </a:cubicBezTo>
                  <a:cubicBezTo>
                    <a:pt x="16267" y="2213"/>
                    <a:pt x="16558" y="2533"/>
                    <a:pt x="16856" y="2853"/>
                  </a:cubicBezTo>
                  <a:cubicBezTo>
                    <a:pt x="17154" y="3173"/>
                    <a:pt x="17459" y="3493"/>
                    <a:pt x="17760" y="3733"/>
                  </a:cubicBezTo>
                  <a:cubicBezTo>
                    <a:pt x="18062" y="3973"/>
                    <a:pt x="18360" y="4133"/>
                    <a:pt x="18650" y="4373"/>
                  </a:cubicBezTo>
                  <a:cubicBezTo>
                    <a:pt x="18941" y="4613"/>
                    <a:pt x="19224" y="4933"/>
                    <a:pt x="19518" y="5253"/>
                  </a:cubicBezTo>
                  <a:cubicBezTo>
                    <a:pt x="19813" y="5573"/>
                    <a:pt x="20118" y="5893"/>
                    <a:pt x="20398" y="6213"/>
                  </a:cubicBezTo>
                  <a:cubicBezTo>
                    <a:pt x="20677" y="6533"/>
                    <a:pt x="20932" y="6853"/>
                    <a:pt x="21128" y="7653"/>
                  </a:cubicBezTo>
                  <a:cubicBezTo>
                    <a:pt x="21324" y="8453"/>
                    <a:pt x="21462" y="9733"/>
                    <a:pt x="21600" y="1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775883" y="4480382"/>
              <a:ext cx="238966" cy="59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85" fill="norm" stroke="1" extrusionOk="0">
                  <a:moveTo>
                    <a:pt x="4696" y="4936"/>
                  </a:moveTo>
                  <a:cubicBezTo>
                    <a:pt x="4508" y="7513"/>
                    <a:pt x="4320" y="10090"/>
                    <a:pt x="4226" y="12705"/>
                  </a:cubicBezTo>
                  <a:cubicBezTo>
                    <a:pt x="4132" y="15319"/>
                    <a:pt x="4132" y="17972"/>
                    <a:pt x="4226" y="19526"/>
                  </a:cubicBezTo>
                  <a:cubicBezTo>
                    <a:pt x="4320" y="21079"/>
                    <a:pt x="4508" y="21534"/>
                    <a:pt x="4602" y="21345"/>
                  </a:cubicBezTo>
                  <a:cubicBezTo>
                    <a:pt x="4696" y="21155"/>
                    <a:pt x="4696" y="20321"/>
                    <a:pt x="4508" y="18465"/>
                  </a:cubicBezTo>
                  <a:cubicBezTo>
                    <a:pt x="4320" y="16608"/>
                    <a:pt x="3944" y="13728"/>
                    <a:pt x="3663" y="10999"/>
                  </a:cubicBezTo>
                  <a:cubicBezTo>
                    <a:pt x="3381" y="8271"/>
                    <a:pt x="3193" y="5694"/>
                    <a:pt x="3381" y="4027"/>
                  </a:cubicBezTo>
                  <a:cubicBezTo>
                    <a:pt x="3569" y="2359"/>
                    <a:pt x="4132" y="1601"/>
                    <a:pt x="4696" y="1071"/>
                  </a:cubicBezTo>
                  <a:cubicBezTo>
                    <a:pt x="5259" y="540"/>
                    <a:pt x="5823" y="237"/>
                    <a:pt x="7231" y="86"/>
                  </a:cubicBezTo>
                  <a:cubicBezTo>
                    <a:pt x="8640" y="-66"/>
                    <a:pt x="10894" y="-66"/>
                    <a:pt x="13430" y="502"/>
                  </a:cubicBezTo>
                  <a:cubicBezTo>
                    <a:pt x="15965" y="1071"/>
                    <a:pt x="18783" y="2208"/>
                    <a:pt x="20191" y="3193"/>
                  </a:cubicBezTo>
                  <a:cubicBezTo>
                    <a:pt x="21600" y="4178"/>
                    <a:pt x="21600" y="5012"/>
                    <a:pt x="19816" y="5883"/>
                  </a:cubicBezTo>
                  <a:cubicBezTo>
                    <a:pt x="18031" y="6755"/>
                    <a:pt x="14463" y="7665"/>
                    <a:pt x="11176" y="8157"/>
                  </a:cubicBezTo>
                  <a:cubicBezTo>
                    <a:pt x="7889" y="8650"/>
                    <a:pt x="4883" y="8726"/>
                    <a:pt x="2911" y="8726"/>
                  </a:cubicBezTo>
                  <a:cubicBezTo>
                    <a:pt x="939" y="8726"/>
                    <a:pt x="0" y="8650"/>
                    <a:pt x="0" y="8460"/>
                  </a:cubicBezTo>
                  <a:cubicBezTo>
                    <a:pt x="0" y="8271"/>
                    <a:pt x="939" y="7968"/>
                    <a:pt x="1878" y="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203920" y="4434775"/>
              <a:ext cx="183681" cy="22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38" fill="norm" stroke="1" extrusionOk="0">
                  <a:moveTo>
                    <a:pt x="1435" y="4692"/>
                  </a:moveTo>
                  <a:cubicBezTo>
                    <a:pt x="1186" y="8854"/>
                    <a:pt x="938" y="13015"/>
                    <a:pt x="690" y="15591"/>
                  </a:cubicBezTo>
                  <a:cubicBezTo>
                    <a:pt x="442" y="18167"/>
                    <a:pt x="193" y="19158"/>
                    <a:pt x="69" y="18861"/>
                  </a:cubicBezTo>
                  <a:cubicBezTo>
                    <a:pt x="-55" y="18564"/>
                    <a:pt x="-55" y="16978"/>
                    <a:pt x="442" y="14402"/>
                  </a:cubicBezTo>
                  <a:cubicBezTo>
                    <a:pt x="938" y="11826"/>
                    <a:pt x="1931" y="8259"/>
                    <a:pt x="3669" y="5386"/>
                  </a:cubicBezTo>
                  <a:cubicBezTo>
                    <a:pt x="5407" y="2512"/>
                    <a:pt x="7890" y="332"/>
                    <a:pt x="10248" y="35"/>
                  </a:cubicBezTo>
                  <a:cubicBezTo>
                    <a:pt x="12607" y="-262"/>
                    <a:pt x="14842" y="1323"/>
                    <a:pt x="16704" y="5188"/>
                  </a:cubicBezTo>
                  <a:cubicBezTo>
                    <a:pt x="18566" y="9052"/>
                    <a:pt x="20055" y="15195"/>
                    <a:pt x="21545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314699" y="480239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340100" y="4948441"/>
              <a:ext cx="190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6000" y="8100"/>
                    <a:pt x="12000" y="16200"/>
                    <a:pt x="15600" y="18900"/>
                  </a:cubicBezTo>
                  <a:cubicBezTo>
                    <a:pt x="19200" y="21600"/>
                    <a:pt x="204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255675" y="4172567"/>
              <a:ext cx="462375" cy="130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7" fill="norm" stroke="1" extrusionOk="0">
                  <a:moveTo>
                    <a:pt x="21447" y="647"/>
                  </a:moveTo>
                  <a:cubicBezTo>
                    <a:pt x="21152" y="507"/>
                    <a:pt x="20858" y="368"/>
                    <a:pt x="19680" y="264"/>
                  </a:cubicBezTo>
                  <a:cubicBezTo>
                    <a:pt x="18502" y="159"/>
                    <a:pt x="16440" y="89"/>
                    <a:pt x="14132" y="37"/>
                  </a:cubicBezTo>
                  <a:cubicBezTo>
                    <a:pt x="11825" y="-15"/>
                    <a:pt x="9272" y="-50"/>
                    <a:pt x="7309" y="211"/>
                  </a:cubicBezTo>
                  <a:cubicBezTo>
                    <a:pt x="5345" y="473"/>
                    <a:pt x="3971" y="1030"/>
                    <a:pt x="3234" y="1953"/>
                  </a:cubicBezTo>
                  <a:cubicBezTo>
                    <a:pt x="2498" y="2876"/>
                    <a:pt x="2400" y="4165"/>
                    <a:pt x="2596" y="5524"/>
                  </a:cubicBezTo>
                  <a:cubicBezTo>
                    <a:pt x="2792" y="6883"/>
                    <a:pt x="3283" y="8311"/>
                    <a:pt x="3529" y="9687"/>
                  </a:cubicBezTo>
                  <a:cubicBezTo>
                    <a:pt x="3774" y="11064"/>
                    <a:pt x="3774" y="12387"/>
                    <a:pt x="3480" y="13676"/>
                  </a:cubicBezTo>
                  <a:cubicBezTo>
                    <a:pt x="3185" y="14965"/>
                    <a:pt x="2596" y="16220"/>
                    <a:pt x="1909" y="17439"/>
                  </a:cubicBezTo>
                  <a:cubicBezTo>
                    <a:pt x="1222" y="18658"/>
                    <a:pt x="436" y="19843"/>
                    <a:pt x="142" y="20522"/>
                  </a:cubicBezTo>
                  <a:cubicBezTo>
                    <a:pt x="-153" y="21202"/>
                    <a:pt x="43" y="21376"/>
                    <a:pt x="436" y="21463"/>
                  </a:cubicBezTo>
                  <a:cubicBezTo>
                    <a:pt x="829" y="21550"/>
                    <a:pt x="1418" y="21550"/>
                    <a:pt x="3431" y="21341"/>
                  </a:cubicBezTo>
                  <a:cubicBezTo>
                    <a:pt x="5443" y="21132"/>
                    <a:pt x="8880" y="20714"/>
                    <a:pt x="11678" y="20400"/>
                  </a:cubicBezTo>
                  <a:cubicBezTo>
                    <a:pt x="14476" y="20087"/>
                    <a:pt x="16636" y="19878"/>
                    <a:pt x="18796" y="19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902199" y="4186441"/>
              <a:ext cx="9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85"/>
                    <a:pt x="10080" y="9969"/>
                    <a:pt x="6480" y="13569"/>
                  </a:cubicBezTo>
                  <a:cubicBezTo>
                    <a:pt x="2880" y="17169"/>
                    <a:pt x="144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016499" y="4185309"/>
              <a:ext cx="21680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513" fill="norm" stroke="1" extrusionOk="0">
                  <a:moveTo>
                    <a:pt x="0" y="1791"/>
                  </a:moveTo>
                  <a:cubicBezTo>
                    <a:pt x="7855" y="852"/>
                    <a:pt x="15709" y="-87"/>
                    <a:pt x="18655" y="7"/>
                  </a:cubicBezTo>
                  <a:cubicBezTo>
                    <a:pt x="21600" y="101"/>
                    <a:pt x="19636" y="1228"/>
                    <a:pt x="16691" y="4515"/>
                  </a:cubicBezTo>
                  <a:cubicBezTo>
                    <a:pt x="13745" y="7802"/>
                    <a:pt x="9818" y="13249"/>
                    <a:pt x="8836" y="16442"/>
                  </a:cubicBezTo>
                  <a:cubicBezTo>
                    <a:pt x="7855" y="19635"/>
                    <a:pt x="9818" y="20574"/>
                    <a:pt x="1178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865749" y="4155633"/>
              <a:ext cx="188852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53" fill="norm" stroke="1" extrusionOk="0">
                  <a:moveTo>
                    <a:pt x="1973" y="21353"/>
                  </a:moveTo>
                  <a:cubicBezTo>
                    <a:pt x="1253" y="18584"/>
                    <a:pt x="533" y="15815"/>
                    <a:pt x="173" y="13045"/>
                  </a:cubicBezTo>
                  <a:cubicBezTo>
                    <a:pt x="-187" y="10276"/>
                    <a:pt x="-187" y="7507"/>
                    <a:pt x="2213" y="5015"/>
                  </a:cubicBezTo>
                  <a:cubicBezTo>
                    <a:pt x="4613" y="2522"/>
                    <a:pt x="9413" y="307"/>
                    <a:pt x="13013" y="30"/>
                  </a:cubicBezTo>
                  <a:cubicBezTo>
                    <a:pt x="16613" y="-247"/>
                    <a:pt x="19013" y="1415"/>
                    <a:pt x="21413" y="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135930" y="4338841"/>
              <a:ext cx="69187" cy="13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877" fill="norm" stroke="1" extrusionOk="0">
                  <a:moveTo>
                    <a:pt x="11802" y="0"/>
                  </a:moveTo>
                  <a:cubicBezTo>
                    <a:pt x="8625" y="322"/>
                    <a:pt x="5449" y="645"/>
                    <a:pt x="3225" y="2579"/>
                  </a:cubicBezTo>
                  <a:cubicBezTo>
                    <a:pt x="1002" y="4513"/>
                    <a:pt x="-269" y="8060"/>
                    <a:pt x="49" y="11284"/>
                  </a:cubicBezTo>
                  <a:cubicBezTo>
                    <a:pt x="366" y="14507"/>
                    <a:pt x="2272" y="17409"/>
                    <a:pt x="4813" y="19182"/>
                  </a:cubicBezTo>
                  <a:cubicBezTo>
                    <a:pt x="7355" y="20955"/>
                    <a:pt x="10531" y="21600"/>
                    <a:pt x="14025" y="19827"/>
                  </a:cubicBezTo>
                  <a:cubicBezTo>
                    <a:pt x="17519" y="18054"/>
                    <a:pt x="21331" y="13863"/>
                    <a:pt x="20696" y="10639"/>
                  </a:cubicBezTo>
                  <a:cubicBezTo>
                    <a:pt x="20060" y="7415"/>
                    <a:pt x="14978" y="5158"/>
                    <a:pt x="9896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714999" y="4231421"/>
              <a:ext cx="59563" cy="22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45" fill="norm" stroke="1" extrusionOk="0">
                  <a:moveTo>
                    <a:pt x="13407" y="3617"/>
                  </a:moveTo>
                  <a:cubicBezTo>
                    <a:pt x="16386" y="1987"/>
                    <a:pt x="19366" y="356"/>
                    <a:pt x="20483" y="51"/>
                  </a:cubicBezTo>
                  <a:cubicBezTo>
                    <a:pt x="21600" y="-255"/>
                    <a:pt x="20855" y="764"/>
                    <a:pt x="17131" y="4534"/>
                  </a:cubicBezTo>
                  <a:cubicBezTo>
                    <a:pt x="13407" y="8303"/>
                    <a:pt x="6703" y="14824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803900" y="4222424"/>
              <a:ext cx="27517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54" y="2298"/>
                  </a:moveTo>
                  <a:cubicBezTo>
                    <a:pt x="18277" y="1149"/>
                    <a:pt x="21600" y="0"/>
                    <a:pt x="21600" y="0"/>
                  </a:cubicBezTo>
                  <a:cubicBezTo>
                    <a:pt x="21600" y="0"/>
                    <a:pt x="18277" y="1149"/>
                    <a:pt x="14123" y="4940"/>
                  </a:cubicBezTo>
                  <a:cubicBezTo>
                    <a:pt x="9969" y="8732"/>
                    <a:pt x="4985" y="15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655219" y="4209397"/>
              <a:ext cx="294732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78" fill="norm" stroke="1" extrusionOk="0">
                  <a:moveTo>
                    <a:pt x="650" y="21078"/>
                  </a:moveTo>
                  <a:cubicBezTo>
                    <a:pt x="191" y="18609"/>
                    <a:pt x="-269" y="16141"/>
                    <a:pt x="191" y="13981"/>
                  </a:cubicBezTo>
                  <a:cubicBezTo>
                    <a:pt x="650" y="11821"/>
                    <a:pt x="2029" y="9969"/>
                    <a:pt x="5169" y="7501"/>
                  </a:cubicBezTo>
                  <a:cubicBezTo>
                    <a:pt x="8310" y="5032"/>
                    <a:pt x="13212" y="1947"/>
                    <a:pt x="16199" y="712"/>
                  </a:cubicBezTo>
                  <a:cubicBezTo>
                    <a:pt x="19186" y="-522"/>
                    <a:pt x="20259" y="95"/>
                    <a:pt x="21331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937250" y="4389641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197600" y="4427741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540500" y="4446791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908800" y="448489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213600" y="4230891"/>
              <a:ext cx="1079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503"/>
                    <a:pt x="13129" y="7005"/>
                    <a:pt x="9529" y="10605"/>
                  </a:cubicBezTo>
                  <a:cubicBezTo>
                    <a:pt x="5929" y="14205"/>
                    <a:pt x="2965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346950" y="4190477"/>
              <a:ext cx="46910" cy="25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39" fill="norm" stroke="1" extrusionOk="0">
                  <a:moveTo>
                    <a:pt x="11270" y="3380"/>
                  </a:moveTo>
                  <a:cubicBezTo>
                    <a:pt x="15026" y="1787"/>
                    <a:pt x="18783" y="193"/>
                    <a:pt x="20191" y="16"/>
                  </a:cubicBezTo>
                  <a:cubicBezTo>
                    <a:pt x="21600" y="-161"/>
                    <a:pt x="20661" y="1078"/>
                    <a:pt x="16904" y="4265"/>
                  </a:cubicBezTo>
                  <a:cubicBezTo>
                    <a:pt x="13148" y="7452"/>
                    <a:pt x="6574" y="12587"/>
                    <a:pt x="3287" y="15773"/>
                  </a:cubicBezTo>
                  <a:cubicBezTo>
                    <a:pt x="0" y="18960"/>
                    <a:pt x="0" y="20200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189901" y="4185219"/>
              <a:ext cx="347550" cy="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31" fill="norm" stroke="1" extrusionOk="0">
                  <a:moveTo>
                    <a:pt x="680" y="21331"/>
                  </a:moveTo>
                  <a:cubicBezTo>
                    <a:pt x="288" y="16884"/>
                    <a:pt x="-105" y="12437"/>
                    <a:pt x="26" y="9260"/>
                  </a:cubicBezTo>
                  <a:cubicBezTo>
                    <a:pt x="157" y="6084"/>
                    <a:pt x="811" y="4178"/>
                    <a:pt x="3364" y="2590"/>
                  </a:cubicBezTo>
                  <a:cubicBezTo>
                    <a:pt x="5917" y="1002"/>
                    <a:pt x="10368" y="-269"/>
                    <a:pt x="13706" y="49"/>
                  </a:cubicBezTo>
                  <a:cubicBezTo>
                    <a:pt x="17044" y="366"/>
                    <a:pt x="19270" y="2272"/>
                    <a:pt x="21495" y="4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480300" y="4446791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487646" y="4491241"/>
              <a:ext cx="14505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6757" y="0"/>
                  </a:moveTo>
                  <a:cubicBezTo>
                    <a:pt x="12375" y="2274"/>
                    <a:pt x="7992" y="4547"/>
                    <a:pt x="4862" y="6442"/>
                  </a:cubicBezTo>
                  <a:cubicBezTo>
                    <a:pt x="1731" y="8337"/>
                    <a:pt x="-147" y="9853"/>
                    <a:pt x="10" y="11179"/>
                  </a:cubicBezTo>
                  <a:cubicBezTo>
                    <a:pt x="166" y="12505"/>
                    <a:pt x="2357" y="13642"/>
                    <a:pt x="6270" y="15347"/>
                  </a:cubicBezTo>
                  <a:cubicBezTo>
                    <a:pt x="10183" y="17053"/>
                    <a:pt x="15818" y="19326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175250" y="4694441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143499" y="496114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035549" y="5193144"/>
              <a:ext cx="88242" cy="23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95" fill="norm" stroke="1" extrusionOk="0">
                  <a:moveTo>
                    <a:pt x="20057" y="1969"/>
                  </a:moveTo>
                  <a:cubicBezTo>
                    <a:pt x="20571" y="832"/>
                    <a:pt x="21086" y="-305"/>
                    <a:pt x="21343" y="74"/>
                  </a:cubicBezTo>
                  <a:cubicBezTo>
                    <a:pt x="21600" y="453"/>
                    <a:pt x="21600" y="2348"/>
                    <a:pt x="18000" y="6137"/>
                  </a:cubicBezTo>
                  <a:cubicBezTo>
                    <a:pt x="14400" y="9927"/>
                    <a:pt x="7200" y="15611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160105" y="5215141"/>
              <a:ext cx="2784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171"/>
                    <a:pt x="4867" y="12343"/>
                    <a:pt x="1782" y="15943"/>
                  </a:cubicBezTo>
                  <a:cubicBezTo>
                    <a:pt x="-1304" y="19543"/>
                    <a:pt x="239" y="205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984750" y="5189741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5300"/>
                    <a:pt x="5169" y="9000"/>
                    <a:pt x="8769" y="5400"/>
                  </a:cubicBezTo>
                  <a:cubicBezTo>
                    <a:pt x="12369" y="1800"/>
                    <a:pt x="1698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227042" y="5342141"/>
              <a:ext cx="93313" cy="1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229" fill="norm" stroke="1" extrusionOk="0">
                  <a:moveTo>
                    <a:pt x="15275" y="5226"/>
                  </a:moveTo>
                  <a:cubicBezTo>
                    <a:pt x="12927" y="5226"/>
                    <a:pt x="10580" y="5226"/>
                    <a:pt x="7762" y="7142"/>
                  </a:cubicBezTo>
                  <a:cubicBezTo>
                    <a:pt x="4945" y="9058"/>
                    <a:pt x="1658" y="12890"/>
                    <a:pt x="484" y="15677"/>
                  </a:cubicBezTo>
                  <a:cubicBezTo>
                    <a:pt x="-690" y="18465"/>
                    <a:pt x="249" y="20206"/>
                    <a:pt x="3536" y="20903"/>
                  </a:cubicBezTo>
                  <a:cubicBezTo>
                    <a:pt x="6823" y="21600"/>
                    <a:pt x="12458" y="21252"/>
                    <a:pt x="15980" y="19161"/>
                  </a:cubicBezTo>
                  <a:cubicBezTo>
                    <a:pt x="19501" y="17071"/>
                    <a:pt x="20910" y="13239"/>
                    <a:pt x="20675" y="9755"/>
                  </a:cubicBezTo>
                  <a:cubicBezTo>
                    <a:pt x="20440" y="6271"/>
                    <a:pt x="18562" y="3135"/>
                    <a:pt x="166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727700" y="5333114"/>
              <a:ext cx="2095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64" y="12302"/>
                    <a:pt x="3927" y="4448"/>
                    <a:pt x="7527" y="1502"/>
                  </a:cubicBezTo>
                  <a:cubicBezTo>
                    <a:pt x="11127" y="-1443"/>
                    <a:pt x="163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534150" y="5342141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840"/>
                    <a:pt x="2618" y="10080"/>
                    <a:pt x="6218" y="6480"/>
                  </a:cubicBezTo>
                  <a:cubicBezTo>
                    <a:pt x="9818" y="2880"/>
                    <a:pt x="157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997700" y="5361191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192217" y="5196091"/>
              <a:ext cx="84884" cy="20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52" fill="norm" stroke="1" extrusionOk="0">
                  <a:moveTo>
                    <a:pt x="21127" y="0"/>
                  </a:moveTo>
                  <a:cubicBezTo>
                    <a:pt x="14278" y="6075"/>
                    <a:pt x="7429" y="12150"/>
                    <a:pt x="3742" y="15862"/>
                  </a:cubicBezTo>
                  <a:cubicBezTo>
                    <a:pt x="54" y="19575"/>
                    <a:pt x="-473" y="20925"/>
                    <a:pt x="317" y="21262"/>
                  </a:cubicBezTo>
                  <a:cubicBezTo>
                    <a:pt x="1107" y="21600"/>
                    <a:pt x="3215" y="20925"/>
                    <a:pt x="532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327900" y="5136824"/>
              <a:ext cx="46910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1270" y="1878"/>
                  </a:moveTo>
                  <a:cubicBezTo>
                    <a:pt x="15026" y="939"/>
                    <a:pt x="18783" y="0"/>
                    <a:pt x="20191" y="0"/>
                  </a:cubicBezTo>
                  <a:cubicBezTo>
                    <a:pt x="21600" y="0"/>
                    <a:pt x="20661" y="939"/>
                    <a:pt x="16904" y="4696"/>
                  </a:cubicBezTo>
                  <a:cubicBezTo>
                    <a:pt x="13148" y="8452"/>
                    <a:pt x="6574" y="150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117911" y="5151368"/>
              <a:ext cx="286190" cy="10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38" fill="norm" stroke="1" extrusionOk="0">
                  <a:moveTo>
                    <a:pt x="502" y="21238"/>
                  </a:moveTo>
                  <a:cubicBezTo>
                    <a:pt x="33" y="16253"/>
                    <a:pt x="-437" y="11269"/>
                    <a:pt x="737" y="7323"/>
                  </a:cubicBezTo>
                  <a:cubicBezTo>
                    <a:pt x="1911" y="3376"/>
                    <a:pt x="4728" y="469"/>
                    <a:pt x="8406" y="53"/>
                  </a:cubicBezTo>
                  <a:cubicBezTo>
                    <a:pt x="12085" y="-362"/>
                    <a:pt x="16624" y="1715"/>
                    <a:pt x="21163" y="3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416799" y="5291341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29"/>
                    <a:pt x="7200" y="2057"/>
                    <a:pt x="3600" y="5657"/>
                  </a:cubicBezTo>
                  <a:cubicBezTo>
                    <a:pt x="0" y="9257"/>
                    <a:pt x="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421138" y="5339878"/>
              <a:ext cx="129012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10" fill="norm" stroke="1" extrusionOk="0">
                  <a:moveTo>
                    <a:pt x="21234" y="564"/>
                  </a:moveTo>
                  <a:cubicBezTo>
                    <a:pt x="17750" y="37"/>
                    <a:pt x="14266" y="-490"/>
                    <a:pt x="10782" y="827"/>
                  </a:cubicBezTo>
                  <a:cubicBezTo>
                    <a:pt x="7299" y="2144"/>
                    <a:pt x="3815" y="5305"/>
                    <a:pt x="1899" y="8466"/>
                  </a:cubicBezTo>
                  <a:cubicBezTo>
                    <a:pt x="-18" y="11627"/>
                    <a:pt x="-366" y="14788"/>
                    <a:pt x="331" y="16632"/>
                  </a:cubicBezTo>
                  <a:cubicBezTo>
                    <a:pt x="1028" y="18476"/>
                    <a:pt x="2769" y="19003"/>
                    <a:pt x="5382" y="19530"/>
                  </a:cubicBezTo>
                  <a:cubicBezTo>
                    <a:pt x="7995" y="20056"/>
                    <a:pt x="11479" y="20583"/>
                    <a:pt x="14963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715250" y="4184550"/>
              <a:ext cx="392907" cy="129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0" fill="norm" stroke="1" extrusionOk="0">
                  <a:moveTo>
                    <a:pt x="0" y="1934"/>
                  </a:moveTo>
                  <a:cubicBezTo>
                    <a:pt x="116" y="1758"/>
                    <a:pt x="232" y="1582"/>
                    <a:pt x="1858" y="1318"/>
                  </a:cubicBezTo>
                  <a:cubicBezTo>
                    <a:pt x="3484" y="1053"/>
                    <a:pt x="6619" y="701"/>
                    <a:pt x="9232" y="472"/>
                  </a:cubicBezTo>
                  <a:cubicBezTo>
                    <a:pt x="11845" y="243"/>
                    <a:pt x="13935" y="137"/>
                    <a:pt x="15735" y="67"/>
                  </a:cubicBezTo>
                  <a:cubicBezTo>
                    <a:pt x="17535" y="-4"/>
                    <a:pt x="19045" y="-39"/>
                    <a:pt x="19974" y="67"/>
                  </a:cubicBezTo>
                  <a:cubicBezTo>
                    <a:pt x="20903" y="172"/>
                    <a:pt x="21252" y="419"/>
                    <a:pt x="21426" y="1124"/>
                  </a:cubicBezTo>
                  <a:cubicBezTo>
                    <a:pt x="21600" y="1829"/>
                    <a:pt x="21600" y="2991"/>
                    <a:pt x="21426" y="4189"/>
                  </a:cubicBezTo>
                  <a:cubicBezTo>
                    <a:pt x="21252" y="5387"/>
                    <a:pt x="20903" y="6621"/>
                    <a:pt x="20148" y="7960"/>
                  </a:cubicBezTo>
                  <a:cubicBezTo>
                    <a:pt x="19394" y="9299"/>
                    <a:pt x="18232" y="10743"/>
                    <a:pt x="16955" y="12170"/>
                  </a:cubicBezTo>
                  <a:cubicBezTo>
                    <a:pt x="15677" y="13598"/>
                    <a:pt x="14284" y="15007"/>
                    <a:pt x="13413" y="16258"/>
                  </a:cubicBezTo>
                  <a:cubicBezTo>
                    <a:pt x="12542" y="17509"/>
                    <a:pt x="12194" y="18601"/>
                    <a:pt x="11903" y="19359"/>
                  </a:cubicBezTo>
                  <a:cubicBezTo>
                    <a:pt x="11613" y="20116"/>
                    <a:pt x="11381" y="20539"/>
                    <a:pt x="11148" y="20839"/>
                  </a:cubicBezTo>
                  <a:cubicBezTo>
                    <a:pt x="10916" y="21138"/>
                    <a:pt x="10684" y="21314"/>
                    <a:pt x="10277" y="21420"/>
                  </a:cubicBezTo>
                  <a:cubicBezTo>
                    <a:pt x="9871" y="21526"/>
                    <a:pt x="9290" y="21561"/>
                    <a:pt x="7548" y="21402"/>
                  </a:cubicBezTo>
                  <a:cubicBezTo>
                    <a:pt x="5806" y="21244"/>
                    <a:pt x="2903" y="20892"/>
                    <a:pt x="0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82935" y="6121679"/>
              <a:ext cx="191716" cy="64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5" fill="norm" stroke="1" extrusionOk="0">
                  <a:moveTo>
                    <a:pt x="5833" y="5345"/>
                  </a:moveTo>
                  <a:cubicBezTo>
                    <a:pt x="6545" y="7039"/>
                    <a:pt x="7257" y="8733"/>
                    <a:pt x="7376" y="10992"/>
                  </a:cubicBezTo>
                  <a:cubicBezTo>
                    <a:pt x="7495" y="13251"/>
                    <a:pt x="7020" y="16074"/>
                    <a:pt x="6783" y="17768"/>
                  </a:cubicBezTo>
                  <a:cubicBezTo>
                    <a:pt x="6545" y="19463"/>
                    <a:pt x="6545" y="20027"/>
                    <a:pt x="6426" y="20521"/>
                  </a:cubicBezTo>
                  <a:cubicBezTo>
                    <a:pt x="6308" y="21015"/>
                    <a:pt x="6070" y="21439"/>
                    <a:pt x="5833" y="21404"/>
                  </a:cubicBezTo>
                  <a:cubicBezTo>
                    <a:pt x="5596" y="21368"/>
                    <a:pt x="5358" y="20874"/>
                    <a:pt x="4646" y="19427"/>
                  </a:cubicBezTo>
                  <a:cubicBezTo>
                    <a:pt x="3934" y="17980"/>
                    <a:pt x="2747" y="15580"/>
                    <a:pt x="1798" y="13251"/>
                  </a:cubicBezTo>
                  <a:cubicBezTo>
                    <a:pt x="848" y="10921"/>
                    <a:pt x="136" y="8663"/>
                    <a:pt x="18" y="6792"/>
                  </a:cubicBezTo>
                  <a:cubicBezTo>
                    <a:pt x="-101" y="4921"/>
                    <a:pt x="374" y="3439"/>
                    <a:pt x="1798" y="2310"/>
                  </a:cubicBezTo>
                  <a:cubicBezTo>
                    <a:pt x="3222" y="1180"/>
                    <a:pt x="5596" y="404"/>
                    <a:pt x="8325" y="121"/>
                  </a:cubicBezTo>
                  <a:cubicBezTo>
                    <a:pt x="11055" y="-161"/>
                    <a:pt x="14141" y="51"/>
                    <a:pt x="16752" y="757"/>
                  </a:cubicBezTo>
                  <a:cubicBezTo>
                    <a:pt x="19363" y="1463"/>
                    <a:pt x="21499" y="2663"/>
                    <a:pt x="21499" y="3933"/>
                  </a:cubicBezTo>
                  <a:cubicBezTo>
                    <a:pt x="21499" y="5204"/>
                    <a:pt x="19363" y="6545"/>
                    <a:pt x="16633" y="7392"/>
                  </a:cubicBezTo>
                  <a:cubicBezTo>
                    <a:pt x="13903" y="8239"/>
                    <a:pt x="10580" y="8592"/>
                    <a:pt x="7851" y="8698"/>
                  </a:cubicBezTo>
                  <a:cubicBezTo>
                    <a:pt x="5121" y="8804"/>
                    <a:pt x="2985" y="8663"/>
                    <a:pt x="2154" y="8415"/>
                  </a:cubicBezTo>
                  <a:cubicBezTo>
                    <a:pt x="1323" y="8168"/>
                    <a:pt x="1798" y="7815"/>
                    <a:pt x="2510" y="7533"/>
                  </a:cubicBezTo>
                  <a:cubicBezTo>
                    <a:pt x="3222" y="7251"/>
                    <a:pt x="4172" y="7039"/>
                    <a:pt x="5121" y="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19100" y="5935615"/>
              <a:ext cx="127000" cy="20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8774"/>
                  </a:moveTo>
                  <a:cubicBezTo>
                    <a:pt x="0" y="7694"/>
                    <a:pt x="0" y="6614"/>
                    <a:pt x="540" y="6614"/>
                  </a:cubicBezTo>
                  <a:cubicBezTo>
                    <a:pt x="1080" y="6614"/>
                    <a:pt x="2160" y="7694"/>
                    <a:pt x="2880" y="9962"/>
                  </a:cubicBezTo>
                  <a:cubicBezTo>
                    <a:pt x="3600" y="12230"/>
                    <a:pt x="3960" y="15686"/>
                    <a:pt x="4140" y="17954"/>
                  </a:cubicBezTo>
                  <a:cubicBezTo>
                    <a:pt x="4320" y="20222"/>
                    <a:pt x="4320" y="21302"/>
                    <a:pt x="4140" y="21302"/>
                  </a:cubicBezTo>
                  <a:cubicBezTo>
                    <a:pt x="3960" y="21302"/>
                    <a:pt x="3600" y="20222"/>
                    <a:pt x="3240" y="17198"/>
                  </a:cubicBezTo>
                  <a:cubicBezTo>
                    <a:pt x="2880" y="14174"/>
                    <a:pt x="2520" y="9206"/>
                    <a:pt x="2880" y="5966"/>
                  </a:cubicBezTo>
                  <a:cubicBezTo>
                    <a:pt x="3240" y="2726"/>
                    <a:pt x="4320" y="1214"/>
                    <a:pt x="5760" y="458"/>
                  </a:cubicBezTo>
                  <a:cubicBezTo>
                    <a:pt x="7200" y="-298"/>
                    <a:pt x="9000" y="-298"/>
                    <a:pt x="11520" y="1862"/>
                  </a:cubicBezTo>
                  <a:cubicBezTo>
                    <a:pt x="14040" y="4022"/>
                    <a:pt x="17280" y="8342"/>
                    <a:pt x="19080" y="11690"/>
                  </a:cubicBezTo>
                  <a:cubicBezTo>
                    <a:pt x="20880" y="15038"/>
                    <a:pt x="21240" y="17414"/>
                    <a:pt x="2160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96900" y="602159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56943" y="5939041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87399" y="5907291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84"/>
                    <a:pt x="9600" y="11368"/>
                    <a:pt x="13200" y="14968"/>
                  </a:cubicBezTo>
                  <a:cubicBezTo>
                    <a:pt x="16800" y="18568"/>
                    <a:pt x="192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149349" y="6361814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00" y="12302"/>
                    <a:pt x="6000" y="4448"/>
                    <a:pt x="9600" y="1502"/>
                  </a:cubicBezTo>
                  <a:cubicBezTo>
                    <a:pt x="13200" y="-1443"/>
                    <a:pt x="17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153380" y="6510541"/>
              <a:ext cx="24362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25" fill="norm" stroke="1" extrusionOk="0">
                  <a:moveTo>
                    <a:pt x="2439" y="0"/>
                  </a:moveTo>
                  <a:cubicBezTo>
                    <a:pt x="1135" y="7200"/>
                    <a:pt x="-168" y="14400"/>
                    <a:pt x="18" y="18000"/>
                  </a:cubicBezTo>
                  <a:cubicBezTo>
                    <a:pt x="204" y="21600"/>
                    <a:pt x="1880" y="21600"/>
                    <a:pt x="5698" y="18900"/>
                  </a:cubicBezTo>
                  <a:cubicBezTo>
                    <a:pt x="9515" y="16200"/>
                    <a:pt x="15473" y="10800"/>
                    <a:pt x="21432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820079" y="6153873"/>
              <a:ext cx="189423" cy="51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27" fill="norm" stroke="1" extrusionOk="0">
                  <a:moveTo>
                    <a:pt x="5193" y="4541"/>
                  </a:moveTo>
                  <a:cubicBezTo>
                    <a:pt x="5193" y="7979"/>
                    <a:pt x="5193" y="11417"/>
                    <a:pt x="4958" y="14062"/>
                  </a:cubicBezTo>
                  <a:cubicBezTo>
                    <a:pt x="4723" y="16707"/>
                    <a:pt x="4254" y="18559"/>
                    <a:pt x="3667" y="19749"/>
                  </a:cubicBezTo>
                  <a:cubicBezTo>
                    <a:pt x="3080" y="20939"/>
                    <a:pt x="2376" y="21468"/>
                    <a:pt x="1789" y="21424"/>
                  </a:cubicBezTo>
                  <a:cubicBezTo>
                    <a:pt x="1202" y="21380"/>
                    <a:pt x="732" y="20763"/>
                    <a:pt x="380" y="18823"/>
                  </a:cubicBezTo>
                  <a:cubicBezTo>
                    <a:pt x="28" y="16884"/>
                    <a:pt x="-207" y="13621"/>
                    <a:pt x="263" y="10536"/>
                  </a:cubicBezTo>
                  <a:cubicBezTo>
                    <a:pt x="732" y="7450"/>
                    <a:pt x="1906" y="4541"/>
                    <a:pt x="4019" y="2733"/>
                  </a:cubicBezTo>
                  <a:cubicBezTo>
                    <a:pt x="6132" y="926"/>
                    <a:pt x="9184" y="221"/>
                    <a:pt x="12002" y="44"/>
                  </a:cubicBezTo>
                  <a:cubicBezTo>
                    <a:pt x="14819" y="-132"/>
                    <a:pt x="17402" y="221"/>
                    <a:pt x="19045" y="1014"/>
                  </a:cubicBezTo>
                  <a:cubicBezTo>
                    <a:pt x="20689" y="1808"/>
                    <a:pt x="21393" y="3042"/>
                    <a:pt x="20806" y="4100"/>
                  </a:cubicBezTo>
                  <a:cubicBezTo>
                    <a:pt x="20219" y="5158"/>
                    <a:pt x="18341" y="6039"/>
                    <a:pt x="15758" y="6657"/>
                  </a:cubicBezTo>
                  <a:cubicBezTo>
                    <a:pt x="13176" y="7274"/>
                    <a:pt x="9889" y="7626"/>
                    <a:pt x="7541" y="7715"/>
                  </a:cubicBezTo>
                  <a:cubicBezTo>
                    <a:pt x="5193" y="7803"/>
                    <a:pt x="3784" y="7626"/>
                    <a:pt x="3080" y="7318"/>
                  </a:cubicBezTo>
                  <a:cubicBezTo>
                    <a:pt x="2376" y="7009"/>
                    <a:pt x="2376" y="6568"/>
                    <a:pt x="2376" y="6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076955" y="5981899"/>
              <a:ext cx="126495" cy="20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25" fill="norm" stroke="1" extrusionOk="0">
                  <a:moveTo>
                    <a:pt x="5314" y="4794"/>
                  </a:moveTo>
                  <a:cubicBezTo>
                    <a:pt x="3514" y="8982"/>
                    <a:pt x="1714" y="13170"/>
                    <a:pt x="814" y="15815"/>
                  </a:cubicBezTo>
                  <a:cubicBezTo>
                    <a:pt x="-86" y="18460"/>
                    <a:pt x="-86" y="19562"/>
                    <a:pt x="94" y="19452"/>
                  </a:cubicBezTo>
                  <a:cubicBezTo>
                    <a:pt x="274" y="19341"/>
                    <a:pt x="634" y="18019"/>
                    <a:pt x="1534" y="15043"/>
                  </a:cubicBezTo>
                  <a:cubicBezTo>
                    <a:pt x="2434" y="12068"/>
                    <a:pt x="3874" y="7439"/>
                    <a:pt x="5314" y="4574"/>
                  </a:cubicBezTo>
                  <a:cubicBezTo>
                    <a:pt x="6754" y="1709"/>
                    <a:pt x="8194" y="607"/>
                    <a:pt x="9814" y="166"/>
                  </a:cubicBezTo>
                  <a:cubicBezTo>
                    <a:pt x="11434" y="-275"/>
                    <a:pt x="13234" y="-55"/>
                    <a:pt x="15214" y="3582"/>
                  </a:cubicBezTo>
                  <a:cubicBezTo>
                    <a:pt x="17194" y="7219"/>
                    <a:pt x="19354" y="14272"/>
                    <a:pt x="21514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870200" y="6490273"/>
              <a:ext cx="628650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6456"/>
                  </a:moveTo>
                  <a:cubicBezTo>
                    <a:pt x="2909" y="3510"/>
                    <a:pt x="5818" y="565"/>
                    <a:pt x="8727" y="74"/>
                  </a:cubicBezTo>
                  <a:cubicBezTo>
                    <a:pt x="11636" y="-417"/>
                    <a:pt x="14545" y="1547"/>
                    <a:pt x="16691" y="5474"/>
                  </a:cubicBezTo>
                  <a:cubicBezTo>
                    <a:pt x="18836" y="9401"/>
                    <a:pt x="20218" y="15292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995083" y="6548641"/>
              <a:ext cx="478368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5830" y="19938"/>
                  </a:moveTo>
                  <a:cubicBezTo>
                    <a:pt x="4205" y="20492"/>
                    <a:pt x="2581" y="21046"/>
                    <a:pt x="1529" y="21323"/>
                  </a:cubicBezTo>
                  <a:cubicBezTo>
                    <a:pt x="478" y="21600"/>
                    <a:pt x="0" y="21600"/>
                    <a:pt x="0" y="21046"/>
                  </a:cubicBezTo>
                  <a:cubicBezTo>
                    <a:pt x="0" y="20492"/>
                    <a:pt x="478" y="19385"/>
                    <a:pt x="2294" y="17169"/>
                  </a:cubicBezTo>
                  <a:cubicBezTo>
                    <a:pt x="4110" y="14954"/>
                    <a:pt x="7264" y="11631"/>
                    <a:pt x="10465" y="9415"/>
                  </a:cubicBezTo>
                  <a:cubicBezTo>
                    <a:pt x="13667" y="7200"/>
                    <a:pt x="16917" y="6092"/>
                    <a:pt x="18781" y="4708"/>
                  </a:cubicBezTo>
                  <a:cubicBezTo>
                    <a:pt x="20644" y="3323"/>
                    <a:pt x="2112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399134" y="6407200"/>
              <a:ext cx="164010" cy="30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22" fill="norm" stroke="1" extrusionOk="0">
                  <a:moveTo>
                    <a:pt x="2963" y="1030"/>
                  </a:moveTo>
                  <a:cubicBezTo>
                    <a:pt x="1363" y="426"/>
                    <a:pt x="-237" y="-178"/>
                    <a:pt x="30" y="49"/>
                  </a:cubicBezTo>
                  <a:cubicBezTo>
                    <a:pt x="296" y="275"/>
                    <a:pt x="2430" y="1332"/>
                    <a:pt x="6296" y="3296"/>
                  </a:cubicBezTo>
                  <a:cubicBezTo>
                    <a:pt x="10163" y="5260"/>
                    <a:pt x="15763" y="8130"/>
                    <a:pt x="18563" y="10471"/>
                  </a:cubicBezTo>
                  <a:cubicBezTo>
                    <a:pt x="21363" y="12812"/>
                    <a:pt x="21363" y="14625"/>
                    <a:pt x="18563" y="16362"/>
                  </a:cubicBezTo>
                  <a:cubicBezTo>
                    <a:pt x="15763" y="18099"/>
                    <a:pt x="10163" y="19760"/>
                    <a:pt x="456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524581" y="6294661"/>
              <a:ext cx="245733" cy="56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19" fill="norm" stroke="1" extrusionOk="0">
                  <a:moveTo>
                    <a:pt x="4611" y="6934"/>
                  </a:moveTo>
                  <a:cubicBezTo>
                    <a:pt x="4430" y="6455"/>
                    <a:pt x="4248" y="5977"/>
                    <a:pt x="4158" y="6017"/>
                  </a:cubicBezTo>
                  <a:cubicBezTo>
                    <a:pt x="4067" y="6057"/>
                    <a:pt x="4067" y="6615"/>
                    <a:pt x="4158" y="8289"/>
                  </a:cubicBezTo>
                  <a:cubicBezTo>
                    <a:pt x="4248" y="9963"/>
                    <a:pt x="4430" y="12752"/>
                    <a:pt x="4248" y="15024"/>
                  </a:cubicBezTo>
                  <a:cubicBezTo>
                    <a:pt x="4067" y="17295"/>
                    <a:pt x="3522" y="19049"/>
                    <a:pt x="2978" y="20085"/>
                  </a:cubicBezTo>
                  <a:cubicBezTo>
                    <a:pt x="2433" y="21121"/>
                    <a:pt x="1889" y="21440"/>
                    <a:pt x="1435" y="21281"/>
                  </a:cubicBezTo>
                  <a:cubicBezTo>
                    <a:pt x="981" y="21121"/>
                    <a:pt x="618" y="20484"/>
                    <a:pt x="346" y="18610"/>
                  </a:cubicBezTo>
                  <a:cubicBezTo>
                    <a:pt x="74" y="16737"/>
                    <a:pt x="-108" y="13629"/>
                    <a:pt x="74" y="10879"/>
                  </a:cubicBezTo>
                  <a:cubicBezTo>
                    <a:pt x="255" y="8129"/>
                    <a:pt x="800" y="5738"/>
                    <a:pt x="1979" y="3985"/>
                  </a:cubicBezTo>
                  <a:cubicBezTo>
                    <a:pt x="3159" y="2231"/>
                    <a:pt x="4974" y="1115"/>
                    <a:pt x="7425" y="517"/>
                  </a:cubicBezTo>
                  <a:cubicBezTo>
                    <a:pt x="9875" y="-80"/>
                    <a:pt x="12961" y="-160"/>
                    <a:pt x="15502" y="278"/>
                  </a:cubicBezTo>
                  <a:cubicBezTo>
                    <a:pt x="18043" y="717"/>
                    <a:pt x="20040" y="1673"/>
                    <a:pt x="20766" y="2550"/>
                  </a:cubicBezTo>
                  <a:cubicBezTo>
                    <a:pt x="21492" y="3427"/>
                    <a:pt x="20947" y="4224"/>
                    <a:pt x="18951" y="4941"/>
                  </a:cubicBezTo>
                  <a:cubicBezTo>
                    <a:pt x="16954" y="5658"/>
                    <a:pt x="13505" y="6296"/>
                    <a:pt x="10874" y="6575"/>
                  </a:cubicBezTo>
                  <a:cubicBezTo>
                    <a:pt x="8242" y="6854"/>
                    <a:pt x="6426" y="6774"/>
                    <a:pt x="4611" y="6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867456" y="6183429"/>
              <a:ext cx="155395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02" fill="norm" stroke="1" extrusionOk="0">
                  <a:moveTo>
                    <a:pt x="413" y="6104"/>
                  </a:moveTo>
                  <a:cubicBezTo>
                    <a:pt x="121" y="5035"/>
                    <a:pt x="-171" y="3965"/>
                    <a:pt x="121" y="3858"/>
                  </a:cubicBezTo>
                  <a:cubicBezTo>
                    <a:pt x="413" y="3752"/>
                    <a:pt x="1288" y="4607"/>
                    <a:pt x="2018" y="6532"/>
                  </a:cubicBezTo>
                  <a:cubicBezTo>
                    <a:pt x="2748" y="8456"/>
                    <a:pt x="3332" y="11451"/>
                    <a:pt x="3624" y="13482"/>
                  </a:cubicBezTo>
                  <a:cubicBezTo>
                    <a:pt x="3915" y="15514"/>
                    <a:pt x="3915" y="16583"/>
                    <a:pt x="3770" y="16583"/>
                  </a:cubicBezTo>
                  <a:cubicBezTo>
                    <a:pt x="3624" y="16583"/>
                    <a:pt x="3332" y="15514"/>
                    <a:pt x="3478" y="12841"/>
                  </a:cubicBezTo>
                  <a:cubicBezTo>
                    <a:pt x="3624" y="10167"/>
                    <a:pt x="4207" y="5890"/>
                    <a:pt x="4937" y="3324"/>
                  </a:cubicBezTo>
                  <a:cubicBezTo>
                    <a:pt x="5667" y="757"/>
                    <a:pt x="6543" y="-98"/>
                    <a:pt x="8440" y="9"/>
                  </a:cubicBezTo>
                  <a:cubicBezTo>
                    <a:pt x="10337" y="116"/>
                    <a:pt x="13256" y="1185"/>
                    <a:pt x="15299" y="3645"/>
                  </a:cubicBezTo>
                  <a:cubicBezTo>
                    <a:pt x="17343" y="6104"/>
                    <a:pt x="18510" y="9953"/>
                    <a:pt x="19386" y="13161"/>
                  </a:cubicBezTo>
                  <a:cubicBezTo>
                    <a:pt x="20261" y="16369"/>
                    <a:pt x="20845" y="18936"/>
                    <a:pt x="2142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080000" y="6212091"/>
              <a:ext cx="296306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9516" y="0"/>
                  </a:moveTo>
                  <a:cubicBezTo>
                    <a:pt x="11631" y="916"/>
                    <a:pt x="13745" y="1833"/>
                    <a:pt x="15860" y="3305"/>
                  </a:cubicBezTo>
                  <a:cubicBezTo>
                    <a:pt x="17975" y="4778"/>
                    <a:pt x="20090" y="6807"/>
                    <a:pt x="20845" y="8836"/>
                  </a:cubicBezTo>
                  <a:cubicBezTo>
                    <a:pt x="21600" y="10865"/>
                    <a:pt x="20996" y="12895"/>
                    <a:pt x="18277" y="14793"/>
                  </a:cubicBezTo>
                  <a:cubicBezTo>
                    <a:pt x="15558" y="16691"/>
                    <a:pt x="10724" y="18458"/>
                    <a:pt x="7326" y="19571"/>
                  </a:cubicBezTo>
                  <a:cubicBezTo>
                    <a:pt x="3927" y="20684"/>
                    <a:pt x="1964" y="21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181947" y="6296631"/>
              <a:ext cx="332904" cy="60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79" fill="norm" stroke="1" extrusionOk="0">
                  <a:moveTo>
                    <a:pt x="15660" y="381"/>
                  </a:moveTo>
                  <a:cubicBezTo>
                    <a:pt x="13894" y="80"/>
                    <a:pt x="12128" y="-221"/>
                    <a:pt x="9887" y="231"/>
                  </a:cubicBezTo>
                  <a:cubicBezTo>
                    <a:pt x="7645" y="682"/>
                    <a:pt x="4928" y="1886"/>
                    <a:pt x="2958" y="3693"/>
                  </a:cubicBezTo>
                  <a:cubicBezTo>
                    <a:pt x="989" y="5499"/>
                    <a:pt x="-234" y="7907"/>
                    <a:pt x="38" y="10127"/>
                  </a:cubicBezTo>
                  <a:cubicBezTo>
                    <a:pt x="309" y="12348"/>
                    <a:pt x="2075" y="14380"/>
                    <a:pt x="5404" y="16148"/>
                  </a:cubicBezTo>
                  <a:cubicBezTo>
                    <a:pt x="8732" y="17917"/>
                    <a:pt x="13623" y="19422"/>
                    <a:pt x="16543" y="20250"/>
                  </a:cubicBezTo>
                  <a:cubicBezTo>
                    <a:pt x="19464" y="21078"/>
                    <a:pt x="20415" y="21228"/>
                    <a:pt x="21366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5568950" y="6516891"/>
              <a:ext cx="3302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234"/>
                    <a:pt x="6092" y="4469"/>
                    <a:pt x="9692" y="8069"/>
                  </a:cubicBezTo>
                  <a:cubicBezTo>
                    <a:pt x="13292" y="11669"/>
                    <a:pt x="17446" y="16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689600" y="6478791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441"/>
                    <a:pt x="15508" y="882"/>
                    <a:pt x="12046" y="2865"/>
                  </a:cubicBezTo>
                  <a:cubicBezTo>
                    <a:pt x="8585" y="4849"/>
                    <a:pt x="4708" y="8376"/>
                    <a:pt x="2631" y="11755"/>
                  </a:cubicBezTo>
                  <a:cubicBezTo>
                    <a:pt x="554" y="15135"/>
                    <a:pt x="277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6040966" y="6347147"/>
              <a:ext cx="189531" cy="52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30" fill="norm" stroke="1" extrusionOk="0">
                  <a:moveTo>
                    <a:pt x="6735" y="4077"/>
                  </a:moveTo>
                  <a:cubicBezTo>
                    <a:pt x="4877" y="6669"/>
                    <a:pt x="3019" y="9261"/>
                    <a:pt x="1974" y="12026"/>
                  </a:cubicBezTo>
                  <a:cubicBezTo>
                    <a:pt x="929" y="14791"/>
                    <a:pt x="697" y="17728"/>
                    <a:pt x="465" y="19413"/>
                  </a:cubicBezTo>
                  <a:cubicBezTo>
                    <a:pt x="232" y="21098"/>
                    <a:pt x="0" y="21530"/>
                    <a:pt x="0" y="21530"/>
                  </a:cubicBezTo>
                  <a:cubicBezTo>
                    <a:pt x="0" y="21530"/>
                    <a:pt x="232" y="21098"/>
                    <a:pt x="1045" y="19111"/>
                  </a:cubicBezTo>
                  <a:cubicBezTo>
                    <a:pt x="1858" y="17124"/>
                    <a:pt x="3252" y="13581"/>
                    <a:pt x="4413" y="10428"/>
                  </a:cubicBezTo>
                  <a:cubicBezTo>
                    <a:pt x="5574" y="7274"/>
                    <a:pt x="6503" y="4509"/>
                    <a:pt x="7084" y="2911"/>
                  </a:cubicBezTo>
                  <a:cubicBezTo>
                    <a:pt x="7665" y="1312"/>
                    <a:pt x="7897" y="880"/>
                    <a:pt x="8477" y="535"/>
                  </a:cubicBezTo>
                  <a:cubicBezTo>
                    <a:pt x="9058" y="189"/>
                    <a:pt x="9987" y="-70"/>
                    <a:pt x="11613" y="16"/>
                  </a:cubicBezTo>
                  <a:cubicBezTo>
                    <a:pt x="13239" y="103"/>
                    <a:pt x="15561" y="535"/>
                    <a:pt x="17652" y="1528"/>
                  </a:cubicBezTo>
                  <a:cubicBezTo>
                    <a:pt x="19742" y="2522"/>
                    <a:pt x="21600" y="4077"/>
                    <a:pt x="20439" y="5632"/>
                  </a:cubicBezTo>
                  <a:cubicBezTo>
                    <a:pt x="19277" y="7188"/>
                    <a:pt x="15097" y="8743"/>
                    <a:pt x="12426" y="9607"/>
                  </a:cubicBezTo>
                  <a:cubicBezTo>
                    <a:pt x="9755" y="10471"/>
                    <a:pt x="8594" y="10644"/>
                    <a:pt x="7432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538383" y="6638182"/>
              <a:ext cx="268817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1701" y="13673"/>
                  </a:moveTo>
                  <a:cubicBezTo>
                    <a:pt x="850" y="8873"/>
                    <a:pt x="0" y="4073"/>
                    <a:pt x="0" y="1673"/>
                  </a:cubicBezTo>
                  <a:cubicBezTo>
                    <a:pt x="0" y="-727"/>
                    <a:pt x="850" y="-727"/>
                    <a:pt x="4592" y="2873"/>
                  </a:cubicBezTo>
                  <a:cubicBezTo>
                    <a:pt x="8334" y="6473"/>
                    <a:pt x="14967" y="136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610350" y="6758191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5429"/>
                    <a:pt x="8078" y="9257"/>
                    <a:pt x="11678" y="5657"/>
                  </a:cubicBezTo>
                  <a:cubicBezTo>
                    <a:pt x="15278" y="2057"/>
                    <a:pt x="1843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7273655" y="6416288"/>
              <a:ext cx="269464" cy="49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79" fill="norm" stroke="1" extrusionOk="0">
                  <a:moveTo>
                    <a:pt x="6301" y="5998"/>
                  </a:moveTo>
                  <a:cubicBezTo>
                    <a:pt x="5296" y="5998"/>
                    <a:pt x="4291" y="5998"/>
                    <a:pt x="3622" y="6272"/>
                  </a:cubicBezTo>
                  <a:cubicBezTo>
                    <a:pt x="2952" y="6547"/>
                    <a:pt x="2617" y="7096"/>
                    <a:pt x="2366" y="8972"/>
                  </a:cubicBezTo>
                  <a:cubicBezTo>
                    <a:pt x="2115" y="10849"/>
                    <a:pt x="1947" y="14052"/>
                    <a:pt x="1864" y="16249"/>
                  </a:cubicBezTo>
                  <a:cubicBezTo>
                    <a:pt x="1780" y="18445"/>
                    <a:pt x="1780" y="19635"/>
                    <a:pt x="1529" y="20413"/>
                  </a:cubicBezTo>
                  <a:cubicBezTo>
                    <a:pt x="1278" y="21191"/>
                    <a:pt x="775" y="21557"/>
                    <a:pt x="440" y="21465"/>
                  </a:cubicBezTo>
                  <a:cubicBezTo>
                    <a:pt x="105" y="21374"/>
                    <a:pt x="-62" y="20825"/>
                    <a:pt x="22" y="18903"/>
                  </a:cubicBezTo>
                  <a:cubicBezTo>
                    <a:pt x="105" y="16981"/>
                    <a:pt x="440" y="13686"/>
                    <a:pt x="1361" y="10528"/>
                  </a:cubicBezTo>
                  <a:cubicBezTo>
                    <a:pt x="2282" y="7371"/>
                    <a:pt x="3789" y="4350"/>
                    <a:pt x="5212" y="2520"/>
                  </a:cubicBezTo>
                  <a:cubicBezTo>
                    <a:pt x="6636" y="689"/>
                    <a:pt x="7975" y="49"/>
                    <a:pt x="9985" y="3"/>
                  </a:cubicBezTo>
                  <a:cubicBezTo>
                    <a:pt x="11994" y="-43"/>
                    <a:pt x="14673" y="506"/>
                    <a:pt x="16933" y="1559"/>
                  </a:cubicBezTo>
                  <a:cubicBezTo>
                    <a:pt x="19194" y="2611"/>
                    <a:pt x="21036" y="4167"/>
                    <a:pt x="21287" y="5632"/>
                  </a:cubicBezTo>
                  <a:cubicBezTo>
                    <a:pt x="21538" y="7096"/>
                    <a:pt x="20198" y="8469"/>
                    <a:pt x="17436" y="9384"/>
                  </a:cubicBezTo>
                  <a:cubicBezTo>
                    <a:pt x="14673" y="10299"/>
                    <a:pt x="10487" y="10757"/>
                    <a:pt x="7473" y="10849"/>
                  </a:cubicBezTo>
                  <a:cubicBezTo>
                    <a:pt x="4459" y="10940"/>
                    <a:pt x="2617" y="10665"/>
                    <a:pt x="1780" y="10116"/>
                  </a:cubicBezTo>
                  <a:cubicBezTo>
                    <a:pt x="943" y="9567"/>
                    <a:pt x="1110" y="8743"/>
                    <a:pt x="1278" y="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7595540" y="6275591"/>
              <a:ext cx="1747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4568" y="0"/>
                  </a:moveTo>
                  <a:cubicBezTo>
                    <a:pt x="4308" y="2400"/>
                    <a:pt x="4048" y="4800"/>
                    <a:pt x="3527" y="7560"/>
                  </a:cubicBezTo>
                  <a:cubicBezTo>
                    <a:pt x="3007" y="10320"/>
                    <a:pt x="2226" y="13440"/>
                    <a:pt x="1576" y="15600"/>
                  </a:cubicBezTo>
                  <a:cubicBezTo>
                    <a:pt x="925" y="17760"/>
                    <a:pt x="404" y="18960"/>
                    <a:pt x="144" y="18960"/>
                  </a:cubicBezTo>
                  <a:cubicBezTo>
                    <a:pt x="-116" y="18960"/>
                    <a:pt x="-116" y="17760"/>
                    <a:pt x="925" y="14760"/>
                  </a:cubicBezTo>
                  <a:cubicBezTo>
                    <a:pt x="1966" y="11760"/>
                    <a:pt x="4048" y="6960"/>
                    <a:pt x="5609" y="4080"/>
                  </a:cubicBezTo>
                  <a:cubicBezTo>
                    <a:pt x="7171" y="1200"/>
                    <a:pt x="8212" y="240"/>
                    <a:pt x="10424" y="1080"/>
                  </a:cubicBezTo>
                  <a:cubicBezTo>
                    <a:pt x="12636" y="1920"/>
                    <a:pt x="16019" y="4560"/>
                    <a:pt x="18231" y="7560"/>
                  </a:cubicBezTo>
                  <a:cubicBezTo>
                    <a:pt x="20443" y="10560"/>
                    <a:pt x="21484" y="13920"/>
                    <a:pt x="21484" y="16320"/>
                  </a:cubicBezTo>
                  <a:cubicBezTo>
                    <a:pt x="21484" y="18720"/>
                    <a:pt x="20443" y="20160"/>
                    <a:pt x="19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879793" y="5978587"/>
              <a:ext cx="1647119" cy="128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28" fill="norm" stroke="1" extrusionOk="0">
                  <a:moveTo>
                    <a:pt x="16760" y="1991"/>
                  </a:moveTo>
                  <a:cubicBezTo>
                    <a:pt x="16816" y="1531"/>
                    <a:pt x="16871" y="1072"/>
                    <a:pt x="16719" y="736"/>
                  </a:cubicBezTo>
                  <a:cubicBezTo>
                    <a:pt x="16567" y="400"/>
                    <a:pt x="16207" y="188"/>
                    <a:pt x="15488" y="82"/>
                  </a:cubicBezTo>
                  <a:cubicBezTo>
                    <a:pt x="14769" y="-24"/>
                    <a:pt x="13690" y="-24"/>
                    <a:pt x="12584" y="64"/>
                  </a:cubicBezTo>
                  <a:cubicBezTo>
                    <a:pt x="11478" y="153"/>
                    <a:pt x="10344" y="330"/>
                    <a:pt x="9238" y="577"/>
                  </a:cubicBezTo>
                  <a:cubicBezTo>
                    <a:pt x="8131" y="824"/>
                    <a:pt x="7053" y="1143"/>
                    <a:pt x="6057" y="1514"/>
                  </a:cubicBezTo>
                  <a:cubicBezTo>
                    <a:pt x="5062" y="1885"/>
                    <a:pt x="4149" y="2309"/>
                    <a:pt x="3264" y="2875"/>
                  </a:cubicBezTo>
                  <a:cubicBezTo>
                    <a:pt x="2379" y="3440"/>
                    <a:pt x="1521" y="4148"/>
                    <a:pt x="954" y="4996"/>
                  </a:cubicBezTo>
                  <a:cubicBezTo>
                    <a:pt x="388" y="5844"/>
                    <a:pt x="111" y="6834"/>
                    <a:pt x="28" y="8019"/>
                  </a:cubicBezTo>
                  <a:cubicBezTo>
                    <a:pt x="-55" y="9203"/>
                    <a:pt x="56" y="10582"/>
                    <a:pt x="208" y="11996"/>
                  </a:cubicBezTo>
                  <a:cubicBezTo>
                    <a:pt x="360" y="13410"/>
                    <a:pt x="553" y="14859"/>
                    <a:pt x="761" y="16238"/>
                  </a:cubicBezTo>
                  <a:cubicBezTo>
                    <a:pt x="968" y="17617"/>
                    <a:pt x="1190" y="18925"/>
                    <a:pt x="1549" y="19808"/>
                  </a:cubicBezTo>
                  <a:cubicBezTo>
                    <a:pt x="1909" y="20692"/>
                    <a:pt x="2406" y="21152"/>
                    <a:pt x="3084" y="21364"/>
                  </a:cubicBezTo>
                  <a:cubicBezTo>
                    <a:pt x="3762" y="21576"/>
                    <a:pt x="4619" y="21541"/>
                    <a:pt x="5518" y="21488"/>
                  </a:cubicBezTo>
                  <a:cubicBezTo>
                    <a:pt x="6417" y="21435"/>
                    <a:pt x="7357" y="21364"/>
                    <a:pt x="8353" y="21276"/>
                  </a:cubicBezTo>
                  <a:cubicBezTo>
                    <a:pt x="9348" y="21187"/>
                    <a:pt x="10399" y="21081"/>
                    <a:pt x="11492" y="20922"/>
                  </a:cubicBezTo>
                  <a:cubicBezTo>
                    <a:pt x="12584" y="20763"/>
                    <a:pt x="13718" y="20551"/>
                    <a:pt x="14714" y="20215"/>
                  </a:cubicBezTo>
                  <a:cubicBezTo>
                    <a:pt x="15709" y="19879"/>
                    <a:pt x="16567" y="19420"/>
                    <a:pt x="17355" y="18942"/>
                  </a:cubicBezTo>
                  <a:cubicBezTo>
                    <a:pt x="18143" y="18465"/>
                    <a:pt x="18862" y="17970"/>
                    <a:pt x="19498" y="17493"/>
                  </a:cubicBezTo>
                  <a:cubicBezTo>
                    <a:pt x="20134" y="17016"/>
                    <a:pt x="20688" y="16556"/>
                    <a:pt x="21020" y="15990"/>
                  </a:cubicBezTo>
                  <a:cubicBezTo>
                    <a:pt x="21351" y="15425"/>
                    <a:pt x="21462" y="14753"/>
                    <a:pt x="21504" y="13693"/>
                  </a:cubicBezTo>
                  <a:cubicBezTo>
                    <a:pt x="21545" y="12632"/>
                    <a:pt x="21517" y="11183"/>
                    <a:pt x="21379" y="9786"/>
                  </a:cubicBezTo>
                  <a:cubicBezTo>
                    <a:pt x="21241" y="8390"/>
                    <a:pt x="20992" y="7046"/>
                    <a:pt x="20549" y="5880"/>
                  </a:cubicBezTo>
                  <a:cubicBezTo>
                    <a:pt x="20107" y="4713"/>
                    <a:pt x="19471" y="3723"/>
                    <a:pt x="18669" y="2928"/>
                  </a:cubicBezTo>
                  <a:cubicBezTo>
                    <a:pt x="17867" y="2132"/>
                    <a:pt x="16899" y="1531"/>
                    <a:pt x="16055" y="1143"/>
                  </a:cubicBezTo>
                  <a:cubicBezTo>
                    <a:pt x="15212" y="754"/>
                    <a:pt x="14493" y="577"/>
                    <a:pt x="13773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277792" y="5590661"/>
              <a:ext cx="418159" cy="57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88" fill="norm" stroke="1" extrusionOk="0">
                  <a:moveTo>
                    <a:pt x="2242" y="21488"/>
                  </a:moveTo>
                  <a:cubicBezTo>
                    <a:pt x="1696" y="21408"/>
                    <a:pt x="1151" y="21329"/>
                    <a:pt x="715" y="21129"/>
                  </a:cubicBezTo>
                  <a:cubicBezTo>
                    <a:pt x="278" y="20930"/>
                    <a:pt x="-49" y="20611"/>
                    <a:pt x="6" y="19774"/>
                  </a:cubicBezTo>
                  <a:cubicBezTo>
                    <a:pt x="60" y="18937"/>
                    <a:pt x="496" y="17582"/>
                    <a:pt x="1478" y="15630"/>
                  </a:cubicBezTo>
                  <a:cubicBezTo>
                    <a:pt x="2460" y="13677"/>
                    <a:pt x="3987" y="11126"/>
                    <a:pt x="5951" y="8735"/>
                  </a:cubicBezTo>
                  <a:cubicBezTo>
                    <a:pt x="7915" y="6344"/>
                    <a:pt x="10315" y="4112"/>
                    <a:pt x="12115" y="2718"/>
                  </a:cubicBezTo>
                  <a:cubicBezTo>
                    <a:pt x="13915" y="1323"/>
                    <a:pt x="15115" y="765"/>
                    <a:pt x="15987" y="406"/>
                  </a:cubicBezTo>
                  <a:cubicBezTo>
                    <a:pt x="16860" y="47"/>
                    <a:pt x="17406" y="-112"/>
                    <a:pt x="17515" y="87"/>
                  </a:cubicBezTo>
                  <a:cubicBezTo>
                    <a:pt x="17624" y="287"/>
                    <a:pt x="17296" y="844"/>
                    <a:pt x="16369" y="2080"/>
                  </a:cubicBezTo>
                  <a:cubicBezTo>
                    <a:pt x="15442" y="3315"/>
                    <a:pt x="13915" y="5228"/>
                    <a:pt x="12987" y="6384"/>
                  </a:cubicBezTo>
                  <a:cubicBezTo>
                    <a:pt x="12060" y="7540"/>
                    <a:pt x="11733" y="7938"/>
                    <a:pt x="11296" y="8217"/>
                  </a:cubicBezTo>
                  <a:cubicBezTo>
                    <a:pt x="10860" y="8496"/>
                    <a:pt x="10315" y="8656"/>
                    <a:pt x="10042" y="8536"/>
                  </a:cubicBezTo>
                  <a:cubicBezTo>
                    <a:pt x="9769" y="8416"/>
                    <a:pt x="9769" y="8018"/>
                    <a:pt x="10096" y="6782"/>
                  </a:cubicBezTo>
                  <a:cubicBezTo>
                    <a:pt x="10424" y="5547"/>
                    <a:pt x="11078" y="3475"/>
                    <a:pt x="11733" y="2120"/>
                  </a:cubicBezTo>
                  <a:cubicBezTo>
                    <a:pt x="12387" y="765"/>
                    <a:pt x="13042" y="127"/>
                    <a:pt x="13642" y="167"/>
                  </a:cubicBezTo>
                  <a:cubicBezTo>
                    <a:pt x="14242" y="207"/>
                    <a:pt x="14787" y="924"/>
                    <a:pt x="16096" y="2279"/>
                  </a:cubicBezTo>
                  <a:cubicBezTo>
                    <a:pt x="17406" y="3634"/>
                    <a:pt x="19478" y="5627"/>
                    <a:pt x="21551" y="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7124700" y="5997958"/>
              <a:ext cx="146050" cy="90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410"/>
                  </a:moveTo>
                  <a:cubicBezTo>
                    <a:pt x="21600" y="159"/>
                    <a:pt x="21600" y="-92"/>
                    <a:pt x="21443" y="34"/>
                  </a:cubicBezTo>
                  <a:cubicBezTo>
                    <a:pt x="21287" y="159"/>
                    <a:pt x="20974" y="661"/>
                    <a:pt x="19878" y="1817"/>
                  </a:cubicBezTo>
                  <a:cubicBezTo>
                    <a:pt x="18783" y="2972"/>
                    <a:pt x="16904" y="4781"/>
                    <a:pt x="15339" y="6614"/>
                  </a:cubicBezTo>
                  <a:cubicBezTo>
                    <a:pt x="13774" y="8448"/>
                    <a:pt x="12522" y="10306"/>
                    <a:pt x="10800" y="12240"/>
                  </a:cubicBezTo>
                  <a:cubicBezTo>
                    <a:pt x="9078" y="14174"/>
                    <a:pt x="6887" y="16183"/>
                    <a:pt x="5009" y="17741"/>
                  </a:cubicBezTo>
                  <a:cubicBezTo>
                    <a:pt x="3130" y="19298"/>
                    <a:pt x="1565" y="20403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7080250" y="6025946"/>
              <a:ext cx="993862" cy="91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65" fill="norm" stroke="1" extrusionOk="0">
                  <a:moveTo>
                    <a:pt x="0" y="4357"/>
                  </a:moveTo>
                  <a:cubicBezTo>
                    <a:pt x="689" y="3416"/>
                    <a:pt x="1379" y="2475"/>
                    <a:pt x="2551" y="1806"/>
                  </a:cubicBezTo>
                  <a:cubicBezTo>
                    <a:pt x="3723" y="1137"/>
                    <a:pt x="5377" y="741"/>
                    <a:pt x="7054" y="493"/>
                  </a:cubicBezTo>
                  <a:cubicBezTo>
                    <a:pt x="8732" y="245"/>
                    <a:pt x="10432" y="146"/>
                    <a:pt x="12225" y="72"/>
                  </a:cubicBezTo>
                  <a:cubicBezTo>
                    <a:pt x="14017" y="-2"/>
                    <a:pt x="15901" y="-52"/>
                    <a:pt x="17418" y="97"/>
                  </a:cubicBezTo>
                  <a:cubicBezTo>
                    <a:pt x="18934" y="245"/>
                    <a:pt x="20083" y="592"/>
                    <a:pt x="20750" y="1459"/>
                  </a:cubicBezTo>
                  <a:cubicBezTo>
                    <a:pt x="21416" y="2326"/>
                    <a:pt x="21600" y="3713"/>
                    <a:pt x="21577" y="5398"/>
                  </a:cubicBezTo>
                  <a:cubicBezTo>
                    <a:pt x="21554" y="7082"/>
                    <a:pt x="21324" y="9064"/>
                    <a:pt x="21094" y="10921"/>
                  </a:cubicBezTo>
                  <a:cubicBezTo>
                    <a:pt x="20865" y="12779"/>
                    <a:pt x="20635" y="14513"/>
                    <a:pt x="20290" y="16148"/>
                  </a:cubicBezTo>
                  <a:cubicBezTo>
                    <a:pt x="19946" y="17783"/>
                    <a:pt x="19486" y="19319"/>
                    <a:pt x="18682" y="20260"/>
                  </a:cubicBezTo>
                  <a:cubicBezTo>
                    <a:pt x="17877" y="21201"/>
                    <a:pt x="16729" y="21548"/>
                    <a:pt x="15281" y="21449"/>
                  </a:cubicBezTo>
                  <a:cubicBezTo>
                    <a:pt x="13833" y="21350"/>
                    <a:pt x="12087" y="20805"/>
                    <a:pt x="10409" y="19963"/>
                  </a:cubicBezTo>
                  <a:cubicBezTo>
                    <a:pt x="8732" y="19120"/>
                    <a:pt x="7123" y="17981"/>
                    <a:pt x="5515" y="1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7505700" y="5675043"/>
              <a:ext cx="139700" cy="34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21433"/>
                  </a:moveTo>
                  <a:cubicBezTo>
                    <a:pt x="17345" y="17898"/>
                    <a:pt x="13091" y="14364"/>
                    <a:pt x="9818" y="11026"/>
                  </a:cubicBezTo>
                  <a:cubicBezTo>
                    <a:pt x="6545" y="7688"/>
                    <a:pt x="4255" y="4546"/>
                    <a:pt x="2782" y="2582"/>
                  </a:cubicBezTo>
                  <a:cubicBezTo>
                    <a:pt x="1309" y="618"/>
                    <a:pt x="655" y="-167"/>
                    <a:pt x="327" y="29"/>
                  </a:cubicBezTo>
                  <a:cubicBezTo>
                    <a:pt x="0" y="226"/>
                    <a:pt x="0" y="1404"/>
                    <a:pt x="0" y="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7412566" y="5622677"/>
              <a:ext cx="264585" cy="19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6566" y="8063"/>
                  </a:moveTo>
                  <a:cubicBezTo>
                    <a:pt x="6048" y="6471"/>
                    <a:pt x="5530" y="4880"/>
                    <a:pt x="5011" y="4766"/>
                  </a:cubicBezTo>
                  <a:cubicBezTo>
                    <a:pt x="4493" y="4652"/>
                    <a:pt x="3974" y="6017"/>
                    <a:pt x="3197" y="8518"/>
                  </a:cubicBezTo>
                  <a:cubicBezTo>
                    <a:pt x="2419" y="11019"/>
                    <a:pt x="1382" y="14657"/>
                    <a:pt x="778" y="17158"/>
                  </a:cubicBezTo>
                  <a:cubicBezTo>
                    <a:pt x="173" y="19659"/>
                    <a:pt x="0" y="21023"/>
                    <a:pt x="0" y="21023"/>
                  </a:cubicBezTo>
                  <a:cubicBezTo>
                    <a:pt x="0" y="21023"/>
                    <a:pt x="173" y="19659"/>
                    <a:pt x="1210" y="16135"/>
                  </a:cubicBezTo>
                  <a:cubicBezTo>
                    <a:pt x="2246" y="12610"/>
                    <a:pt x="4147" y="6926"/>
                    <a:pt x="6826" y="3629"/>
                  </a:cubicBezTo>
                  <a:cubicBezTo>
                    <a:pt x="9504" y="332"/>
                    <a:pt x="12960" y="-577"/>
                    <a:pt x="15552" y="332"/>
                  </a:cubicBezTo>
                  <a:cubicBezTo>
                    <a:pt x="18144" y="1242"/>
                    <a:pt x="19872" y="3970"/>
                    <a:pt x="20736" y="6130"/>
                  </a:cubicBezTo>
                  <a:cubicBezTo>
                    <a:pt x="21600" y="8290"/>
                    <a:pt x="21600" y="9882"/>
                    <a:pt x="21600" y="1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9" name="Drawing"/>
          <p:cNvGrpSpPr/>
          <p:nvPr/>
        </p:nvGrpSpPr>
        <p:grpSpPr>
          <a:xfrm>
            <a:off x="1576049" y="1814491"/>
            <a:ext cx="9847602" cy="7113610"/>
            <a:chOff x="0" y="0"/>
            <a:chExt cx="9847600" cy="7113608"/>
          </a:xfrm>
        </p:grpSpPr>
        <p:sp>
          <p:nvSpPr>
            <p:cNvPr id="2706" name="Line"/>
            <p:cNvSpPr/>
            <p:nvPr/>
          </p:nvSpPr>
          <p:spPr>
            <a:xfrm>
              <a:off x="535913" y="95507"/>
              <a:ext cx="164764" cy="58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26" fill="norm" stroke="1" extrusionOk="0">
                  <a:moveTo>
                    <a:pt x="4326" y="4927"/>
                  </a:moveTo>
                  <a:cubicBezTo>
                    <a:pt x="4593" y="6321"/>
                    <a:pt x="4860" y="7714"/>
                    <a:pt x="5260" y="9805"/>
                  </a:cubicBezTo>
                  <a:cubicBezTo>
                    <a:pt x="5660" y="11895"/>
                    <a:pt x="6193" y="14682"/>
                    <a:pt x="6460" y="16540"/>
                  </a:cubicBezTo>
                  <a:cubicBezTo>
                    <a:pt x="6726" y="18398"/>
                    <a:pt x="6726" y="19327"/>
                    <a:pt x="6860" y="20063"/>
                  </a:cubicBezTo>
                  <a:cubicBezTo>
                    <a:pt x="6993" y="20798"/>
                    <a:pt x="7260" y="21340"/>
                    <a:pt x="7393" y="21418"/>
                  </a:cubicBezTo>
                  <a:cubicBezTo>
                    <a:pt x="7526" y="21495"/>
                    <a:pt x="7526" y="21108"/>
                    <a:pt x="6726" y="19482"/>
                  </a:cubicBezTo>
                  <a:cubicBezTo>
                    <a:pt x="5926" y="17856"/>
                    <a:pt x="4326" y="14992"/>
                    <a:pt x="2993" y="12205"/>
                  </a:cubicBezTo>
                  <a:cubicBezTo>
                    <a:pt x="1660" y="9418"/>
                    <a:pt x="593" y="6708"/>
                    <a:pt x="193" y="4889"/>
                  </a:cubicBezTo>
                  <a:cubicBezTo>
                    <a:pt x="-207" y="3069"/>
                    <a:pt x="60" y="2140"/>
                    <a:pt x="593" y="1482"/>
                  </a:cubicBezTo>
                  <a:cubicBezTo>
                    <a:pt x="1126" y="824"/>
                    <a:pt x="1926" y="437"/>
                    <a:pt x="3126" y="205"/>
                  </a:cubicBezTo>
                  <a:cubicBezTo>
                    <a:pt x="4326" y="-28"/>
                    <a:pt x="5926" y="-105"/>
                    <a:pt x="8593" y="205"/>
                  </a:cubicBezTo>
                  <a:cubicBezTo>
                    <a:pt x="11260" y="514"/>
                    <a:pt x="14993" y="1211"/>
                    <a:pt x="17526" y="2372"/>
                  </a:cubicBezTo>
                  <a:cubicBezTo>
                    <a:pt x="20060" y="3534"/>
                    <a:pt x="21393" y="5160"/>
                    <a:pt x="20460" y="6398"/>
                  </a:cubicBezTo>
                  <a:cubicBezTo>
                    <a:pt x="19526" y="7637"/>
                    <a:pt x="16326" y="8489"/>
                    <a:pt x="13393" y="8914"/>
                  </a:cubicBezTo>
                  <a:cubicBezTo>
                    <a:pt x="10460" y="9340"/>
                    <a:pt x="7793" y="9340"/>
                    <a:pt x="5793" y="9263"/>
                  </a:cubicBezTo>
                  <a:cubicBezTo>
                    <a:pt x="3793" y="9185"/>
                    <a:pt x="2460" y="9030"/>
                    <a:pt x="2060" y="8760"/>
                  </a:cubicBezTo>
                  <a:cubicBezTo>
                    <a:pt x="1660" y="8489"/>
                    <a:pt x="2193" y="8101"/>
                    <a:pt x="2726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02522" y="25986"/>
              <a:ext cx="155079" cy="21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67" fill="norm" stroke="1" extrusionOk="0">
                  <a:moveTo>
                    <a:pt x="2996" y="4549"/>
                  </a:moveTo>
                  <a:cubicBezTo>
                    <a:pt x="1828" y="5396"/>
                    <a:pt x="661" y="6243"/>
                    <a:pt x="223" y="7302"/>
                  </a:cubicBezTo>
                  <a:cubicBezTo>
                    <a:pt x="-215" y="8361"/>
                    <a:pt x="77" y="9632"/>
                    <a:pt x="369" y="10796"/>
                  </a:cubicBezTo>
                  <a:cubicBezTo>
                    <a:pt x="661" y="11961"/>
                    <a:pt x="953" y="13020"/>
                    <a:pt x="1099" y="12491"/>
                  </a:cubicBezTo>
                  <a:cubicBezTo>
                    <a:pt x="1244" y="11961"/>
                    <a:pt x="1244" y="9843"/>
                    <a:pt x="1390" y="7620"/>
                  </a:cubicBezTo>
                  <a:cubicBezTo>
                    <a:pt x="1536" y="5396"/>
                    <a:pt x="1828" y="3067"/>
                    <a:pt x="2558" y="1585"/>
                  </a:cubicBezTo>
                  <a:cubicBezTo>
                    <a:pt x="3288" y="102"/>
                    <a:pt x="4455" y="-533"/>
                    <a:pt x="6936" y="526"/>
                  </a:cubicBezTo>
                  <a:cubicBezTo>
                    <a:pt x="9417" y="1585"/>
                    <a:pt x="13212" y="4338"/>
                    <a:pt x="15839" y="8043"/>
                  </a:cubicBezTo>
                  <a:cubicBezTo>
                    <a:pt x="18466" y="11749"/>
                    <a:pt x="19926" y="16408"/>
                    <a:pt x="21385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894100" y="1608"/>
              <a:ext cx="324359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5468" y="0"/>
                  </a:moveTo>
                  <a:cubicBezTo>
                    <a:pt x="17141" y="1326"/>
                    <a:pt x="18813" y="2653"/>
                    <a:pt x="19928" y="4263"/>
                  </a:cubicBezTo>
                  <a:cubicBezTo>
                    <a:pt x="21043" y="5874"/>
                    <a:pt x="21600" y="7768"/>
                    <a:pt x="21252" y="9789"/>
                  </a:cubicBezTo>
                  <a:cubicBezTo>
                    <a:pt x="20903" y="11811"/>
                    <a:pt x="19649" y="13958"/>
                    <a:pt x="17071" y="15821"/>
                  </a:cubicBezTo>
                  <a:cubicBezTo>
                    <a:pt x="14493" y="17684"/>
                    <a:pt x="10591" y="19263"/>
                    <a:pt x="7525" y="20179"/>
                  </a:cubicBezTo>
                  <a:cubicBezTo>
                    <a:pt x="4459" y="21095"/>
                    <a:pt x="2230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44820" y="100786"/>
              <a:ext cx="253981" cy="65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40" fill="norm" stroke="1" extrusionOk="0">
                  <a:moveTo>
                    <a:pt x="20182" y="922"/>
                  </a:moveTo>
                  <a:cubicBezTo>
                    <a:pt x="18588" y="501"/>
                    <a:pt x="16995" y="80"/>
                    <a:pt x="14959" y="10"/>
                  </a:cubicBezTo>
                  <a:cubicBezTo>
                    <a:pt x="12923" y="-60"/>
                    <a:pt x="10444" y="221"/>
                    <a:pt x="8054" y="1308"/>
                  </a:cubicBezTo>
                  <a:cubicBezTo>
                    <a:pt x="5664" y="2395"/>
                    <a:pt x="3362" y="4288"/>
                    <a:pt x="1857" y="6357"/>
                  </a:cubicBezTo>
                  <a:cubicBezTo>
                    <a:pt x="352" y="8426"/>
                    <a:pt x="-356" y="10670"/>
                    <a:pt x="175" y="12739"/>
                  </a:cubicBezTo>
                  <a:cubicBezTo>
                    <a:pt x="706" y="14808"/>
                    <a:pt x="2477" y="16701"/>
                    <a:pt x="6195" y="18139"/>
                  </a:cubicBezTo>
                  <a:cubicBezTo>
                    <a:pt x="9913" y="19576"/>
                    <a:pt x="15578" y="20558"/>
                    <a:pt x="2124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452900" y="344871"/>
              <a:ext cx="1841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34" y="11918"/>
                    <a:pt x="4469" y="3818"/>
                    <a:pt x="8069" y="1118"/>
                  </a:cubicBezTo>
                  <a:cubicBezTo>
                    <a:pt x="11669" y="-1582"/>
                    <a:pt x="1663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471950" y="52865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130774" y="-1"/>
              <a:ext cx="382577" cy="96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9" fill="norm" stroke="1" extrusionOk="0">
                  <a:moveTo>
                    <a:pt x="21451" y="740"/>
                  </a:moveTo>
                  <a:cubicBezTo>
                    <a:pt x="19196" y="459"/>
                    <a:pt x="16941" y="177"/>
                    <a:pt x="14686" y="59"/>
                  </a:cubicBezTo>
                  <a:cubicBezTo>
                    <a:pt x="12431" y="-58"/>
                    <a:pt x="10176" y="-11"/>
                    <a:pt x="8396" y="294"/>
                  </a:cubicBezTo>
                  <a:cubicBezTo>
                    <a:pt x="6616" y="599"/>
                    <a:pt x="5310" y="1163"/>
                    <a:pt x="4717" y="2290"/>
                  </a:cubicBezTo>
                  <a:cubicBezTo>
                    <a:pt x="4124" y="3417"/>
                    <a:pt x="4242" y="5107"/>
                    <a:pt x="4302" y="6892"/>
                  </a:cubicBezTo>
                  <a:cubicBezTo>
                    <a:pt x="4361" y="8676"/>
                    <a:pt x="4361" y="10554"/>
                    <a:pt x="4064" y="12292"/>
                  </a:cubicBezTo>
                  <a:cubicBezTo>
                    <a:pt x="3767" y="14029"/>
                    <a:pt x="3174" y="15625"/>
                    <a:pt x="2462" y="17034"/>
                  </a:cubicBezTo>
                  <a:cubicBezTo>
                    <a:pt x="1750" y="18443"/>
                    <a:pt x="919" y="19664"/>
                    <a:pt x="444" y="20392"/>
                  </a:cubicBezTo>
                  <a:cubicBezTo>
                    <a:pt x="-30" y="21119"/>
                    <a:pt x="-149" y="21354"/>
                    <a:pt x="207" y="21448"/>
                  </a:cubicBezTo>
                  <a:cubicBezTo>
                    <a:pt x="563" y="21542"/>
                    <a:pt x="1394" y="21495"/>
                    <a:pt x="3767" y="21096"/>
                  </a:cubicBezTo>
                  <a:cubicBezTo>
                    <a:pt x="6141" y="20697"/>
                    <a:pt x="10058" y="19945"/>
                    <a:pt x="13974" y="1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691150" y="115908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538"/>
                    <a:pt x="10523" y="11077"/>
                    <a:pt x="6923" y="14677"/>
                  </a:cubicBezTo>
                  <a:cubicBezTo>
                    <a:pt x="3323" y="18277"/>
                    <a:pt x="1662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837200" y="71458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672100" y="71458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710" y="10800"/>
                  </a:cubicBezTo>
                  <a:cubicBezTo>
                    <a:pt x="3420" y="7200"/>
                    <a:pt x="6840" y="3600"/>
                    <a:pt x="10440" y="1800"/>
                  </a:cubicBezTo>
                  <a:cubicBezTo>
                    <a:pt x="14040" y="0"/>
                    <a:pt x="178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907166" y="270679"/>
              <a:ext cx="133235" cy="12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97" fill="norm" stroke="1" extrusionOk="0">
                  <a:moveTo>
                    <a:pt x="21244" y="4997"/>
                  </a:moveTo>
                  <a:cubicBezTo>
                    <a:pt x="18544" y="2837"/>
                    <a:pt x="15844" y="677"/>
                    <a:pt x="12975" y="137"/>
                  </a:cubicBezTo>
                  <a:cubicBezTo>
                    <a:pt x="10106" y="-403"/>
                    <a:pt x="7069" y="677"/>
                    <a:pt x="4706" y="3017"/>
                  </a:cubicBezTo>
                  <a:cubicBezTo>
                    <a:pt x="2344" y="5357"/>
                    <a:pt x="656" y="8957"/>
                    <a:pt x="150" y="11657"/>
                  </a:cubicBezTo>
                  <a:cubicBezTo>
                    <a:pt x="-356" y="14357"/>
                    <a:pt x="319" y="16157"/>
                    <a:pt x="3694" y="17597"/>
                  </a:cubicBezTo>
                  <a:cubicBezTo>
                    <a:pt x="7069" y="19037"/>
                    <a:pt x="13144" y="20117"/>
                    <a:pt x="19219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580150" y="115908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713500" y="105092"/>
              <a:ext cx="15669" cy="22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417" fill="norm" stroke="1" extrusionOk="0">
                  <a:moveTo>
                    <a:pt x="0" y="2286"/>
                  </a:moveTo>
                  <a:cubicBezTo>
                    <a:pt x="8100" y="1051"/>
                    <a:pt x="16200" y="-183"/>
                    <a:pt x="18900" y="23"/>
                  </a:cubicBezTo>
                  <a:cubicBezTo>
                    <a:pt x="21600" y="228"/>
                    <a:pt x="18900" y="1874"/>
                    <a:pt x="14850" y="5680"/>
                  </a:cubicBezTo>
                  <a:cubicBezTo>
                    <a:pt x="10800" y="9486"/>
                    <a:pt x="5400" y="15451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492961" y="68013"/>
              <a:ext cx="322140" cy="6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49" fill="norm" stroke="1" extrusionOk="0">
                  <a:moveTo>
                    <a:pt x="3698" y="21349"/>
                  </a:moveTo>
                  <a:cubicBezTo>
                    <a:pt x="2710" y="19324"/>
                    <a:pt x="1721" y="17299"/>
                    <a:pt x="1015" y="14937"/>
                  </a:cubicBezTo>
                  <a:cubicBezTo>
                    <a:pt x="310" y="12574"/>
                    <a:pt x="-114" y="9874"/>
                    <a:pt x="27" y="7512"/>
                  </a:cubicBezTo>
                  <a:cubicBezTo>
                    <a:pt x="168" y="5149"/>
                    <a:pt x="874" y="3124"/>
                    <a:pt x="3486" y="1774"/>
                  </a:cubicBezTo>
                  <a:cubicBezTo>
                    <a:pt x="6098" y="424"/>
                    <a:pt x="10615" y="-251"/>
                    <a:pt x="13933" y="86"/>
                  </a:cubicBezTo>
                  <a:cubicBezTo>
                    <a:pt x="17251" y="424"/>
                    <a:pt x="19368" y="1774"/>
                    <a:pt x="21486" y="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770650" y="268308"/>
              <a:ext cx="10160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0"/>
                  </a:moveTo>
                  <a:cubicBezTo>
                    <a:pt x="17100" y="270"/>
                    <a:pt x="12600" y="540"/>
                    <a:pt x="9450" y="1215"/>
                  </a:cubicBezTo>
                  <a:cubicBezTo>
                    <a:pt x="6300" y="1890"/>
                    <a:pt x="4500" y="2970"/>
                    <a:pt x="3600" y="4185"/>
                  </a:cubicBezTo>
                  <a:cubicBezTo>
                    <a:pt x="2700" y="5400"/>
                    <a:pt x="2700" y="6750"/>
                    <a:pt x="4725" y="8370"/>
                  </a:cubicBezTo>
                  <a:cubicBezTo>
                    <a:pt x="6750" y="9990"/>
                    <a:pt x="10800" y="11880"/>
                    <a:pt x="13275" y="13500"/>
                  </a:cubicBezTo>
                  <a:cubicBezTo>
                    <a:pt x="15750" y="15120"/>
                    <a:pt x="16650" y="16470"/>
                    <a:pt x="15300" y="17820"/>
                  </a:cubicBezTo>
                  <a:cubicBezTo>
                    <a:pt x="13950" y="19170"/>
                    <a:pt x="10350" y="20520"/>
                    <a:pt x="7425" y="21060"/>
                  </a:cubicBezTo>
                  <a:cubicBezTo>
                    <a:pt x="4500" y="21600"/>
                    <a:pt x="2250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678450" y="700108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6039"/>
                    <a:pt x="8308" y="12077"/>
                    <a:pt x="4708" y="15677"/>
                  </a:cubicBezTo>
                  <a:cubicBezTo>
                    <a:pt x="1108" y="19277"/>
                    <a:pt x="554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818150" y="674708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47"/>
                    <a:pt x="12000" y="8894"/>
                    <a:pt x="8400" y="12494"/>
                  </a:cubicBezTo>
                  <a:cubicBezTo>
                    <a:pt x="4800" y="16094"/>
                    <a:pt x="24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627650" y="700471"/>
              <a:ext cx="34925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262" y="17300"/>
                    <a:pt x="524" y="13816"/>
                    <a:pt x="3011" y="9984"/>
                  </a:cubicBezTo>
                  <a:cubicBezTo>
                    <a:pt x="5498" y="6152"/>
                    <a:pt x="10211" y="1971"/>
                    <a:pt x="13680" y="578"/>
                  </a:cubicBezTo>
                  <a:cubicBezTo>
                    <a:pt x="17149" y="-816"/>
                    <a:pt x="19375" y="578"/>
                    <a:pt x="2160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944615" y="834403"/>
              <a:ext cx="140236" cy="12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70" fill="norm" stroke="1" extrusionOk="0">
                  <a:moveTo>
                    <a:pt x="19139" y="3131"/>
                  </a:moveTo>
                  <a:cubicBezTo>
                    <a:pt x="16280" y="1667"/>
                    <a:pt x="13421" y="202"/>
                    <a:pt x="10563" y="19"/>
                  </a:cubicBezTo>
                  <a:cubicBezTo>
                    <a:pt x="7704" y="-164"/>
                    <a:pt x="4845" y="934"/>
                    <a:pt x="2780" y="3497"/>
                  </a:cubicBezTo>
                  <a:cubicBezTo>
                    <a:pt x="716" y="6060"/>
                    <a:pt x="-555" y="10087"/>
                    <a:pt x="239" y="13382"/>
                  </a:cubicBezTo>
                  <a:cubicBezTo>
                    <a:pt x="1033" y="16677"/>
                    <a:pt x="3892" y="19239"/>
                    <a:pt x="7704" y="20338"/>
                  </a:cubicBezTo>
                  <a:cubicBezTo>
                    <a:pt x="11516" y="21436"/>
                    <a:pt x="16280" y="21070"/>
                    <a:pt x="21045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628986" y="744558"/>
              <a:ext cx="5911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20108" y="0"/>
                  </a:moveTo>
                  <a:cubicBezTo>
                    <a:pt x="12188" y="5891"/>
                    <a:pt x="4268" y="11782"/>
                    <a:pt x="1388" y="15382"/>
                  </a:cubicBezTo>
                  <a:cubicBezTo>
                    <a:pt x="-1492" y="18982"/>
                    <a:pt x="668" y="20291"/>
                    <a:pt x="2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726200" y="725508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586500" y="738208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700" y="9000"/>
                  </a:cubicBezTo>
                  <a:cubicBezTo>
                    <a:pt x="5400" y="5400"/>
                    <a:pt x="10800" y="2700"/>
                    <a:pt x="14400" y="135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830727" y="842701"/>
              <a:ext cx="79624" cy="13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098" fill="norm" stroke="1" extrusionOk="0">
                  <a:moveTo>
                    <a:pt x="17511" y="527"/>
                  </a:moveTo>
                  <a:cubicBezTo>
                    <a:pt x="14742" y="204"/>
                    <a:pt x="11972" y="-118"/>
                    <a:pt x="8649" y="43"/>
                  </a:cubicBezTo>
                  <a:cubicBezTo>
                    <a:pt x="5326" y="204"/>
                    <a:pt x="1449" y="849"/>
                    <a:pt x="342" y="1816"/>
                  </a:cubicBezTo>
                  <a:cubicBezTo>
                    <a:pt x="-766" y="2783"/>
                    <a:pt x="896" y="4073"/>
                    <a:pt x="4219" y="5846"/>
                  </a:cubicBezTo>
                  <a:cubicBezTo>
                    <a:pt x="7542" y="7619"/>
                    <a:pt x="12526" y="9876"/>
                    <a:pt x="15849" y="11649"/>
                  </a:cubicBezTo>
                  <a:cubicBezTo>
                    <a:pt x="19172" y="13422"/>
                    <a:pt x="20834" y="14712"/>
                    <a:pt x="20834" y="16163"/>
                  </a:cubicBezTo>
                  <a:cubicBezTo>
                    <a:pt x="20834" y="17613"/>
                    <a:pt x="19172" y="19225"/>
                    <a:pt x="16403" y="20192"/>
                  </a:cubicBezTo>
                  <a:cubicBezTo>
                    <a:pt x="13634" y="21160"/>
                    <a:pt x="9757" y="21482"/>
                    <a:pt x="6988" y="20515"/>
                  </a:cubicBezTo>
                  <a:cubicBezTo>
                    <a:pt x="4219" y="19548"/>
                    <a:pt x="2557" y="17291"/>
                    <a:pt x="896" y="1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024650" y="167867"/>
              <a:ext cx="214531" cy="94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2" fill="norm" stroke="1" extrusionOk="0">
                  <a:moveTo>
                    <a:pt x="2541" y="990"/>
                  </a:moveTo>
                  <a:cubicBezTo>
                    <a:pt x="1271" y="651"/>
                    <a:pt x="0" y="312"/>
                    <a:pt x="0" y="143"/>
                  </a:cubicBezTo>
                  <a:cubicBezTo>
                    <a:pt x="0" y="-27"/>
                    <a:pt x="1271" y="-27"/>
                    <a:pt x="3918" y="46"/>
                  </a:cubicBezTo>
                  <a:cubicBezTo>
                    <a:pt x="6565" y="118"/>
                    <a:pt x="10588" y="264"/>
                    <a:pt x="13765" y="724"/>
                  </a:cubicBezTo>
                  <a:cubicBezTo>
                    <a:pt x="16941" y="1184"/>
                    <a:pt x="19271" y="1959"/>
                    <a:pt x="20435" y="3169"/>
                  </a:cubicBezTo>
                  <a:cubicBezTo>
                    <a:pt x="21600" y="4380"/>
                    <a:pt x="21600" y="6027"/>
                    <a:pt x="21282" y="7649"/>
                  </a:cubicBezTo>
                  <a:cubicBezTo>
                    <a:pt x="20965" y="9272"/>
                    <a:pt x="20329" y="10870"/>
                    <a:pt x="19906" y="12516"/>
                  </a:cubicBezTo>
                  <a:cubicBezTo>
                    <a:pt x="19482" y="14163"/>
                    <a:pt x="19271" y="15858"/>
                    <a:pt x="19271" y="17190"/>
                  </a:cubicBezTo>
                  <a:cubicBezTo>
                    <a:pt x="19271" y="18522"/>
                    <a:pt x="19482" y="19490"/>
                    <a:pt x="19059" y="20169"/>
                  </a:cubicBezTo>
                  <a:cubicBezTo>
                    <a:pt x="18635" y="20847"/>
                    <a:pt x="17576" y="21234"/>
                    <a:pt x="15353" y="21403"/>
                  </a:cubicBezTo>
                  <a:cubicBezTo>
                    <a:pt x="13129" y="21573"/>
                    <a:pt x="9741" y="21525"/>
                    <a:pt x="635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456299" y="212081"/>
              <a:ext cx="185820" cy="58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268" fill="norm" stroke="1" extrusionOk="0">
                  <a:moveTo>
                    <a:pt x="1791" y="12375"/>
                  </a:moveTo>
                  <a:cubicBezTo>
                    <a:pt x="2496" y="13524"/>
                    <a:pt x="3200" y="14673"/>
                    <a:pt x="3552" y="15937"/>
                  </a:cubicBezTo>
                  <a:cubicBezTo>
                    <a:pt x="3904" y="17201"/>
                    <a:pt x="3904" y="18580"/>
                    <a:pt x="3552" y="19575"/>
                  </a:cubicBezTo>
                  <a:cubicBezTo>
                    <a:pt x="3200" y="20571"/>
                    <a:pt x="2496" y="21184"/>
                    <a:pt x="1909" y="21260"/>
                  </a:cubicBezTo>
                  <a:cubicBezTo>
                    <a:pt x="1322" y="21337"/>
                    <a:pt x="852" y="20877"/>
                    <a:pt x="500" y="19269"/>
                  </a:cubicBezTo>
                  <a:cubicBezTo>
                    <a:pt x="148" y="17660"/>
                    <a:pt x="-87" y="14903"/>
                    <a:pt x="30" y="12031"/>
                  </a:cubicBezTo>
                  <a:cubicBezTo>
                    <a:pt x="148" y="9158"/>
                    <a:pt x="617" y="6171"/>
                    <a:pt x="2261" y="4026"/>
                  </a:cubicBezTo>
                  <a:cubicBezTo>
                    <a:pt x="3904" y="1882"/>
                    <a:pt x="6722" y="580"/>
                    <a:pt x="9891" y="158"/>
                  </a:cubicBezTo>
                  <a:cubicBezTo>
                    <a:pt x="13061" y="-263"/>
                    <a:pt x="16583" y="197"/>
                    <a:pt x="18696" y="1077"/>
                  </a:cubicBezTo>
                  <a:cubicBezTo>
                    <a:pt x="20809" y="1958"/>
                    <a:pt x="21513" y="3260"/>
                    <a:pt x="19048" y="4601"/>
                  </a:cubicBezTo>
                  <a:cubicBezTo>
                    <a:pt x="16583" y="5941"/>
                    <a:pt x="10948" y="7320"/>
                    <a:pt x="5313" y="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739150" y="460924"/>
              <a:ext cx="1333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0800"/>
                    <a:pt x="2057" y="0"/>
                    <a:pt x="5657" y="0"/>
                  </a:cubicBezTo>
                  <a:cubicBezTo>
                    <a:pt x="9257" y="0"/>
                    <a:pt x="154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732800" y="573108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350"/>
                    <a:pt x="497" y="17100"/>
                    <a:pt x="4097" y="13500"/>
                  </a:cubicBezTo>
                  <a:cubicBezTo>
                    <a:pt x="7697" y="9900"/>
                    <a:pt x="14648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187105" y="47028"/>
              <a:ext cx="472796" cy="98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4" fill="norm" stroke="1" extrusionOk="0">
                  <a:moveTo>
                    <a:pt x="21539" y="2323"/>
                  </a:moveTo>
                  <a:cubicBezTo>
                    <a:pt x="19707" y="1633"/>
                    <a:pt x="17875" y="944"/>
                    <a:pt x="15898" y="507"/>
                  </a:cubicBezTo>
                  <a:cubicBezTo>
                    <a:pt x="13921" y="71"/>
                    <a:pt x="11800" y="-113"/>
                    <a:pt x="10160" y="71"/>
                  </a:cubicBezTo>
                  <a:cubicBezTo>
                    <a:pt x="8521" y="255"/>
                    <a:pt x="7364" y="806"/>
                    <a:pt x="6641" y="1955"/>
                  </a:cubicBezTo>
                  <a:cubicBezTo>
                    <a:pt x="5918" y="3104"/>
                    <a:pt x="5628" y="4850"/>
                    <a:pt x="5339" y="6482"/>
                  </a:cubicBezTo>
                  <a:cubicBezTo>
                    <a:pt x="5050" y="8113"/>
                    <a:pt x="4760" y="9630"/>
                    <a:pt x="4182" y="11284"/>
                  </a:cubicBezTo>
                  <a:cubicBezTo>
                    <a:pt x="3603" y="12939"/>
                    <a:pt x="2735" y="14731"/>
                    <a:pt x="2012" y="16133"/>
                  </a:cubicBezTo>
                  <a:cubicBezTo>
                    <a:pt x="1289" y="17535"/>
                    <a:pt x="710" y="18546"/>
                    <a:pt x="373" y="19281"/>
                  </a:cubicBezTo>
                  <a:cubicBezTo>
                    <a:pt x="35" y="20016"/>
                    <a:pt x="-61" y="20476"/>
                    <a:pt x="35" y="20798"/>
                  </a:cubicBezTo>
                  <a:cubicBezTo>
                    <a:pt x="132" y="21119"/>
                    <a:pt x="421" y="21303"/>
                    <a:pt x="1337" y="21395"/>
                  </a:cubicBezTo>
                  <a:cubicBezTo>
                    <a:pt x="2253" y="21487"/>
                    <a:pt x="3796" y="21487"/>
                    <a:pt x="6062" y="21395"/>
                  </a:cubicBezTo>
                  <a:cubicBezTo>
                    <a:pt x="8328" y="21303"/>
                    <a:pt x="11318" y="21119"/>
                    <a:pt x="13921" y="21004"/>
                  </a:cubicBezTo>
                  <a:cubicBezTo>
                    <a:pt x="16525" y="20890"/>
                    <a:pt x="18743" y="20844"/>
                    <a:pt x="2096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793277" y="127008"/>
              <a:ext cx="113479" cy="21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16" fill="norm" stroke="1" extrusionOk="0">
                  <a:moveTo>
                    <a:pt x="16489" y="158"/>
                  </a:moveTo>
                  <a:cubicBezTo>
                    <a:pt x="14526" y="-51"/>
                    <a:pt x="12562" y="-261"/>
                    <a:pt x="10009" y="997"/>
                  </a:cubicBezTo>
                  <a:cubicBezTo>
                    <a:pt x="7457" y="2256"/>
                    <a:pt x="4315" y="4982"/>
                    <a:pt x="2351" y="8337"/>
                  </a:cubicBezTo>
                  <a:cubicBezTo>
                    <a:pt x="387" y="11692"/>
                    <a:pt x="-398" y="15677"/>
                    <a:pt x="191" y="18089"/>
                  </a:cubicBezTo>
                  <a:cubicBezTo>
                    <a:pt x="780" y="20500"/>
                    <a:pt x="2744" y="21339"/>
                    <a:pt x="6082" y="20500"/>
                  </a:cubicBezTo>
                  <a:cubicBezTo>
                    <a:pt x="9420" y="19661"/>
                    <a:pt x="14133" y="17145"/>
                    <a:pt x="16882" y="13999"/>
                  </a:cubicBezTo>
                  <a:cubicBezTo>
                    <a:pt x="19631" y="10854"/>
                    <a:pt x="20417" y="7079"/>
                    <a:pt x="20809" y="4667"/>
                  </a:cubicBezTo>
                  <a:cubicBezTo>
                    <a:pt x="21202" y="2256"/>
                    <a:pt x="21202" y="1207"/>
                    <a:pt x="20220" y="683"/>
                  </a:cubicBezTo>
                  <a:cubicBezTo>
                    <a:pt x="19238" y="158"/>
                    <a:pt x="17275" y="158"/>
                    <a:pt x="16293" y="368"/>
                  </a:cubicBezTo>
                  <a:cubicBezTo>
                    <a:pt x="15311" y="578"/>
                    <a:pt x="15311" y="997"/>
                    <a:pt x="15311" y="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034550" y="21115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157537" y="70942"/>
              <a:ext cx="92914" cy="2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0" fill="norm" stroke="1" extrusionOk="0">
                  <a:moveTo>
                    <a:pt x="21070" y="5756"/>
                  </a:moveTo>
                  <a:cubicBezTo>
                    <a:pt x="19150" y="4009"/>
                    <a:pt x="17230" y="2262"/>
                    <a:pt x="15070" y="1230"/>
                  </a:cubicBezTo>
                  <a:cubicBezTo>
                    <a:pt x="12910" y="198"/>
                    <a:pt x="10510" y="-120"/>
                    <a:pt x="8350" y="39"/>
                  </a:cubicBezTo>
                  <a:cubicBezTo>
                    <a:pt x="6190" y="198"/>
                    <a:pt x="4270" y="833"/>
                    <a:pt x="2590" y="2104"/>
                  </a:cubicBezTo>
                  <a:cubicBezTo>
                    <a:pt x="910" y="3374"/>
                    <a:pt x="-530" y="5280"/>
                    <a:pt x="190" y="6392"/>
                  </a:cubicBezTo>
                  <a:cubicBezTo>
                    <a:pt x="910" y="7504"/>
                    <a:pt x="3790" y="7821"/>
                    <a:pt x="6910" y="7742"/>
                  </a:cubicBezTo>
                  <a:cubicBezTo>
                    <a:pt x="10030" y="7662"/>
                    <a:pt x="13390" y="7186"/>
                    <a:pt x="14830" y="7504"/>
                  </a:cubicBezTo>
                  <a:cubicBezTo>
                    <a:pt x="16270" y="7821"/>
                    <a:pt x="15790" y="8933"/>
                    <a:pt x="15550" y="11236"/>
                  </a:cubicBezTo>
                  <a:cubicBezTo>
                    <a:pt x="15310" y="13539"/>
                    <a:pt x="15310" y="17033"/>
                    <a:pt x="15550" y="18939"/>
                  </a:cubicBezTo>
                  <a:cubicBezTo>
                    <a:pt x="15790" y="20845"/>
                    <a:pt x="16270" y="21162"/>
                    <a:pt x="1675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963020" y="138862"/>
              <a:ext cx="138331" cy="13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27" fill="norm" stroke="1" extrusionOk="0">
                  <a:moveTo>
                    <a:pt x="21388" y="5368"/>
                  </a:moveTo>
                  <a:cubicBezTo>
                    <a:pt x="19752" y="3042"/>
                    <a:pt x="18115" y="716"/>
                    <a:pt x="15006" y="1048"/>
                  </a:cubicBezTo>
                  <a:cubicBezTo>
                    <a:pt x="11897" y="1381"/>
                    <a:pt x="7315" y="4371"/>
                    <a:pt x="4533" y="7196"/>
                  </a:cubicBezTo>
                  <a:cubicBezTo>
                    <a:pt x="1752" y="10021"/>
                    <a:pt x="770" y="12679"/>
                    <a:pt x="279" y="15005"/>
                  </a:cubicBezTo>
                  <a:cubicBezTo>
                    <a:pt x="-212" y="17331"/>
                    <a:pt x="-212" y="19325"/>
                    <a:pt x="1588" y="20322"/>
                  </a:cubicBezTo>
                  <a:cubicBezTo>
                    <a:pt x="3388" y="21319"/>
                    <a:pt x="6988" y="21319"/>
                    <a:pt x="9770" y="18494"/>
                  </a:cubicBezTo>
                  <a:cubicBezTo>
                    <a:pt x="12552" y="15670"/>
                    <a:pt x="14515" y="10021"/>
                    <a:pt x="15170" y="6199"/>
                  </a:cubicBezTo>
                  <a:cubicBezTo>
                    <a:pt x="15824" y="2377"/>
                    <a:pt x="15170" y="384"/>
                    <a:pt x="14188" y="51"/>
                  </a:cubicBezTo>
                  <a:cubicBezTo>
                    <a:pt x="13206" y="-281"/>
                    <a:pt x="11897" y="1048"/>
                    <a:pt x="10588" y="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158500" y="22385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310900" y="90508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00"/>
                    <a:pt x="12000" y="6600"/>
                    <a:pt x="8400" y="10200"/>
                  </a:cubicBezTo>
                  <a:cubicBezTo>
                    <a:pt x="4800" y="13800"/>
                    <a:pt x="240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814808" y="715411"/>
              <a:ext cx="96976" cy="18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21" fill="norm" stroke="1" extrusionOk="0">
                  <a:moveTo>
                    <a:pt x="20136" y="7711"/>
                  </a:moveTo>
                  <a:cubicBezTo>
                    <a:pt x="20595" y="6498"/>
                    <a:pt x="21055" y="5284"/>
                    <a:pt x="21055" y="3949"/>
                  </a:cubicBezTo>
                  <a:cubicBezTo>
                    <a:pt x="21055" y="2614"/>
                    <a:pt x="20595" y="1158"/>
                    <a:pt x="19217" y="430"/>
                  </a:cubicBezTo>
                  <a:cubicBezTo>
                    <a:pt x="17838" y="-298"/>
                    <a:pt x="15540" y="-298"/>
                    <a:pt x="12093" y="2008"/>
                  </a:cubicBezTo>
                  <a:cubicBezTo>
                    <a:pt x="8646" y="4313"/>
                    <a:pt x="4051" y="8924"/>
                    <a:pt x="1753" y="12201"/>
                  </a:cubicBezTo>
                  <a:cubicBezTo>
                    <a:pt x="-545" y="15477"/>
                    <a:pt x="-545" y="17419"/>
                    <a:pt x="1523" y="18875"/>
                  </a:cubicBezTo>
                  <a:cubicBezTo>
                    <a:pt x="3591" y="20331"/>
                    <a:pt x="7727" y="21302"/>
                    <a:pt x="11174" y="20574"/>
                  </a:cubicBezTo>
                  <a:cubicBezTo>
                    <a:pt x="14621" y="19846"/>
                    <a:pt x="17378" y="17419"/>
                    <a:pt x="18757" y="14871"/>
                  </a:cubicBezTo>
                  <a:cubicBezTo>
                    <a:pt x="20136" y="12322"/>
                    <a:pt x="20136" y="9653"/>
                    <a:pt x="19446" y="7468"/>
                  </a:cubicBezTo>
                  <a:cubicBezTo>
                    <a:pt x="18757" y="5284"/>
                    <a:pt x="17378" y="3585"/>
                    <a:pt x="15310" y="2736"/>
                  </a:cubicBezTo>
                  <a:cubicBezTo>
                    <a:pt x="13242" y="1886"/>
                    <a:pt x="10485" y="1886"/>
                    <a:pt x="9336" y="2493"/>
                  </a:cubicBezTo>
                  <a:cubicBezTo>
                    <a:pt x="8187" y="3100"/>
                    <a:pt x="8646" y="4313"/>
                    <a:pt x="9106" y="5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059950" y="808058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106624" y="731858"/>
              <a:ext cx="15396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16977" y="0"/>
                  </a:moveTo>
                  <a:cubicBezTo>
                    <a:pt x="12657" y="0"/>
                    <a:pt x="8337" y="0"/>
                    <a:pt x="5457" y="103"/>
                  </a:cubicBezTo>
                  <a:cubicBezTo>
                    <a:pt x="2577" y="206"/>
                    <a:pt x="1137" y="411"/>
                    <a:pt x="417" y="1131"/>
                  </a:cubicBezTo>
                  <a:cubicBezTo>
                    <a:pt x="-303" y="1851"/>
                    <a:pt x="-303" y="3086"/>
                    <a:pt x="2145" y="4834"/>
                  </a:cubicBezTo>
                  <a:cubicBezTo>
                    <a:pt x="4593" y="6583"/>
                    <a:pt x="9489" y="8846"/>
                    <a:pt x="13089" y="10903"/>
                  </a:cubicBezTo>
                  <a:cubicBezTo>
                    <a:pt x="16689" y="12960"/>
                    <a:pt x="18993" y="14811"/>
                    <a:pt x="20145" y="16560"/>
                  </a:cubicBezTo>
                  <a:cubicBezTo>
                    <a:pt x="21297" y="18309"/>
                    <a:pt x="21297" y="19954"/>
                    <a:pt x="19569" y="20777"/>
                  </a:cubicBezTo>
                  <a:cubicBezTo>
                    <a:pt x="17841" y="21600"/>
                    <a:pt x="14385" y="21600"/>
                    <a:pt x="109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161550" y="706458"/>
              <a:ext cx="279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518"/>
                    <a:pt x="3600" y="11435"/>
                    <a:pt x="7200" y="7835"/>
                  </a:cubicBezTo>
                  <a:cubicBezTo>
                    <a:pt x="10800" y="4235"/>
                    <a:pt x="1620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990088" y="756051"/>
              <a:ext cx="123963" cy="16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49" fill="norm" stroke="1" extrusionOk="0">
                  <a:moveTo>
                    <a:pt x="21083" y="5897"/>
                  </a:moveTo>
                  <a:cubicBezTo>
                    <a:pt x="20003" y="4804"/>
                    <a:pt x="18923" y="3710"/>
                    <a:pt x="17483" y="3300"/>
                  </a:cubicBezTo>
                  <a:cubicBezTo>
                    <a:pt x="16043" y="2890"/>
                    <a:pt x="14243" y="3163"/>
                    <a:pt x="11183" y="5350"/>
                  </a:cubicBezTo>
                  <a:cubicBezTo>
                    <a:pt x="8123" y="7538"/>
                    <a:pt x="3803" y="11639"/>
                    <a:pt x="1643" y="14373"/>
                  </a:cubicBezTo>
                  <a:cubicBezTo>
                    <a:pt x="-517" y="17107"/>
                    <a:pt x="-517" y="18474"/>
                    <a:pt x="1463" y="19568"/>
                  </a:cubicBezTo>
                  <a:cubicBezTo>
                    <a:pt x="3443" y="20662"/>
                    <a:pt x="7403" y="21482"/>
                    <a:pt x="10823" y="20798"/>
                  </a:cubicBezTo>
                  <a:cubicBezTo>
                    <a:pt x="14243" y="20115"/>
                    <a:pt x="17123" y="17928"/>
                    <a:pt x="17843" y="14373"/>
                  </a:cubicBezTo>
                  <a:cubicBezTo>
                    <a:pt x="18563" y="10819"/>
                    <a:pt x="17123" y="5897"/>
                    <a:pt x="15503" y="3163"/>
                  </a:cubicBezTo>
                  <a:cubicBezTo>
                    <a:pt x="13883" y="429"/>
                    <a:pt x="12083" y="-118"/>
                    <a:pt x="10463" y="19"/>
                  </a:cubicBezTo>
                  <a:cubicBezTo>
                    <a:pt x="8843" y="155"/>
                    <a:pt x="7403" y="976"/>
                    <a:pt x="5963" y="1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196600" y="839808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310900" y="738200"/>
              <a:ext cx="139701" cy="25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2143"/>
                  </a:moveTo>
                  <a:cubicBezTo>
                    <a:pt x="16364" y="1250"/>
                    <a:pt x="11127" y="358"/>
                    <a:pt x="7691" y="90"/>
                  </a:cubicBezTo>
                  <a:cubicBezTo>
                    <a:pt x="4255" y="-178"/>
                    <a:pt x="2618" y="179"/>
                    <a:pt x="1800" y="804"/>
                  </a:cubicBezTo>
                  <a:cubicBezTo>
                    <a:pt x="982" y="1429"/>
                    <a:pt x="982" y="2321"/>
                    <a:pt x="2455" y="4285"/>
                  </a:cubicBezTo>
                  <a:cubicBezTo>
                    <a:pt x="3927" y="6248"/>
                    <a:pt x="6873" y="9283"/>
                    <a:pt x="9000" y="11961"/>
                  </a:cubicBezTo>
                  <a:cubicBezTo>
                    <a:pt x="11127" y="14639"/>
                    <a:pt x="12436" y="16959"/>
                    <a:pt x="10800" y="18477"/>
                  </a:cubicBezTo>
                  <a:cubicBezTo>
                    <a:pt x="9164" y="19994"/>
                    <a:pt x="4582" y="20708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329950" y="693758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6800"/>
                    <a:pt x="4281" y="12000"/>
                    <a:pt x="7881" y="8400"/>
                  </a:cubicBezTo>
                  <a:cubicBezTo>
                    <a:pt x="11481" y="4800"/>
                    <a:pt x="165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533150" y="42000"/>
              <a:ext cx="424168" cy="117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9" fill="norm" stroke="1" extrusionOk="0">
                  <a:moveTo>
                    <a:pt x="7093" y="772"/>
                  </a:moveTo>
                  <a:cubicBezTo>
                    <a:pt x="9887" y="501"/>
                    <a:pt x="12681" y="229"/>
                    <a:pt x="14884" y="94"/>
                  </a:cubicBezTo>
                  <a:cubicBezTo>
                    <a:pt x="17087" y="-42"/>
                    <a:pt x="18699" y="-42"/>
                    <a:pt x="19719" y="171"/>
                  </a:cubicBezTo>
                  <a:cubicBezTo>
                    <a:pt x="20740" y="385"/>
                    <a:pt x="21170" y="811"/>
                    <a:pt x="21385" y="1858"/>
                  </a:cubicBezTo>
                  <a:cubicBezTo>
                    <a:pt x="21600" y="2905"/>
                    <a:pt x="21600" y="4573"/>
                    <a:pt x="21278" y="6027"/>
                  </a:cubicBezTo>
                  <a:cubicBezTo>
                    <a:pt x="20955" y="7481"/>
                    <a:pt x="20310" y="8722"/>
                    <a:pt x="19451" y="10002"/>
                  </a:cubicBezTo>
                  <a:cubicBezTo>
                    <a:pt x="18591" y="11282"/>
                    <a:pt x="17516" y="12600"/>
                    <a:pt x="16603" y="13783"/>
                  </a:cubicBezTo>
                  <a:cubicBezTo>
                    <a:pt x="15690" y="14966"/>
                    <a:pt x="14937" y="16013"/>
                    <a:pt x="14346" y="17021"/>
                  </a:cubicBezTo>
                  <a:cubicBezTo>
                    <a:pt x="13755" y="18029"/>
                    <a:pt x="13325" y="18999"/>
                    <a:pt x="12412" y="19755"/>
                  </a:cubicBezTo>
                  <a:cubicBezTo>
                    <a:pt x="11499" y="20511"/>
                    <a:pt x="10101" y="21054"/>
                    <a:pt x="7952" y="21306"/>
                  </a:cubicBezTo>
                  <a:cubicBezTo>
                    <a:pt x="5803" y="21558"/>
                    <a:pt x="2901" y="21519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14700" y="1934395"/>
              <a:ext cx="199839" cy="60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40" fill="norm" stroke="1" extrusionOk="0">
                  <a:moveTo>
                    <a:pt x="5344" y="5786"/>
                  </a:moveTo>
                  <a:cubicBezTo>
                    <a:pt x="5122" y="8119"/>
                    <a:pt x="4899" y="10452"/>
                    <a:pt x="5233" y="12935"/>
                  </a:cubicBezTo>
                  <a:cubicBezTo>
                    <a:pt x="5567" y="15419"/>
                    <a:pt x="6458" y="18053"/>
                    <a:pt x="6903" y="19558"/>
                  </a:cubicBezTo>
                  <a:cubicBezTo>
                    <a:pt x="7348" y="21064"/>
                    <a:pt x="7348" y="21440"/>
                    <a:pt x="7126" y="21440"/>
                  </a:cubicBezTo>
                  <a:cubicBezTo>
                    <a:pt x="6903" y="21440"/>
                    <a:pt x="6458" y="21064"/>
                    <a:pt x="5678" y="19671"/>
                  </a:cubicBezTo>
                  <a:cubicBezTo>
                    <a:pt x="4899" y="18279"/>
                    <a:pt x="3786" y="15871"/>
                    <a:pt x="3006" y="13274"/>
                  </a:cubicBezTo>
                  <a:cubicBezTo>
                    <a:pt x="2227" y="10678"/>
                    <a:pt x="1781" y="7893"/>
                    <a:pt x="2449" y="5673"/>
                  </a:cubicBezTo>
                  <a:cubicBezTo>
                    <a:pt x="3118" y="3453"/>
                    <a:pt x="4899" y="1797"/>
                    <a:pt x="6903" y="894"/>
                  </a:cubicBezTo>
                  <a:cubicBezTo>
                    <a:pt x="8907" y="-9"/>
                    <a:pt x="11134" y="-160"/>
                    <a:pt x="13695" y="141"/>
                  </a:cubicBezTo>
                  <a:cubicBezTo>
                    <a:pt x="16256" y="442"/>
                    <a:pt x="19151" y="1195"/>
                    <a:pt x="20375" y="2211"/>
                  </a:cubicBezTo>
                  <a:cubicBezTo>
                    <a:pt x="21600" y="3227"/>
                    <a:pt x="21155" y="4506"/>
                    <a:pt x="18482" y="5597"/>
                  </a:cubicBezTo>
                  <a:cubicBezTo>
                    <a:pt x="15810" y="6689"/>
                    <a:pt x="10911" y="7592"/>
                    <a:pt x="7460" y="7818"/>
                  </a:cubicBezTo>
                  <a:cubicBezTo>
                    <a:pt x="4008" y="8043"/>
                    <a:pt x="2004" y="7592"/>
                    <a:pt x="0" y="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16764" y="1798802"/>
              <a:ext cx="117037" cy="15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743" fill="norm" stroke="1" extrusionOk="0">
                  <a:moveTo>
                    <a:pt x="3970" y="10488"/>
                  </a:moveTo>
                  <a:cubicBezTo>
                    <a:pt x="2813" y="11656"/>
                    <a:pt x="1656" y="12823"/>
                    <a:pt x="1077" y="14866"/>
                  </a:cubicBezTo>
                  <a:cubicBezTo>
                    <a:pt x="498" y="16910"/>
                    <a:pt x="498" y="19829"/>
                    <a:pt x="306" y="20558"/>
                  </a:cubicBezTo>
                  <a:cubicBezTo>
                    <a:pt x="113" y="21288"/>
                    <a:pt x="-273" y="19829"/>
                    <a:pt x="306" y="16618"/>
                  </a:cubicBezTo>
                  <a:cubicBezTo>
                    <a:pt x="884" y="13407"/>
                    <a:pt x="2427" y="8445"/>
                    <a:pt x="3970" y="5234"/>
                  </a:cubicBezTo>
                  <a:cubicBezTo>
                    <a:pt x="5513" y="2023"/>
                    <a:pt x="7056" y="564"/>
                    <a:pt x="8791" y="126"/>
                  </a:cubicBezTo>
                  <a:cubicBezTo>
                    <a:pt x="10527" y="-312"/>
                    <a:pt x="12456" y="272"/>
                    <a:pt x="14577" y="3774"/>
                  </a:cubicBezTo>
                  <a:cubicBezTo>
                    <a:pt x="16698" y="7277"/>
                    <a:pt x="19013" y="13699"/>
                    <a:pt x="21327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110000" y="1855808"/>
              <a:ext cx="248667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7020" y="0"/>
                  </a:moveTo>
                  <a:cubicBezTo>
                    <a:pt x="9900" y="800"/>
                    <a:pt x="12780" y="1600"/>
                    <a:pt x="15390" y="3033"/>
                  </a:cubicBezTo>
                  <a:cubicBezTo>
                    <a:pt x="18000" y="4467"/>
                    <a:pt x="20340" y="6533"/>
                    <a:pt x="20970" y="8667"/>
                  </a:cubicBezTo>
                  <a:cubicBezTo>
                    <a:pt x="21600" y="10800"/>
                    <a:pt x="20520" y="13000"/>
                    <a:pt x="18090" y="14967"/>
                  </a:cubicBezTo>
                  <a:cubicBezTo>
                    <a:pt x="15660" y="16933"/>
                    <a:pt x="11880" y="18667"/>
                    <a:pt x="8640" y="19733"/>
                  </a:cubicBezTo>
                  <a:cubicBezTo>
                    <a:pt x="5400" y="20800"/>
                    <a:pt x="27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05578" y="1944708"/>
              <a:ext cx="296423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2996" y="0"/>
                  </a:moveTo>
                  <a:cubicBezTo>
                    <a:pt x="10731" y="148"/>
                    <a:pt x="8465" y="297"/>
                    <a:pt x="6426" y="1151"/>
                  </a:cubicBezTo>
                  <a:cubicBezTo>
                    <a:pt x="4387" y="2004"/>
                    <a:pt x="2574" y="3563"/>
                    <a:pt x="1366" y="5530"/>
                  </a:cubicBezTo>
                  <a:cubicBezTo>
                    <a:pt x="157" y="7497"/>
                    <a:pt x="-447" y="9872"/>
                    <a:pt x="384" y="12099"/>
                  </a:cubicBezTo>
                  <a:cubicBezTo>
                    <a:pt x="1215" y="14326"/>
                    <a:pt x="3480" y="16404"/>
                    <a:pt x="7181" y="17963"/>
                  </a:cubicBezTo>
                  <a:cubicBezTo>
                    <a:pt x="10882" y="19522"/>
                    <a:pt x="16017" y="20561"/>
                    <a:pt x="21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554500" y="2109808"/>
              <a:ext cx="260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8" y="3273"/>
                    <a:pt x="7376" y="6545"/>
                    <a:pt x="10976" y="10145"/>
                  </a:cubicBezTo>
                  <a:cubicBezTo>
                    <a:pt x="14576" y="13745"/>
                    <a:pt x="18088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603639" y="2122508"/>
              <a:ext cx="13501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7873" y="540"/>
                    <a:pt x="14550" y="1080"/>
                    <a:pt x="10894" y="3690"/>
                  </a:cubicBezTo>
                  <a:cubicBezTo>
                    <a:pt x="7239" y="6300"/>
                    <a:pt x="3251" y="10980"/>
                    <a:pt x="1424" y="14310"/>
                  </a:cubicBezTo>
                  <a:cubicBezTo>
                    <a:pt x="-404" y="17640"/>
                    <a:pt x="-72" y="19620"/>
                    <a:pt x="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891776" y="1912405"/>
              <a:ext cx="192319" cy="55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30" fill="norm" stroke="1" extrusionOk="0">
                  <a:moveTo>
                    <a:pt x="6125" y="8272"/>
                  </a:moveTo>
                  <a:cubicBezTo>
                    <a:pt x="4976" y="10457"/>
                    <a:pt x="3827" y="12641"/>
                    <a:pt x="2793" y="14542"/>
                  </a:cubicBezTo>
                  <a:cubicBezTo>
                    <a:pt x="1759" y="16443"/>
                    <a:pt x="840" y="18061"/>
                    <a:pt x="381" y="19234"/>
                  </a:cubicBezTo>
                  <a:cubicBezTo>
                    <a:pt x="-79" y="20407"/>
                    <a:pt x="-79" y="21135"/>
                    <a:pt x="151" y="21297"/>
                  </a:cubicBezTo>
                  <a:cubicBezTo>
                    <a:pt x="381" y="21459"/>
                    <a:pt x="840" y="21055"/>
                    <a:pt x="1530" y="19315"/>
                  </a:cubicBezTo>
                  <a:cubicBezTo>
                    <a:pt x="2219" y="17576"/>
                    <a:pt x="3138" y="14502"/>
                    <a:pt x="4287" y="11549"/>
                  </a:cubicBezTo>
                  <a:cubicBezTo>
                    <a:pt x="5436" y="8596"/>
                    <a:pt x="6815" y="5765"/>
                    <a:pt x="8193" y="3863"/>
                  </a:cubicBezTo>
                  <a:cubicBezTo>
                    <a:pt x="9572" y="1962"/>
                    <a:pt x="10951" y="992"/>
                    <a:pt x="12215" y="466"/>
                  </a:cubicBezTo>
                  <a:cubicBezTo>
                    <a:pt x="13478" y="-60"/>
                    <a:pt x="14627" y="-141"/>
                    <a:pt x="16006" y="223"/>
                  </a:cubicBezTo>
                  <a:cubicBezTo>
                    <a:pt x="17385" y="587"/>
                    <a:pt x="18993" y="1396"/>
                    <a:pt x="20027" y="2933"/>
                  </a:cubicBezTo>
                  <a:cubicBezTo>
                    <a:pt x="21061" y="4470"/>
                    <a:pt x="21521" y="6735"/>
                    <a:pt x="19223" y="8394"/>
                  </a:cubicBezTo>
                  <a:cubicBezTo>
                    <a:pt x="16925" y="10052"/>
                    <a:pt x="11870" y="11104"/>
                    <a:pt x="6815" y="12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424450" y="2211408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576" y="10800"/>
                  </a:cubicBezTo>
                  <a:cubicBezTo>
                    <a:pt x="1152" y="7855"/>
                    <a:pt x="2304" y="5891"/>
                    <a:pt x="5904" y="4255"/>
                  </a:cubicBezTo>
                  <a:cubicBezTo>
                    <a:pt x="9504" y="2618"/>
                    <a:pt x="1555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2487950" y="2338408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149262" y="1881680"/>
              <a:ext cx="223629" cy="55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45" fill="norm" stroke="1" extrusionOk="0">
                  <a:moveTo>
                    <a:pt x="4714" y="6829"/>
                  </a:moveTo>
                  <a:cubicBezTo>
                    <a:pt x="4314" y="10089"/>
                    <a:pt x="3914" y="13350"/>
                    <a:pt x="3414" y="15591"/>
                  </a:cubicBezTo>
                  <a:cubicBezTo>
                    <a:pt x="2914" y="17833"/>
                    <a:pt x="2314" y="19055"/>
                    <a:pt x="1714" y="19952"/>
                  </a:cubicBezTo>
                  <a:cubicBezTo>
                    <a:pt x="1114" y="20848"/>
                    <a:pt x="514" y="21419"/>
                    <a:pt x="214" y="21337"/>
                  </a:cubicBezTo>
                  <a:cubicBezTo>
                    <a:pt x="-86" y="21256"/>
                    <a:pt x="-86" y="20522"/>
                    <a:pt x="314" y="18566"/>
                  </a:cubicBezTo>
                  <a:cubicBezTo>
                    <a:pt x="714" y="16610"/>
                    <a:pt x="1514" y="13431"/>
                    <a:pt x="2614" y="10660"/>
                  </a:cubicBezTo>
                  <a:cubicBezTo>
                    <a:pt x="3714" y="7888"/>
                    <a:pt x="5114" y="5525"/>
                    <a:pt x="6814" y="3813"/>
                  </a:cubicBezTo>
                  <a:cubicBezTo>
                    <a:pt x="8514" y="2101"/>
                    <a:pt x="10514" y="1042"/>
                    <a:pt x="12214" y="471"/>
                  </a:cubicBezTo>
                  <a:cubicBezTo>
                    <a:pt x="13914" y="-99"/>
                    <a:pt x="15314" y="-181"/>
                    <a:pt x="16914" y="390"/>
                  </a:cubicBezTo>
                  <a:cubicBezTo>
                    <a:pt x="18514" y="960"/>
                    <a:pt x="20314" y="2183"/>
                    <a:pt x="20914" y="3487"/>
                  </a:cubicBezTo>
                  <a:cubicBezTo>
                    <a:pt x="21514" y="4791"/>
                    <a:pt x="20914" y="6177"/>
                    <a:pt x="18514" y="7359"/>
                  </a:cubicBezTo>
                  <a:cubicBezTo>
                    <a:pt x="16114" y="8541"/>
                    <a:pt x="11914" y="9519"/>
                    <a:pt x="9214" y="10048"/>
                  </a:cubicBezTo>
                  <a:cubicBezTo>
                    <a:pt x="6514" y="10578"/>
                    <a:pt x="5314" y="10660"/>
                    <a:pt x="4414" y="10537"/>
                  </a:cubicBezTo>
                  <a:cubicBezTo>
                    <a:pt x="3514" y="10415"/>
                    <a:pt x="2914" y="10089"/>
                    <a:pt x="2314" y="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437005" y="1741617"/>
              <a:ext cx="134679" cy="20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73" fill="norm" stroke="1" extrusionOk="0">
                  <a:moveTo>
                    <a:pt x="3587" y="5821"/>
                  </a:moveTo>
                  <a:cubicBezTo>
                    <a:pt x="2574" y="8197"/>
                    <a:pt x="1562" y="10573"/>
                    <a:pt x="887" y="12625"/>
                  </a:cubicBezTo>
                  <a:cubicBezTo>
                    <a:pt x="212" y="14677"/>
                    <a:pt x="-126" y="16405"/>
                    <a:pt x="43" y="16189"/>
                  </a:cubicBezTo>
                  <a:cubicBezTo>
                    <a:pt x="212" y="15973"/>
                    <a:pt x="887" y="13813"/>
                    <a:pt x="2743" y="10897"/>
                  </a:cubicBezTo>
                  <a:cubicBezTo>
                    <a:pt x="4599" y="7981"/>
                    <a:pt x="7637" y="4309"/>
                    <a:pt x="10168" y="2257"/>
                  </a:cubicBezTo>
                  <a:cubicBezTo>
                    <a:pt x="12699" y="205"/>
                    <a:pt x="14724" y="-227"/>
                    <a:pt x="16074" y="97"/>
                  </a:cubicBezTo>
                  <a:cubicBezTo>
                    <a:pt x="17424" y="421"/>
                    <a:pt x="18099" y="1501"/>
                    <a:pt x="19111" y="4201"/>
                  </a:cubicBezTo>
                  <a:cubicBezTo>
                    <a:pt x="20124" y="6901"/>
                    <a:pt x="21474" y="11221"/>
                    <a:pt x="21474" y="14353"/>
                  </a:cubicBezTo>
                  <a:cubicBezTo>
                    <a:pt x="21474" y="17485"/>
                    <a:pt x="20124" y="19429"/>
                    <a:pt x="18774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0" y="3264807"/>
              <a:ext cx="506751" cy="119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4" fill="norm" stroke="1" extrusionOk="0">
                  <a:moveTo>
                    <a:pt x="21457" y="1498"/>
                  </a:moveTo>
                  <a:cubicBezTo>
                    <a:pt x="21457" y="1193"/>
                    <a:pt x="21457" y="888"/>
                    <a:pt x="21278" y="660"/>
                  </a:cubicBezTo>
                  <a:cubicBezTo>
                    <a:pt x="21098" y="431"/>
                    <a:pt x="20740" y="279"/>
                    <a:pt x="19485" y="146"/>
                  </a:cubicBezTo>
                  <a:cubicBezTo>
                    <a:pt x="18230" y="12"/>
                    <a:pt x="16079" y="-102"/>
                    <a:pt x="13928" y="146"/>
                  </a:cubicBezTo>
                  <a:cubicBezTo>
                    <a:pt x="11777" y="393"/>
                    <a:pt x="9626" y="1003"/>
                    <a:pt x="8058" y="1898"/>
                  </a:cubicBezTo>
                  <a:cubicBezTo>
                    <a:pt x="6489" y="2793"/>
                    <a:pt x="5503" y="3974"/>
                    <a:pt x="4966" y="5250"/>
                  </a:cubicBezTo>
                  <a:cubicBezTo>
                    <a:pt x="4428" y="6527"/>
                    <a:pt x="4338" y="7898"/>
                    <a:pt x="4294" y="9308"/>
                  </a:cubicBezTo>
                  <a:cubicBezTo>
                    <a:pt x="4249" y="10717"/>
                    <a:pt x="4249" y="12165"/>
                    <a:pt x="3935" y="13555"/>
                  </a:cubicBezTo>
                  <a:cubicBezTo>
                    <a:pt x="3621" y="14946"/>
                    <a:pt x="2994" y="16279"/>
                    <a:pt x="2322" y="17441"/>
                  </a:cubicBezTo>
                  <a:cubicBezTo>
                    <a:pt x="1650" y="18603"/>
                    <a:pt x="933" y="19593"/>
                    <a:pt x="484" y="20241"/>
                  </a:cubicBezTo>
                  <a:cubicBezTo>
                    <a:pt x="36" y="20888"/>
                    <a:pt x="-143" y="21193"/>
                    <a:pt x="126" y="21346"/>
                  </a:cubicBezTo>
                  <a:cubicBezTo>
                    <a:pt x="395" y="21498"/>
                    <a:pt x="1112" y="21498"/>
                    <a:pt x="2635" y="21288"/>
                  </a:cubicBezTo>
                  <a:cubicBezTo>
                    <a:pt x="4159" y="21079"/>
                    <a:pt x="6489" y="20660"/>
                    <a:pt x="8416" y="20260"/>
                  </a:cubicBezTo>
                  <a:cubicBezTo>
                    <a:pt x="10343" y="19860"/>
                    <a:pt x="11867" y="19479"/>
                    <a:pt x="13391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02000" y="3387638"/>
              <a:ext cx="68810" cy="20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22" fill="norm" stroke="1" extrusionOk="0">
                  <a:moveTo>
                    <a:pt x="17673" y="5857"/>
                  </a:moveTo>
                  <a:cubicBezTo>
                    <a:pt x="18982" y="3185"/>
                    <a:pt x="20291" y="513"/>
                    <a:pt x="20945" y="67"/>
                  </a:cubicBezTo>
                  <a:cubicBezTo>
                    <a:pt x="21600" y="-378"/>
                    <a:pt x="21600" y="1403"/>
                    <a:pt x="18000" y="5300"/>
                  </a:cubicBezTo>
                  <a:cubicBezTo>
                    <a:pt x="14400" y="9197"/>
                    <a:pt x="7200" y="15210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22650" y="3373458"/>
              <a:ext cx="184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2600"/>
                  </a:cubicBezTo>
                  <a:cubicBezTo>
                    <a:pt x="21600" y="15600"/>
                    <a:pt x="21600" y="16800"/>
                    <a:pt x="19200" y="18000"/>
                  </a:cubicBezTo>
                  <a:cubicBezTo>
                    <a:pt x="16800" y="19200"/>
                    <a:pt x="12000" y="204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43718" y="3363651"/>
              <a:ext cx="280533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52" fill="norm" stroke="1" extrusionOk="0">
                  <a:moveTo>
                    <a:pt x="1548" y="21352"/>
                  </a:moveTo>
                  <a:cubicBezTo>
                    <a:pt x="736" y="17302"/>
                    <a:pt x="-76" y="13252"/>
                    <a:pt x="5" y="10215"/>
                  </a:cubicBezTo>
                  <a:cubicBezTo>
                    <a:pt x="86" y="7177"/>
                    <a:pt x="1061" y="5152"/>
                    <a:pt x="4390" y="3464"/>
                  </a:cubicBezTo>
                  <a:cubicBezTo>
                    <a:pt x="7719" y="1777"/>
                    <a:pt x="13404" y="427"/>
                    <a:pt x="16652" y="89"/>
                  </a:cubicBezTo>
                  <a:cubicBezTo>
                    <a:pt x="19900" y="-248"/>
                    <a:pt x="20712" y="427"/>
                    <a:pt x="21524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93421" y="3509051"/>
              <a:ext cx="183230" cy="14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64" fill="norm" stroke="1" extrusionOk="0">
                  <a:moveTo>
                    <a:pt x="15912" y="598"/>
                  </a:moveTo>
                  <a:cubicBezTo>
                    <a:pt x="13243" y="-19"/>
                    <a:pt x="10573" y="-636"/>
                    <a:pt x="7782" y="1370"/>
                  </a:cubicBezTo>
                  <a:cubicBezTo>
                    <a:pt x="4991" y="3375"/>
                    <a:pt x="2079" y="8004"/>
                    <a:pt x="744" y="11244"/>
                  </a:cubicBezTo>
                  <a:cubicBezTo>
                    <a:pt x="-591" y="14484"/>
                    <a:pt x="-348" y="16335"/>
                    <a:pt x="3292" y="17724"/>
                  </a:cubicBezTo>
                  <a:cubicBezTo>
                    <a:pt x="6933" y="19113"/>
                    <a:pt x="13971" y="20038"/>
                    <a:pt x="21009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625395" y="3379808"/>
              <a:ext cx="87856" cy="24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36" fill="norm" stroke="1" extrusionOk="0">
                  <a:moveTo>
                    <a:pt x="20850" y="0"/>
                  </a:moveTo>
                  <a:cubicBezTo>
                    <a:pt x="15827" y="5259"/>
                    <a:pt x="10803" y="10518"/>
                    <a:pt x="7538" y="13805"/>
                  </a:cubicBezTo>
                  <a:cubicBezTo>
                    <a:pt x="4273" y="17092"/>
                    <a:pt x="2766" y="18407"/>
                    <a:pt x="1510" y="19534"/>
                  </a:cubicBezTo>
                  <a:cubicBezTo>
                    <a:pt x="255" y="20661"/>
                    <a:pt x="-750" y="21600"/>
                    <a:pt x="757" y="21412"/>
                  </a:cubicBezTo>
                  <a:cubicBezTo>
                    <a:pt x="2264" y="21224"/>
                    <a:pt x="6283" y="19910"/>
                    <a:pt x="10301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755583" y="3398858"/>
              <a:ext cx="402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6171"/>
                    <a:pt x="5400" y="12343"/>
                    <a:pt x="2160" y="15943"/>
                  </a:cubicBezTo>
                  <a:cubicBezTo>
                    <a:pt x="-1080" y="19543"/>
                    <a:pt x="0" y="20571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577592" y="3364197"/>
              <a:ext cx="269009" cy="6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34" fill="norm" stroke="1" extrusionOk="0">
                  <a:moveTo>
                    <a:pt x="1702" y="21134"/>
                  </a:moveTo>
                  <a:cubicBezTo>
                    <a:pt x="1196" y="18155"/>
                    <a:pt x="690" y="15175"/>
                    <a:pt x="352" y="11824"/>
                  </a:cubicBezTo>
                  <a:cubicBezTo>
                    <a:pt x="15" y="8472"/>
                    <a:pt x="-154" y="4748"/>
                    <a:pt x="183" y="2513"/>
                  </a:cubicBezTo>
                  <a:cubicBezTo>
                    <a:pt x="521" y="279"/>
                    <a:pt x="1365" y="-466"/>
                    <a:pt x="4318" y="279"/>
                  </a:cubicBezTo>
                  <a:cubicBezTo>
                    <a:pt x="7271" y="1024"/>
                    <a:pt x="12333" y="3258"/>
                    <a:pt x="15540" y="5493"/>
                  </a:cubicBezTo>
                  <a:cubicBezTo>
                    <a:pt x="18746" y="7727"/>
                    <a:pt x="20096" y="9962"/>
                    <a:pt x="21446" y="12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764050" y="3554614"/>
              <a:ext cx="158751" cy="18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352"/>
                  </a:moveTo>
                  <a:cubicBezTo>
                    <a:pt x="18144" y="103"/>
                    <a:pt x="14688" y="-145"/>
                    <a:pt x="12384" y="103"/>
                  </a:cubicBezTo>
                  <a:cubicBezTo>
                    <a:pt x="10080" y="352"/>
                    <a:pt x="8928" y="1096"/>
                    <a:pt x="8208" y="2089"/>
                  </a:cubicBezTo>
                  <a:cubicBezTo>
                    <a:pt x="7488" y="3083"/>
                    <a:pt x="7200" y="4324"/>
                    <a:pt x="8640" y="5938"/>
                  </a:cubicBezTo>
                  <a:cubicBezTo>
                    <a:pt x="10080" y="7552"/>
                    <a:pt x="13248" y="9538"/>
                    <a:pt x="14832" y="11772"/>
                  </a:cubicBezTo>
                  <a:cubicBezTo>
                    <a:pt x="16416" y="14007"/>
                    <a:pt x="16416" y="16489"/>
                    <a:pt x="14400" y="18227"/>
                  </a:cubicBezTo>
                  <a:cubicBezTo>
                    <a:pt x="12384" y="19965"/>
                    <a:pt x="8352" y="20958"/>
                    <a:pt x="5616" y="21207"/>
                  </a:cubicBezTo>
                  <a:cubicBezTo>
                    <a:pt x="2880" y="21455"/>
                    <a:pt x="1440" y="20958"/>
                    <a:pt x="0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73556" y="4065608"/>
              <a:ext cx="112595" cy="18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72" fill="norm" stroke="1" extrusionOk="0">
                  <a:moveTo>
                    <a:pt x="21278" y="0"/>
                  </a:moveTo>
                  <a:cubicBezTo>
                    <a:pt x="16878" y="3560"/>
                    <a:pt x="12478" y="7121"/>
                    <a:pt x="9278" y="9969"/>
                  </a:cubicBezTo>
                  <a:cubicBezTo>
                    <a:pt x="6078" y="12818"/>
                    <a:pt x="4078" y="14954"/>
                    <a:pt x="2478" y="16853"/>
                  </a:cubicBezTo>
                  <a:cubicBezTo>
                    <a:pt x="878" y="18752"/>
                    <a:pt x="-322" y="20413"/>
                    <a:pt x="78" y="21007"/>
                  </a:cubicBezTo>
                  <a:cubicBezTo>
                    <a:pt x="478" y="21600"/>
                    <a:pt x="2478" y="21125"/>
                    <a:pt x="4278" y="20295"/>
                  </a:cubicBezTo>
                  <a:cubicBezTo>
                    <a:pt x="6078" y="19464"/>
                    <a:pt x="7678" y="18277"/>
                    <a:pt x="9278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62350" y="4027508"/>
              <a:ext cx="4021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1" y="4431"/>
                  </a:moveTo>
                  <a:cubicBezTo>
                    <a:pt x="7958" y="3692"/>
                    <a:pt x="12505" y="2954"/>
                    <a:pt x="15916" y="2031"/>
                  </a:cubicBezTo>
                  <a:cubicBezTo>
                    <a:pt x="19326" y="1108"/>
                    <a:pt x="21600" y="0"/>
                    <a:pt x="21600" y="0"/>
                  </a:cubicBezTo>
                  <a:cubicBezTo>
                    <a:pt x="21600" y="0"/>
                    <a:pt x="19326" y="1108"/>
                    <a:pt x="16484" y="4338"/>
                  </a:cubicBezTo>
                  <a:cubicBezTo>
                    <a:pt x="13642" y="7569"/>
                    <a:pt x="10232" y="12923"/>
                    <a:pt x="7389" y="16154"/>
                  </a:cubicBezTo>
                  <a:cubicBezTo>
                    <a:pt x="4547" y="19385"/>
                    <a:pt x="2274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95133" y="4046558"/>
              <a:ext cx="31326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45" y="21600"/>
                  </a:moveTo>
                  <a:cubicBezTo>
                    <a:pt x="0" y="18000"/>
                    <a:pt x="-145" y="14400"/>
                    <a:pt x="290" y="10800"/>
                  </a:cubicBezTo>
                  <a:cubicBezTo>
                    <a:pt x="725" y="7200"/>
                    <a:pt x="1740" y="3600"/>
                    <a:pt x="5364" y="1800"/>
                  </a:cubicBezTo>
                  <a:cubicBezTo>
                    <a:pt x="8988" y="0"/>
                    <a:pt x="15221" y="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10203" y="4222758"/>
              <a:ext cx="212498" cy="15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912" fill="norm" stroke="1" extrusionOk="0">
                  <a:moveTo>
                    <a:pt x="13636" y="214"/>
                  </a:moveTo>
                  <a:cubicBezTo>
                    <a:pt x="10672" y="-70"/>
                    <a:pt x="7707" y="-354"/>
                    <a:pt x="5378" y="1351"/>
                  </a:cubicBezTo>
                  <a:cubicBezTo>
                    <a:pt x="3048" y="3057"/>
                    <a:pt x="1354" y="6751"/>
                    <a:pt x="507" y="9593"/>
                  </a:cubicBezTo>
                  <a:cubicBezTo>
                    <a:pt x="-340" y="12435"/>
                    <a:pt x="-340" y="14425"/>
                    <a:pt x="2201" y="16414"/>
                  </a:cubicBezTo>
                  <a:cubicBezTo>
                    <a:pt x="4742" y="18404"/>
                    <a:pt x="9825" y="20393"/>
                    <a:pt x="13425" y="20820"/>
                  </a:cubicBezTo>
                  <a:cubicBezTo>
                    <a:pt x="17025" y="21246"/>
                    <a:pt x="19142" y="20109"/>
                    <a:pt x="21260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641418" y="4091008"/>
              <a:ext cx="71833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93" fill="norm" stroke="1" extrusionOk="0">
                  <a:moveTo>
                    <a:pt x="20943" y="0"/>
                  </a:moveTo>
                  <a:cubicBezTo>
                    <a:pt x="14154" y="6204"/>
                    <a:pt x="7366" y="12409"/>
                    <a:pt x="3663" y="16200"/>
                  </a:cubicBezTo>
                  <a:cubicBezTo>
                    <a:pt x="-40" y="19991"/>
                    <a:pt x="-657" y="21370"/>
                    <a:pt x="577" y="21485"/>
                  </a:cubicBezTo>
                  <a:cubicBezTo>
                    <a:pt x="1812" y="21600"/>
                    <a:pt x="4897" y="20451"/>
                    <a:pt x="7983" y="18843"/>
                  </a:cubicBezTo>
                  <a:cubicBezTo>
                    <a:pt x="11069" y="17234"/>
                    <a:pt x="14154" y="15166"/>
                    <a:pt x="17240" y="13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732300" y="4101262"/>
              <a:ext cx="53711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3" fill="norm" stroke="1" extrusionOk="0">
                  <a:moveTo>
                    <a:pt x="14954" y="1333"/>
                  </a:moveTo>
                  <a:cubicBezTo>
                    <a:pt x="17446" y="588"/>
                    <a:pt x="19938" y="-157"/>
                    <a:pt x="20769" y="29"/>
                  </a:cubicBezTo>
                  <a:cubicBezTo>
                    <a:pt x="21600" y="215"/>
                    <a:pt x="20769" y="1333"/>
                    <a:pt x="18277" y="4312"/>
                  </a:cubicBezTo>
                  <a:cubicBezTo>
                    <a:pt x="15785" y="7291"/>
                    <a:pt x="11631" y="12133"/>
                    <a:pt x="8308" y="15298"/>
                  </a:cubicBezTo>
                  <a:cubicBezTo>
                    <a:pt x="4985" y="18464"/>
                    <a:pt x="2492" y="19953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562866" y="4091443"/>
              <a:ext cx="296435" cy="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34" fill="norm" stroke="1" extrusionOk="0">
                  <a:moveTo>
                    <a:pt x="2152" y="20834"/>
                  </a:moveTo>
                  <a:cubicBezTo>
                    <a:pt x="1386" y="17658"/>
                    <a:pt x="620" y="14481"/>
                    <a:pt x="237" y="11305"/>
                  </a:cubicBezTo>
                  <a:cubicBezTo>
                    <a:pt x="-146" y="8128"/>
                    <a:pt x="-146" y="4952"/>
                    <a:pt x="850" y="2728"/>
                  </a:cubicBezTo>
                  <a:cubicBezTo>
                    <a:pt x="1845" y="505"/>
                    <a:pt x="3837" y="-766"/>
                    <a:pt x="7437" y="505"/>
                  </a:cubicBezTo>
                  <a:cubicBezTo>
                    <a:pt x="11037" y="1775"/>
                    <a:pt x="16245" y="5587"/>
                    <a:pt x="21454" y="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837407" y="4198958"/>
              <a:ext cx="82307" cy="18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35" fill="norm" stroke="1" extrusionOk="0">
                  <a:moveTo>
                    <a:pt x="20165" y="0"/>
                  </a:moveTo>
                  <a:cubicBezTo>
                    <a:pt x="14765" y="480"/>
                    <a:pt x="9365" y="960"/>
                    <a:pt x="5855" y="1680"/>
                  </a:cubicBezTo>
                  <a:cubicBezTo>
                    <a:pt x="2345" y="2400"/>
                    <a:pt x="725" y="3360"/>
                    <a:pt x="185" y="4440"/>
                  </a:cubicBezTo>
                  <a:cubicBezTo>
                    <a:pt x="-355" y="5520"/>
                    <a:pt x="185" y="6720"/>
                    <a:pt x="3155" y="8160"/>
                  </a:cubicBezTo>
                  <a:cubicBezTo>
                    <a:pt x="6125" y="9600"/>
                    <a:pt x="11525" y="11280"/>
                    <a:pt x="15305" y="12600"/>
                  </a:cubicBezTo>
                  <a:cubicBezTo>
                    <a:pt x="19085" y="13920"/>
                    <a:pt x="21245" y="14880"/>
                    <a:pt x="20975" y="16320"/>
                  </a:cubicBezTo>
                  <a:cubicBezTo>
                    <a:pt x="20705" y="17760"/>
                    <a:pt x="18005" y="19680"/>
                    <a:pt x="15035" y="20640"/>
                  </a:cubicBezTo>
                  <a:cubicBezTo>
                    <a:pt x="12065" y="21600"/>
                    <a:pt x="8825" y="21600"/>
                    <a:pt x="6395" y="21120"/>
                  </a:cubicBezTo>
                  <a:cubicBezTo>
                    <a:pt x="3965" y="20640"/>
                    <a:pt x="2345" y="19680"/>
                    <a:pt x="725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085222" y="3305320"/>
              <a:ext cx="299425" cy="123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33" fill="norm" stroke="1" extrusionOk="0">
                  <a:moveTo>
                    <a:pt x="191" y="1634"/>
                  </a:moveTo>
                  <a:cubicBezTo>
                    <a:pt x="40" y="1449"/>
                    <a:pt x="-111" y="1265"/>
                    <a:pt x="116" y="1117"/>
                  </a:cubicBezTo>
                  <a:cubicBezTo>
                    <a:pt x="342" y="969"/>
                    <a:pt x="946" y="858"/>
                    <a:pt x="3439" y="673"/>
                  </a:cubicBezTo>
                  <a:cubicBezTo>
                    <a:pt x="5931" y="488"/>
                    <a:pt x="10311" y="229"/>
                    <a:pt x="13332" y="99"/>
                  </a:cubicBezTo>
                  <a:cubicBezTo>
                    <a:pt x="16353" y="-30"/>
                    <a:pt x="18015" y="-30"/>
                    <a:pt x="19223" y="81"/>
                  </a:cubicBezTo>
                  <a:cubicBezTo>
                    <a:pt x="20432" y="192"/>
                    <a:pt x="21187" y="414"/>
                    <a:pt x="21338" y="1024"/>
                  </a:cubicBezTo>
                  <a:cubicBezTo>
                    <a:pt x="21489" y="1634"/>
                    <a:pt x="21036" y="2633"/>
                    <a:pt x="20507" y="3798"/>
                  </a:cubicBezTo>
                  <a:cubicBezTo>
                    <a:pt x="19979" y="4963"/>
                    <a:pt x="19374" y="6295"/>
                    <a:pt x="18770" y="7663"/>
                  </a:cubicBezTo>
                  <a:cubicBezTo>
                    <a:pt x="18166" y="9032"/>
                    <a:pt x="17562" y="10437"/>
                    <a:pt x="17109" y="11732"/>
                  </a:cubicBezTo>
                  <a:cubicBezTo>
                    <a:pt x="16655" y="13026"/>
                    <a:pt x="16353" y="14210"/>
                    <a:pt x="16504" y="15412"/>
                  </a:cubicBezTo>
                  <a:cubicBezTo>
                    <a:pt x="16655" y="16614"/>
                    <a:pt x="17260" y="17834"/>
                    <a:pt x="17637" y="18648"/>
                  </a:cubicBezTo>
                  <a:cubicBezTo>
                    <a:pt x="18015" y="19462"/>
                    <a:pt x="18166" y="19869"/>
                    <a:pt x="18241" y="20165"/>
                  </a:cubicBezTo>
                  <a:cubicBezTo>
                    <a:pt x="18317" y="20460"/>
                    <a:pt x="18317" y="20645"/>
                    <a:pt x="17109" y="20867"/>
                  </a:cubicBezTo>
                  <a:cubicBezTo>
                    <a:pt x="15900" y="21089"/>
                    <a:pt x="13483" y="21348"/>
                    <a:pt x="11822" y="21459"/>
                  </a:cubicBezTo>
                  <a:cubicBezTo>
                    <a:pt x="10160" y="21570"/>
                    <a:pt x="9254" y="21533"/>
                    <a:pt x="834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610046" y="3289261"/>
              <a:ext cx="385905" cy="115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6" fill="norm" stroke="1" extrusionOk="0">
                  <a:moveTo>
                    <a:pt x="21519" y="1334"/>
                  </a:moveTo>
                  <a:cubicBezTo>
                    <a:pt x="19749" y="900"/>
                    <a:pt x="17978" y="465"/>
                    <a:pt x="15735" y="228"/>
                  </a:cubicBezTo>
                  <a:cubicBezTo>
                    <a:pt x="13493" y="-9"/>
                    <a:pt x="10778" y="-48"/>
                    <a:pt x="8771" y="51"/>
                  </a:cubicBezTo>
                  <a:cubicBezTo>
                    <a:pt x="6765" y="149"/>
                    <a:pt x="5467" y="386"/>
                    <a:pt x="4699" y="998"/>
                  </a:cubicBezTo>
                  <a:cubicBezTo>
                    <a:pt x="3932" y="1611"/>
                    <a:pt x="3696" y="2598"/>
                    <a:pt x="3519" y="3901"/>
                  </a:cubicBezTo>
                  <a:cubicBezTo>
                    <a:pt x="3342" y="5204"/>
                    <a:pt x="3224" y="6823"/>
                    <a:pt x="3047" y="8323"/>
                  </a:cubicBezTo>
                  <a:cubicBezTo>
                    <a:pt x="2870" y="9824"/>
                    <a:pt x="2634" y="11206"/>
                    <a:pt x="2398" y="12608"/>
                  </a:cubicBezTo>
                  <a:cubicBezTo>
                    <a:pt x="2162" y="14010"/>
                    <a:pt x="1926" y="15431"/>
                    <a:pt x="1512" y="16754"/>
                  </a:cubicBezTo>
                  <a:cubicBezTo>
                    <a:pt x="1099" y="18077"/>
                    <a:pt x="509" y="19301"/>
                    <a:pt x="214" y="20071"/>
                  </a:cubicBezTo>
                  <a:cubicBezTo>
                    <a:pt x="-81" y="20841"/>
                    <a:pt x="-81" y="21157"/>
                    <a:pt x="273" y="21335"/>
                  </a:cubicBezTo>
                  <a:cubicBezTo>
                    <a:pt x="627" y="21513"/>
                    <a:pt x="1335" y="21552"/>
                    <a:pt x="3519" y="21453"/>
                  </a:cubicBezTo>
                  <a:cubicBezTo>
                    <a:pt x="5703" y="21355"/>
                    <a:pt x="9362" y="21118"/>
                    <a:pt x="13021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015497" y="3389243"/>
              <a:ext cx="126504" cy="20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60" fill="norm" stroke="1" extrusionOk="0">
                  <a:moveTo>
                    <a:pt x="21163" y="10155"/>
                  </a:moveTo>
                  <a:cubicBezTo>
                    <a:pt x="18330" y="7973"/>
                    <a:pt x="15497" y="5791"/>
                    <a:pt x="13019" y="4700"/>
                  </a:cubicBezTo>
                  <a:cubicBezTo>
                    <a:pt x="10540" y="3609"/>
                    <a:pt x="8415" y="3609"/>
                    <a:pt x="5937" y="5682"/>
                  </a:cubicBezTo>
                  <a:cubicBezTo>
                    <a:pt x="3458" y="7755"/>
                    <a:pt x="625" y="11900"/>
                    <a:pt x="94" y="14955"/>
                  </a:cubicBezTo>
                  <a:cubicBezTo>
                    <a:pt x="-437" y="18009"/>
                    <a:pt x="1333" y="19973"/>
                    <a:pt x="4166" y="20736"/>
                  </a:cubicBezTo>
                  <a:cubicBezTo>
                    <a:pt x="6999" y="21500"/>
                    <a:pt x="10894" y="21064"/>
                    <a:pt x="12488" y="17791"/>
                  </a:cubicBezTo>
                  <a:cubicBezTo>
                    <a:pt x="14081" y="14518"/>
                    <a:pt x="13373" y="8409"/>
                    <a:pt x="11602" y="4809"/>
                  </a:cubicBezTo>
                  <a:cubicBezTo>
                    <a:pt x="9832" y="1209"/>
                    <a:pt x="6999" y="118"/>
                    <a:pt x="5052" y="9"/>
                  </a:cubicBezTo>
                  <a:cubicBezTo>
                    <a:pt x="3104" y="-100"/>
                    <a:pt x="2042" y="773"/>
                    <a:pt x="979" y="1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230900" y="3500458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333369" y="3336366"/>
              <a:ext cx="119782" cy="31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31" fill="norm" stroke="1" extrusionOk="0">
                  <a:moveTo>
                    <a:pt x="13254" y="3387"/>
                  </a:moveTo>
                  <a:cubicBezTo>
                    <a:pt x="13254" y="2667"/>
                    <a:pt x="13254" y="1947"/>
                    <a:pt x="12509" y="1371"/>
                  </a:cubicBezTo>
                  <a:cubicBezTo>
                    <a:pt x="11765" y="795"/>
                    <a:pt x="10275" y="363"/>
                    <a:pt x="8227" y="147"/>
                  </a:cubicBezTo>
                  <a:cubicBezTo>
                    <a:pt x="6178" y="-69"/>
                    <a:pt x="3572" y="-69"/>
                    <a:pt x="1896" y="291"/>
                  </a:cubicBezTo>
                  <a:cubicBezTo>
                    <a:pt x="220" y="651"/>
                    <a:pt x="-525" y="1371"/>
                    <a:pt x="406" y="2235"/>
                  </a:cubicBezTo>
                  <a:cubicBezTo>
                    <a:pt x="1337" y="3099"/>
                    <a:pt x="3944" y="4107"/>
                    <a:pt x="6737" y="4539"/>
                  </a:cubicBezTo>
                  <a:cubicBezTo>
                    <a:pt x="9530" y="4971"/>
                    <a:pt x="12509" y="4827"/>
                    <a:pt x="13999" y="5403"/>
                  </a:cubicBezTo>
                  <a:cubicBezTo>
                    <a:pt x="15489" y="5979"/>
                    <a:pt x="15489" y="7275"/>
                    <a:pt x="16420" y="10083"/>
                  </a:cubicBezTo>
                  <a:cubicBezTo>
                    <a:pt x="17351" y="12891"/>
                    <a:pt x="19213" y="17211"/>
                    <a:pt x="21075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134616" y="3356061"/>
              <a:ext cx="173896" cy="22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62" fill="norm" stroke="1" extrusionOk="0">
                  <a:moveTo>
                    <a:pt x="14412" y="2244"/>
                  </a:moveTo>
                  <a:cubicBezTo>
                    <a:pt x="13126" y="1644"/>
                    <a:pt x="11841" y="1044"/>
                    <a:pt x="10684" y="1044"/>
                  </a:cubicBezTo>
                  <a:cubicBezTo>
                    <a:pt x="9526" y="1044"/>
                    <a:pt x="8498" y="1644"/>
                    <a:pt x="6698" y="4444"/>
                  </a:cubicBezTo>
                  <a:cubicBezTo>
                    <a:pt x="4898" y="7244"/>
                    <a:pt x="2326" y="12244"/>
                    <a:pt x="1041" y="15344"/>
                  </a:cubicBezTo>
                  <a:cubicBezTo>
                    <a:pt x="-245" y="18444"/>
                    <a:pt x="-245" y="19644"/>
                    <a:pt x="526" y="20344"/>
                  </a:cubicBezTo>
                  <a:cubicBezTo>
                    <a:pt x="1298" y="21044"/>
                    <a:pt x="2841" y="21244"/>
                    <a:pt x="5926" y="20444"/>
                  </a:cubicBezTo>
                  <a:cubicBezTo>
                    <a:pt x="9012" y="19644"/>
                    <a:pt x="13641" y="17844"/>
                    <a:pt x="16726" y="15244"/>
                  </a:cubicBezTo>
                  <a:cubicBezTo>
                    <a:pt x="19812" y="12644"/>
                    <a:pt x="21355" y="9244"/>
                    <a:pt x="21098" y="6444"/>
                  </a:cubicBezTo>
                  <a:cubicBezTo>
                    <a:pt x="20841" y="3644"/>
                    <a:pt x="18784" y="1444"/>
                    <a:pt x="17112" y="544"/>
                  </a:cubicBezTo>
                  <a:cubicBezTo>
                    <a:pt x="15441" y="-356"/>
                    <a:pt x="14155" y="44"/>
                    <a:pt x="12869" y="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373900" y="346235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551700" y="3329008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50"/>
                    <a:pt x="10080" y="9900"/>
                    <a:pt x="6480" y="13500"/>
                  </a:cubicBezTo>
                  <a:cubicBezTo>
                    <a:pt x="2880" y="17100"/>
                    <a:pt x="144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003752" y="4160309"/>
              <a:ext cx="95524" cy="20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965" fill="norm" stroke="1" extrusionOk="0">
                  <a:moveTo>
                    <a:pt x="17608" y="5347"/>
                  </a:moveTo>
                  <a:cubicBezTo>
                    <a:pt x="17608" y="3583"/>
                    <a:pt x="17608" y="1820"/>
                    <a:pt x="16459" y="828"/>
                  </a:cubicBezTo>
                  <a:cubicBezTo>
                    <a:pt x="15311" y="-164"/>
                    <a:pt x="13013" y="-384"/>
                    <a:pt x="10025" y="828"/>
                  </a:cubicBezTo>
                  <a:cubicBezTo>
                    <a:pt x="7038" y="2040"/>
                    <a:pt x="3362" y="4685"/>
                    <a:pt x="1523" y="8102"/>
                  </a:cubicBezTo>
                  <a:cubicBezTo>
                    <a:pt x="-315" y="11518"/>
                    <a:pt x="-315" y="15706"/>
                    <a:pt x="604" y="18130"/>
                  </a:cubicBezTo>
                  <a:cubicBezTo>
                    <a:pt x="1523" y="20555"/>
                    <a:pt x="3362" y="21216"/>
                    <a:pt x="6349" y="20885"/>
                  </a:cubicBezTo>
                  <a:cubicBezTo>
                    <a:pt x="9336" y="20555"/>
                    <a:pt x="13472" y="19232"/>
                    <a:pt x="16459" y="17138"/>
                  </a:cubicBezTo>
                  <a:cubicBezTo>
                    <a:pt x="19447" y="15045"/>
                    <a:pt x="21285" y="12179"/>
                    <a:pt x="20596" y="9755"/>
                  </a:cubicBezTo>
                  <a:cubicBezTo>
                    <a:pt x="19906" y="7330"/>
                    <a:pt x="16689" y="5347"/>
                    <a:pt x="13472" y="3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230900" y="426880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368314" y="4118231"/>
              <a:ext cx="129287" cy="32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78" fill="norm" stroke="1" extrusionOk="0">
                  <a:moveTo>
                    <a:pt x="20942" y="2419"/>
                  </a:moveTo>
                  <a:cubicBezTo>
                    <a:pt x="17513" y="1572"/>
                    <a:pt x="14085" y="725"/>
                    <a:pt x="11171" y="302"/>
                  </a:cubicBezTo>
                  <a:cubicBezTo>
                    <a:pt x="8256" y="-122"/>
                    <a:pt x="5856" y="-122"/>
                    <a:pt x="3628" y="443"/>
                  </a:cubicBezTo>
                  <a:cubicBezTo>
                    <a:pt x="1399" y="1007"/>
                    <a:pt x="-658" y="2137"/>
                    <a:pt x="199" y="3972"/>
                  </a:cubicBezTo>
                  <a:cubicBezTo>
                    <a:pt x="1056" y="5807"/>
                    <a:pt x="4828" y="8349"/>
                    <a:pt x="7913" y="10749"/>
                  </a:cubicBezTo>
                  <a:cubicBezTo>
                    <a:pt x="10999" y="13149"/>
                    <a:pt x="13399" y="15407"/>
                    <a:pt x="14085" y="17172"/>
                  </a:cubicBezTo>
                  <a:cubicBezTo>
                    <a:pt x="14771" y="18937"/>
                    <a:pt x="13742" y="20207"/>
                    <a:pt x="11856" y="20843"/>
                  </a:cubicBezTo>
                  <a:cubicBezTo>
                    <a:pt x="9971" y="21478"/>
                    <a:pt x="7228" y="21478"/>
                    <a:pt x="448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434100" y="4110058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192109" y="4215783"/>
              <a:ext cx="160920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0784" fill="norm" stroke="1" extrusionOk="0">
                  <a:moveTo>
                    <a:pt x="13639" y="5409"/>
                  </a:moveTo>
                  <a:cubicBezTo>
                    <a:pt x="12546" y="4887"/>
                    <a:pt x="11452" y="4364"/>
                    <a:pt x="10905" y="3319"/>
                  </a:cubicBezTo>
                  <a:cubicBezTo>
                    <a:pt x="10358" y="2274"/>
                    <a:pt x="10358" y="706"/>
                    <a:pt x="9675" y="184"/>
                  </a:cubicBezTo>
                  <a:cubicBezTo>
                    <a:pt x="8991" y="-339"/>
                    <a:pt x="7624" y="184"/>
                    <a:pt x="5847" y="2709"/>
                  </a:cubicBezTo>
                  <a:cubicBezTo>
                    <a:pt x="4070" y="5235"/>
                    <a:pt x="1882" y="9764"/>
                    <a:pt x="789" y="13074"/>
                  </a:cubicBezTo>
                  <a:cubicBezTo>
                    <a:pt x="-305" y="16384"/>
                    <a:pt x="-305" y="18474"/>
                    <a:pt x="1062" y="19693"/>
                  </a:cubicBezTo>
                  <a:cubicBezTo>
                    <a:pt x="2429" y="20913"/>
                    <a:pt x="5163" y="21261"/>
                    <a:pt x="8581" y="19955"/>
                  </a:cubicBezTo>
                  <a:cubicBezTo>
                    <a:pt x="11999" y="18648"/>
                    <a:pt x="16100" y="15687"/>
                    <a:pt x="18424" y="12726"/>
                  </a:cubicBezTo>
                  <a:cubicBezTo>
                    <a:pt x="20748" y="9764"/>
                    <a:pt x="21295" y="6803"/>
                    <a:pt x="20338" y="4800"/>
                  </a:cubicBezTo>
                  <a:cubicBezTo>
                    <a:pt x="19381" y="2796"/>
                    <a:pt x="16920" y="1751"/>
                    <a:pt x="15006" y="1229"/>
                  </a:cubicBezTo>
                  <a:cubicBezTo>
                    <a:pt x="13092" y="706"/>
                    <a:pt x="11725" y="706"/>
                    <a:pt x="11179" y="1142"/>
                  </a:cubicBezTo>
                  <a:cubicBezTo>
                    <a:pt x="10632" y="1577"/>
                    <a:pt x="10905" y="2448"/>
                    <a:pt x="11452" y="3145"/>
                  </a:cubicBezTo>
                  <a:cubicBezTo>
                    <a:pt x="11999" y="3842"/>
                    <a:pt x="12819" y="4364"/>
                    <a:pt x="13639" y="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462800" y="4332308"/>
              <a:ext cx="69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602500" y="4143709"/>
              <a:ext cx="127001" cy="33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2266"/>
                  </a:moveTo>
                  <a:cubicBezTo>
                    <a:pt x="20520" y="1603"/>
                    <a:pt x="19440" y="941"/>
                    <a:pt x="16560" y="477"/>
                  </a:cubicBezTo>
                  <a:cubicBezTo>
                    <a:pt x="13680" y="13"/>
                    <a:pt x="9000" y="-252"/>
                    <a:pt x="5760" y="344"/>
                  </a:cubicBezTo>
                  <a:cubicBezTo>
                    <a:pt x="2520" y="941"/>
                    <a:pt x="720" y="2398"/>
                    <a:pt x="2160" y="4386"/>
                  </a:cubicBezTo>
                  <a:cubicBezTo>
                    <a:pt x="3600" y="6374"/>
                    <a:pt x="8280" y="8892"/>
                    <a:pt x="10620" y="11674"/>
                  </a:cubicBezTo>
                  <a:cubicBezTo>
                    <a:pt x="12960" y="14457"/>
                    <a:pt x="12960" y="17505"/>
                    <a:pt x="12240" y="19228"/>
                  </a:cubicBezTo>
                  <a:cubicBezTo>
                    <a:pt x="11520" y="20950"/>
                    <a:pt x="10080" y="21348"/>
                    <a:pt x="7920" y="21215"/>
                  </a:cubicBezTo>
                  <a:cubicBezTo>
                    <a:pt x="5760" y="21083"/>
                    <a:pt x="2880" y="20420"/>
                    <a:pt x="0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646950" y="4122758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429"/>
                    <a:pt x="9257" y="9257"/>
                    <a:pt x="12857" y="5657"/>
                  </a:cubicBezTo>
                  <a:cubicBezTo>
                    <a:pt x="16457" y="2057"/>
                    <a:pt x="190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4900950" y="3202499"/>
              <a:ext cx="469099" cy="144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61" fill="norm" stroke="1" extrusionOk="0">
                  <a:moveTo>
                    <a:pt x="0" y="1033"/>
                  </a:moveTo>
                  <a:cubicBezTo>
                    <a:pt x="771" y="781"/>
                    <a:pt x="1543" y="529"/>
                    <a:pt x="3520" y="324"/>
                  </a:cubicBezTo>
                  <a:cubicBezTo>
                    <a:pt x="5496" y="119"/>
                    <a:pt x="8679" y="-39"/>
                    <a:pt x="11379" y="8"/>
                  </a:cubicBezTo>
                  <a:cubicBezTo>
                    <a:pt x="14079" y="56"/>
                    <a:pt x="16296" y="308"/>
                    <a:pt x="17984" y="844"/>
                  </a:cubicBezTo>
                  <a:cubicBezTo>
                    <a:pt x="19671" y="1380"/>
                    <a:pt x="20829" y="2200"/>
                    <a:pt x="21214" y="3114"/>
                  </a:cubicBezTo>
                  <a:cubicBezTo>
                    <a:pt x="21600" y="4029"/>
                    <a:pt x="21214" y="5038"/>
                    <a:pt x="20684" y="6173"/>
                  </a:cubicBezTo>
                  <a:cubicBezTo>
                    <a:pt x="20154" y="7308"/>
                    <a:pt x="19479" y="8569"/>
                    <a:pt x="18996" y="9831"/>
                  </a:cubicBezTo>
                  <a:cubicBezTo>
                    <a:pt x="18514" y="11092"/>
                    <a:pt x="18225" y="12353"/>
                    <a:pt x="18080" y="13536"/>
                  </a:cubicBezTo>
                  <a:cubicBezTo>
                    <a:pt x="17936" y="14718"/>
                    <a:pt x="17936" y="15822"/>
                    <a:pt x="17839" y="16847"/>
                  </a:cubicBezTo>
                  <a:cubicBezTo>
                    <a:pt x="17743" y="17872"/>
                    <a:pt x="17550" y="18818"/>
                    <a:pt x="17405" y="19417"/>
                  </a:cubicBezTo>
                  <a:cubicBezTo>
                    <a:pt x="17261" y="20016"/>
                    <a:pt x="17164" y="20268"/>
                    <a:pt x="16634" y="20536"/>
                  </a:cubicBezTo>
                  <a:cubicBezTo>
                    <a:pt x="16104" y="20804"/>
                    <a:pt x="15139" y="21088"/>
                    <a:pt x="13741" y="21261"/>
                  </a:cubicBezTo>
                  <a:cubicBezTo>
                    <a:pt x="12343" y="21435"/>
                    <a:pt x="10511" y="21498"/>
                    <a:pt x="8679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739150" y="3824308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815350" y="3906858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631069" y="3234061"/>
              <a:ext cx="403482" cy="120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7" fill="norm" stroke="1" extrusionOk="0">
                  <a:moveTo>
                    <a:pt x="21557" y="903"/>
                  </a:moveTo>
                  <a:cubicBezTo>
                    <a:pt x="19182" y="600"/>
                    <a:pt x="16807" y="297"/>
                    <a:pt x="14263" y="127"/>
                  </a:cubicBezTo>
                  <a:cubicBezTo>
                    <a:pt x="11718" y="-43"/>
                    <a:pt x="9004" y="-81"/>
                    <a:pt x="7082" y="259"/>
                  </a:cubicBezTo>
                  <a:cubicBezTo>
                    <a:pt x="5159" y="600"/>
                    <a:pt x="4028" y="1319"/>
                    <a:pt x="3406" y="2321"/>
                  </a:cubicBezTo>
                  <a:cubicBezTo>
                    <a:pt x="2784" y="3324"/>
                    <a:pt x="2671" y="4610"/>
                    <a:pt x="2671" y="5934"/>
                  </a:cubicBezTo>
                  <a:cubicBezTo>
                    <a:pt x="2671" y="7258"/>
                    <a:pt x="2784" y="8620"/>
                    <a:pt x="2728" y="10057"/>
                  </a:cubicBezTo>
                  <a:cubicBezTo>
                    <a:pt x="2671" y="11494"/>
                    <a:pt x="2445" y="13008"/>
                    <a:pt x="2049" y="14407"/>
                  </a:cubicBezTo>
                  <a:cubicBezTo>
                    <a:pt x="1653" y="15807"/>
                    <a:pt x="1088" y="17093"/>
                    <a:pt x="692" y="18152"/>
                  </a:cubicBezTo>
                  <a:cubicBezTo>
                    <a:pt x="296" y="19211"/>
                    <a:pt x="70" y="20044"/>
                    <a:pt x="14" y="20554"/>
                  </a:cubicBezTo>
                  <a:cubicBezTo>
                    <a:pt x="-43" y="21065"/>
                    <a:pt x="70" y="21254"/>
                    <a:pt x="466" y="21368"/>
                  </a:cubicBezTo>
                  <a:cubicBezTo>
                    <a:pt x="862" y="21481"/>
                    <a:pt x="1540" y="21519"/>
                    <a:pt x="3745" y="21368"/>
                  </a:cubicBezTo>
                  <a:cubicBezTo>
                    <a:pt x="5951" y="21216"/>
                    <a:pt x="9683" y="20876"/>
                    <a:pt x="12284" y="20611"/>
                  </a:cubicBezTo>
                  <a:cubicBezTo>
                    <a:pt x="14885" y="20346"/>
                    <a:pt x="16355" y="20157"/>
                    <a:pt x="17825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146854" y="3292069"/>
              <a:ext cx="84547" cy="22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84" fill="norm" stroke="1" extrusionOk="0">
                  <a:moveTo>
                    <a:pt x="21043" y="1722"/>
                  </a:moveTo>
                  <a:cubicBezTo>
                    <a:pt x="19989" y="703"/>
                    <a:pt x="18936" y="-316"/>
                    <a:pt x="17355" y="92"/>
                  </a:cubicBezTo>
                  <a:cubicBezTo>
                    <a:pt x="15775" y="499"/>
                    <a:pt x="13667" y="2333"/>
                    <a:pt x="10506" y="5492"/>
                  </a:cubicBezTo>
                  <a:cubicBezTo>
                    <a:pt x="7345" y="8650"/>
                    <a:pt x="3131" y="13133"/>
                    <a:pt x="1287" y="15986"/>
                  </a:cubicBezTo>
                  <a:cubicBezTo>
                    <a:pt x="-557" y="18839"/>
                    <a:pt x="-30" y="20061"/>
                    <a:pt x="497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7288550" y="3263391"/>
              <a:ext cx="15669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2298"/>
                  </a:moveTo>
                  <a:cubicBezTo>
                    <a:pt x="8100" y="1149"/>
                    <a:pt x="16200" y="0"/>
                    <a:pt x="18900" y="0"/>
                  </a:cubicBezTo>
                  <a:cubicBezTo>
                    <a:pt x="21600" y="0"/>
                    <a:pt x="18900" y="1149"/>
                    <a:pt x="14850" y="4940"/>
                  </a:cubicBezTo>
                  <a:cubicBezTo>
                    <a:pt x="10800" y="8732"/>
                    <a:pt x="5400" y="15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070533" y="3255723"/>
              <a:ext cx="281518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21" fill="norm" stroke="1" extrusionOk="0">
                  <a:moveTo>
                    <a:pt x="161" y="21121"/>
                  </a:moveTo>
                  <a:cubicBezTo>
                    <a:pt x="0" y="14768"/>
                    <a:pt x="-161" y="8415"/>
                    <a:pt x="323" y="4603"/>
                  </a:cubicBezTo>
                  <a:cubicBezTo>
                    <a:pt x="806" y="792"/>
                    <a:pt x="1935" y="-479"/>
                    <a:pt x="5561" y="156"/>
                  </a:cubicBezTo>
                  <a:cubicBezTo>
                    <a:pt x="9188" y="792"/>
                    <a:pt x="15314" y="3333"/>
                    <a:pt x="21439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353939" y="3403526"/>
              <a:ext cx="194962" cy="14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910" fill="norm" stroke="1" extrusionOk="0">
                  <a:moveTo>
                    <a:pt x="13582" y="1188"/>
                  </a:moveTo>
                  <a:cubicBezTo>
                    <a:pt x="10825" y="249"/>
                    <a:pt x="8067" y="-690"/>
                    <a:pt x="5539" y="719"/>
                  </a:cubicBezTo>
                  <a:cubicBezTo>
                    <a:pt x="3012" y="2127"/>
                    <a:pt x="714" y="5884"/>
                    <a:pt x="139" y="9327"/>
                  </a:cubicBezTo>
                  <a:cubicBezTo>
                    <a:pt x="-435" y="12771"/>
                    <a:pt x="714" y="15901"/>
                    <a:pt x="4505" y="17780"/>
                  </a:cubicBezTo>
                  <a:cubicBezTo>
                    <a:pt x="8297" y="19658"/>
                    <a:pt x="14731" y="20284"/>
                    <a:pt x="21165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8290763" y="3284298"/>
              <a:ext cx="96338" cy="20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09" fill="norm" stroke="1" extrusionOk="0">
                  <a:moveTo>
                    <a:pt x="16781" y="3300"/>
                  </a:moveTo>
                  <a:cubicBezTo>
                    <a:pt x="16781" y="1773"/>
                    <a:pt x="16781" y="245"/>
                    <a:pt x="16551" y="27"/>
                  </a:cubicBezTo>
                  <a:cubicBezTo>
                    <a:pt x="16321" y="-191"/>
                    <a:pt x="15862" y="900"/>
                    <a:pt x="13104" y="4282"/>
                  </a:cubicBezTo>
                  <a:cubicBezTo>
                    <a:pt x="10347" y="7664"/>
                    <a:pt x="5291" y="13336"/>
                    <a:pt x="2534" y="16718"/>
                  </a:cubicBezTo>
                  <a:cubicBezTo>
                    <a:pt x="-223" y="20100"/>
                    <a:pt x="-683" y="21191"/>
                    <a:pt x="926" y="21300"/>
                  </a:cubicBezTo>
                  <a:cubicBezTo>
                    <a:pt x="2534" y="21409"/>
                    <a:pt x="6211" y="20536"/>
                    <a:pt x="9887" y="19118"/>
                  </a:cubicBezTo>
                  <a:cubicBezTo>
                    <a:pt x="13564" y="17700"/>
                    <a:pt x="17240" y="15736"/>
                    <a:pt x="20917" y="13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8399800" y="3295581"/>
              <a:ext cx="68907" cy="20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34" fill="norm" stroke="1" extrusionOk="0">
                  <a:moveTo>
                    <a:pt x="15709" y="3481"/>
                  </a:moveTo>
                  <a:cubicBezTo>
                    <a:pt x="18327" y="1938"/>
                    <a:pt x="20945" y="395"/>
                    <a:pt x="21273" y="65"/>
                  </a:cubicBezTo>
                  <a:cubicBezTo>
                    <a:pt x="21600" y="-266"/>
                    <a:pt x="19636" y="616"/>
                    <a:pt x="16036" y="4142"/>
                  </a:cubicBezTo>
                  <a:cubicBezTo>
                    <a:pt x="12436" y="7669"/>
                    <a:pt x="7200" y="13840"/>
                    <a:pt x="4255" y="17146"/>
                  </a:cubicBezTo>
                  <a:cubicBezTo>
                    <a:pt x="1309" y="20452"/>
                    <a:pt x="655" y="20893"/>
                    <a:pt x="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8215650" y="3272800"/>
              <a:ext cx="260351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0" y="16444"/>
                    <a:pt x="0" y="11644"/>
                    <a:pt x="1493" y="7644"/>
                  </a:cubicBezTo>
                  <a:cubicBezTo>
                    <a:pt x="2985" y="3644"/>
                    <a:pt x="5971" y="444"/>
                    <a:pt x="9571" y="44"/>
                  </a:cubicBezTo>
                  <a:cubicBezTo>
                    <a:pt x="13171" y="-356"/>
                    <a:pt x="17385" y="2044"/>
                    <a:pt x="21600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8425200" y="3419233"/>
              <a:ext cx="139701" cy="17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2103"/>
                  </a:moveTo>
                  <a:cubicBezTo>
                    <a:pt x="20291" y="1350"/>
                    <a:pt x="18982" y="596"/>
                    <a:pt x="17345" y="220"/>
                  </a:cubicBezTo>
                  <a:cubicBezTo>
                    <a:pt x="15709" y="-157"/>
                    <a:pt x="13745" y="-157"/>
                    <a:pt x="12436" y="1099"/>
                  </a:cubicBezTo>
                  <a:cubicBezTo>
                    <a:pt x="11127" y="2355"/>
                    <a:pt x="10473" y="4866"/>
                    <a:pt x="11455" y="7378"/>
                  </a:cubicBezTo>
                  <a:cubicBezTo>
                    <a:pt x="12436" y="9890"/>
                    <a:pt x="15055" y="12401"/>
                    <a:pt x="16527" y="14536"/>
                  </a:cubicBezTo>
                  <a:cubicBezTo>
                    <a:pt x="18000" y="16671"/>
                    <a:pt x="18327" y="18429"/>
                    <a:pt x="17509" y="19559"/>
                  </a:cubicBezTo>
                  <a:cubicBezTo>
                    <a:pt x="16691" y="20690"/>
                    <a:pt x="14727" y="21192"/>
                    <a:pt x="11618" y="21317"/>
                  </a:cubicBezTo>
                  <a:cubicBezTo>
                    <a:pt x="8509" y="21443"/>
                    <a:pt x="4255" y="21192"/>
                    <a:pt x="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238758" y="3993052"/>
              <a:ext cx="143760" cy="26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37" fill="norm" stroke="1" extrusionOk="0">
                  <a:moveTo>
                    <a:pt x="13938" y="728"/>
                  </a:moveTo>
                  <a:cubicBezTo>
                    <a:pt x="10181" y="4299"/>
                    <a:pt x="6425" y="7871"/>
                    <a:pt x="4077" y="10167"/>
                  </a:cubicBezTo>
                  <a:cubicBezTo>
                    <a:pt x="1729" y="12463"/>
                    <a:pt x="790" y="13483"/>
                    <a:pt x="321" y="14504"/>
                  </a:cubicBezTo>
                  <a:cubicBezTo>
                    <a:pt x="-149" y="15524"/>
                    <a:pt x="-149" y="16545"/>
                    <a:pt x="634" y="16970"/>
                  </a:cubicBezTo>
                  <a:cubicBezTo>
                    <a:pt x="1416" y="17395"/>
                    <a:pt x="2981" y="17225"/>
                    <a:pt x="5642" y="15184"/>
                  </a:cubicBezTo>
                  <a:cubicBezTo>
                    <a:pt x="8303" y="13143"/>
                    <a:pt x="12060" y="9231"/>
                    <a:pt x="14877" y="6170"/>
                  </a:cubicBezTo>
                  <a:cubicBezTo>
                    <a:pt x="17694" y="3109"/>
                    <a:pt x="19573" y="898"/>
                    <a:pt x="20512" y="217"/>
                  </a:cubicBezTo>
                  <a:cubicBezTo>
                    <a:pt x="21451" y="-463"/>
                    <a:pt x="21451" y="387"/>
                    <a:pt x="20825" y="3704"/>
                  </a:cubicBezTo>
                  <a:cubicBezTo>
                    <a:pt x="20199" y="7020"/>
                    <a:pt x="18947" y="12803"/>
                    <a:pt x="18321" y="16120"/>
                  </a:cubicBezTo>
                  <a:cubicBezTo>
                    <a:pt x="17694" y="19436"/>
                    <a:pt x="17694" y="20287"/>
                    <a:pt x="17694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7212077" y="3996700"/>
              <a:ext cx="286024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3" fill="norm" stroke="1" extrusionOk="0">
                  <a:moveTo>
                    <a:pt x="1450" y="21333"/>
                  </a:moveTo>
                  <a:cubicBezTo>
                    <a:pt x="656" y="17733"/>
                    <a:pt x="-138" y="14133"/>
                    <a:pt x="21" y="11433"/>
                  </a:cubicBezTo>
                  <a:cubicBezTo>
                    <a:pt x="180" y="8733"/>
                    <a:pt x="1291" y="6933"/>
                    <a:pt x="4230" y="4833"/>
                  </a:cubicBezTo>
                  <a:cubicBezTo>
                    <a:pt x="7168" y="2733"/>
                    <a:pt x="11933" y="333"/>
                    <a:pt x="15109" y="33"/>
                  </a:cubicBezTo>
                  <a:cubicBezTo>
                    <a:pt x="18286" y="-267"/>
                    <a:pt x="19874" y="1533"/>
                    <a:pt x="21462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428445" y="4215378"/>
              <a:ext cx="164906" cy="12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997" fill="norm" stroke="1" extrusionOk="0">
                  <a:moveTo>
                    <a:pt x="16175" y="1454"/>
                  </a:moveTo>
                  <a:cubicBezTo>
                    <a:pt x="13205" y="426"/>
                    <a:pt x="10235" y="-603"/>
                    <a:pt x="7400" y="426"/>
                  </a:cubicBezTo>
                  <a:cubicBezTo>
                    <a:pt x="4565" y="1454"/>
                    <a:pt x="1865" y="4540"/>
                    <a:pt x="650" y="7968"/>
                  </a:cubicBezTo>
                  <a:cubicBezTo>
                    <a:pt x="-565" y="11397"/>
                    <a:pt x="-295" y="15168"/>
                    <a:pt x="3350" y="17397"/>
                  </a:cubicBezTo>
                  <a:cubicBezTo>
                    <a:pt x="6995" y="19626"/>
                    <a:pt x="14015" y="20311"/>
                    <a:pt x="21035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8206888" y="4070826"/>
              <a:ext cx="69369" cy="17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277" fill="norm" stroke="1" extrusionOk="0">
                  <a:moveTo>
                    <a:pt x="19782" y="2423"/>
                  </a:moveTo>
                  <a:cubicBezTo>
                    <a:pt x="20418" y="1153"/>
                    <a:pt x="21053" y="-118"/>
                    <a:pt x="20735" y="9"/>
                  </a:cubicBezTo>
                  <a:cubicBezTo>
                    <a:pt x="20418" y="136"/>
                    <a:pt x="19147" y="1661"/>
                    <a:pt x="15653" y="4964"/>
                  </a:cubicBezTo>
                  <a:cubicBezTo>
                    <a:pt x="12159" y="8268"/>
                    <a:pt x="6441" y="13350"/>
                    <a:pt x="3265" y="16527"/>
                  </a:cubicBezTo>
                  <a:cubicBezTo>
                    <a:pt x="88" y="19703"/>
                    <a:pt x="-547" y="20974"/>
                    <a:pt x="406" y="21228"/>
                  </a:cubicBezTo>
                  <a:cubicBezTo>
                    <a:pt x="1359" y="21482"/>
                    <a:pt x="3900" y="20720"/>
                    <a:pt x="6759" y="19576"/>
                  </a:cubicBezTo>
                  <a:cubicBezTo>
                    <a:pt x="9618" y="18433"/>
                    <a:pt x="12794" y="16908"/>
                    <a:pt x="15971" y="15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8310900" y="4065608"/>
              <a:ext cx="5202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5552" y="2469"/>
                  </a:moveTo>
                  <a:cubicBezTo>
                    <a:pt x="18144" y="1234"/>
                    <a:pt x="20736" y="0"/>
                    <a:pt x="21168" y="0"/>
                  </a:cubicBezTo>
                  <a:cubicBezTo>
                    <a:pt x="21600" y="0"/>
                    <a:pt x="19872" y="1234"/>
                    <a:pt x="16848" y="4114"/>
                  </a:cubicBezTo>
                  <a:cubicBezTo>
                    <a:pt x="13824" y="6994"/>
                    <a:pt x="9504" y="11520"/>
                    <a:pt x="6480" y="14709"/>
                  </a:cubicBezTo>
                  <a:cubicBezTo>
                    <a:pt x="3456" y="17897"/>
                    <a:pt x="1728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139450" y="4085837"/>
              <a:ext cx="292101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470" y="13598"/>
                    <a:pt x="939" y="6398"/>
                    <a:pt x="2583" y="2798"/>
                  </a:cubicBezTo>
                  <a:cubicBezTo>
                    <a:pt x="4226" y="-802"/>
                    <a:pt x="7043" y="-802"/>
                    <a:pt x="10409" y="2078"/>
                  </a:cubicBezTo>
                  <a:cubicBezTo>
                    <a:pt x="13774" y="4958"/>
                    <a:pt x="17687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8412500" y="4224358"/>
              <a:ext cx="84667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14580" y="0"/>
                  </a:moveTo>
                  <a:cubicBezTo>
                    <a:pt x="11880" y="0"/>
                    <a:pt x="9180" y="0"/>
                    <a:pt x="7830" y="806"/>
                  </a:cubicBezTo>
                  <a:cubicBezTo>
                    <a:pt x="6480" y="1612"/>
                    <a:pt x="6480" y="3224"/>
                    <a:pt x="8640" y="5319"/>
                  </a:cubicBezTo>
                  <a:cubicBezTo>
                    <a:pt x="10800" y="7415"/>
                    <a:pt x="15120" y="9994"/>
                    <a:pt x="17820" y="12090"/>
                  </a:cubicBezTo>
                  <a:cubicBezTo>
                    <a:pt x="20520" y="14185"/>
                    <a:pt x="21600" y="15797"/>
                    <a:pt x="21600" y="17409"/>
                  </a:cubicBezTo>
                  <a:cubicBezTo>
                    <a:pt x="21600" y="19021"/>
                    <a:pt x="20520" y="20633"/>
                    <a:pt x="16740" y="21116"/>
                  </a:cubicBezTo>
                  <a:cubicBezTo>
                    <a:pt x="12960" y="21600"/>
                    <a:pt x="6480" y="20955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8647450" y="3284893"/>
              <a:ext cx="360498" cy="129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0" fill="norm" stroke="1" extrusionOk="0">
                  <a:moveTo>
                    <a:pt x="6063" y="522"/>
                  </a:moveTo>
                  <a:cubicBezTo>
                    <a:pt x="7200" y="311"/>
                    <a:pt x="8337" y="100"/>
                    <a:pt x="10358" y="29"/>
                  </a:cubicBezTo>
                  <a:cubicBezTo>
                    <a:pt x="12379" y="-41"/>
                    <a:pt x="15284" y="29"/>
                    <a:pt x="17053" y="82"/>
                  </a:cubicBezTo>
                  <a:cubicBezTo>
                    <a:pt x="18821" y="135"/>
                    <a:pt x="19453" y="170"/>
                    <a:pt x="20021" y="258"/>
                  </a:cubicBezTo>
                  <a:cubicBezTo>
                    <a:pt x="20589" y="346"/>
                    <a:pt x="21095" y="487"/>
                    <a:pt x="21347" y="856"/>
                  </a:cubicBezTo>
                  <a:cubicBezTo>
                    <a:pt x="21600" y="1225"/>
                    <a:pt x="21600" y="1823"/>
                    <a:pt x="21095" y="2791"/>
                  </a:cubicBezTo>
                  <a:cubicBezTo>
                    <a:pt x="20589" y="3758"/>
                    <a:pt x="19579" y="5095"/>
                    <a:pt x="18568" y="6379"/>
                  </a:cubicBezTo>
                  <a:cubicBezTo>
                    <a:pt x="17558" y="7663"/>
                    <a:pt x="16547" y="8895"/>
                    <a:pt x="15789" y="10179"/>
                  </a:cubicBezTo>
                  <a:cubicBezTo>
                    <a:pt x="15032" y="11463"/>
                    <a:pt x="14526" y="12799"/>
                    <a:pt x="14084" y="14013"/>
                  </a:cubicBezTo>
                  <a:cubicBezTo>
                    <a:pt x="13642" y="15227"/>
                    <a:pt x="13263" y="16317"/>
                    <a:pt x="12758" y="17390"/>
                  </a:cubicBezTo>
                  <a:cubicBezTo>
                    <a:pt x="12253" y="18463"/>
                    <a:pt x="11621" y="19519"/>
                    <a:pt x="10863" y="20222"/>
                  </a:cubicBezTo>
                  <a:cubicBezTo>
                    <a:pt x="10105" y="20926"/>
                    <a:pt x="9221" y="21278"/>
                    <a:pt x="7389" y="21418"/>
                  </a:cubicBezTo>
                  <a:cubicBezTo>
                    <a:pt x="5558" y="21559"/>
                    <a:pt x="2779" y="21489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06523" y="3034013"/>
              <a:ext cx="2115287" cy="75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2" fill="norm" stroke="1" extrusionOk="0">
                  <a:moveTo>
                    <a:pt x="13895" y="1531"/>
                  </a:moveTo>
                  <a:cubicBezTo>
                    <a:pt x="13486" y="1169"/>
                    <a:pt x="13077" y="807"/>
                    <a:pt x="12496" y="535"/>
                  </a:cubicBezTo>
                  <a:cubicBezTo>
                    <a:pt x="11915" y="264"/>
                    <a:pt x="11162" y="83"/>
                    <a:pt x="10420" y="22"/>
                  </a:cubicBezTo>
                  <a:cubicBezTo>
                    <a:pt x="9678" y="-38"/>
                    <a:pt x="8946" y="22"/>
                    <a:pt x="8215" y="234"/>
                  </a:cubicBezTo>
                  <a:cubicBezTo>
                    <a:pt x="7483" y="445"/>
                    <a:pt x="6752" y="807"/>
                    <a:pt x="6010" y="1380"/>
                  </a:cubicBezTo>
                  <a:cubicBezTo>
                    <a:pt x="5267" y="1953"/>
                    <a:pt x="4514" y="2737"/>
                    <a:pt x="3772" y="3703"/>
                  </a:cubicBezTo>
                  <a:cubicBezTo>
                    <a:pt x="3030" y="4668"/>
                    <a:pt x="2299" y="5815"/>
                    <a:pt x="1728" y="7112"/>
                  </a:cubicBezTo>
                  <a:cubicBezTo>
                    <a:pt x="1158" y="8409"/>
                    <a:pt x="750" y="9857"/>
                    <a:pt x="481" y="11275"/>
                  </a:cubicBezTo>
                  <a:cubicBezTo>
                    <a:pt x="212" y="12693"/>
                    <a:pt x="83" y="14080"/>
                    <a:pt x="29" y="15166"/>
                  </a:cubicBezTo>
                  <a:cubicBezTo>
                    <a:pt x="-25" y="16253"/>
                    <a:pt x="-3" y="17037"/>
                    <a:pt x="93" y="17701"/>
                  </a:cubicBezTo>
                  <a:cubicBezTo>
                    <a:pt x="190" y="18364"/>
                    <a:pt x="362" y="18907"/>
                    <a:pt x="728" y="19239"/>
                  </a:cubicBezTo>
                  <a:cubicBezTo>
                    <a:pt x="1094" y="19571"/>
                    <a:pt x="1653" y="19692"/>
                    <a:pt x="2342" y="19812"/>
                  </a:cubicBezTo>
                  <a:cubicBezTo>
                    <a:pt x="3030" y="19933"/>
                    <a:pt x="3848" y="20054"/>
                    <a:pt x="4633" y="20144"/>
                  </a:cubicBezTo>
                  <a:cubicBezTo>
                    <a:pt x="5418" y="20235"/>
                    <a:pt x="6171" y="20295"/>
                    <a:pt x="6913" y="20416"/>
                  </a:cubicBezTo>
                  <a:cubicBezTo>
                    <a:pt x="7655" y="20536"/>
                    <a:pt x="8387" y="20717"/>
                    <a:pt x="9097" y="20898"/>
                  </a:cubicBezTo>
                  <a:cubicBezTo>
                    <a:pt x="9807" y="21079"/>
                    <a:pt x="10495" y="21260"/>
                    <a:pt x="11248" y="21381"/>
                  </a:cubicBezTo>
                  <a:cubicBezTo>
                    <a:pt x="12001" y="21502"/>
                    <a:pt x="12819" y="21562"/>
                    <a:pt x="13647" y="21562"/>
                  </a:cubicBezTo>
                  <a:cubicBezTo>
                    <a:pt x="14475" y="21562"/>
                    <a:pt x="15314" y="21502"/>
                    <a:pt x="16121" y="21351"/>
                  </a:cubicBezTo>
                  <a:cubicBezTo>
                    <a:pt x="16928" y="21200"/>
                    <a:pt x="17702" y="20959"/>
                    <a:pt x="18445" y="20566"/>
                  </a:cubicBezTo>
                  <a:cubicBezTo>
                    <a:pt x="19187" y="20174"/>
                    <a:pt x="19897" y="19631"/>
                    <a:pt x="20435" y="18636"/>
                  </a:cubicBezTo>
                  <a:cubicBezTo>
                    <a:pt x="20973" y="17640"/>
                    <a:pt x="21338" y="16192"/>
                    <a:pt x="21457" y="14533"/>
                  </a:cubicBezTo>
                  <a:cubicBezTo>
                    <a:pt x="21575" y="12874"/>
                    <a:pt x="21446" y="11003"/>
                    <a:pt x="21123" y="9374"/>
                  </a:cubicBezTo>
                  <a:cubicBezTo>
                    <a:pt x="20800" y="7745"/>
                    <a:pt x="20284" y="6358"/>
                    <a:pt x="19671" y="5181"/>
                  </a:cubicBezTo>
                  <a:cubicBezTo>
                    <a:pt x="19058" y="4004"/>
                    <a:pt x="18348" y="3039"/>
                    <a:pt x="17595" y="2285"/>
                  </a:cubicBezTo>
                  <a:cubicBezTo>
                    <a:pt x="16842" y="1531"/>
                    <a:pt x="16046" y="988"/>
                    <a:pt x="15218" y="686"/>
                  </a:cubicBezTo>
                  <a:cubicBezTo>
                    <a:pt x="14389" y="384"/>
                    <a:pt x="13529" y="324"/>
                    <a:pt x="12916" y="415"/>
                  </a:cubicBezTo>
                  <a:cubicBezTo>
                    <a:pt x="12302" y="505"/>
                    <a:pt x="11937" y="746"/>
                    <a:pt x="11571" y="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821235" y="2971818"/>
              <a:ext cx="777966" cy="162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12" fill="norm" stroke="1" extrusionOk="0">
                  <a:moveTo>
                    <a:pt x="21573" y="2802"/>
                  </a:moveTo>
                  <a:cubicBezTo>
                    <a:pt x="20986" y="2296"/>
                    <a:pt x="20399" y="1791"/>
                    <a:pt x="19519" y="1341"/>
                  </a:cubicBezTo>
                  <a:cubicBezTo>
                    <a:pt x="18638" y="892"/>
                    <a:pt x="17464" y="499"/>
                    <a:pt x="16173" y="260"/>
                  </a:cubicBezTo>
                  <a:cubicBezTo>
                    <a:pt x="14882" y="21"/>
                    <a:pt x="13473" y="-63"/>
                    <a:pt x="11976" y="49"/>
                  </a:cubicBezTo>
                  <a:cubicBezTo>
                    <a:pt x="10480" y="162"/>
                    <a:pt x="8895" y="471"/>
                    <a:pt x="7486" y="920"/>
                  </a:cubicBezTo>
                  <a:cubicBezTo>
                    <a:pt x="6077" y="1370"/>
                    <a:pt x="4845" y="1959"/>
                    <a:pt x="3730" y="2718"/>
                  </a:cubicBezTo>
                  <a:cubicBezTo>
                    <a:pt x="2614" y="3476"/>
                    <a:pt x="1616" y="4403"/>
                    <a:pt x="971" y="5344"/>
                  </a:cubicBezTo>
                  <a:cubicBezTo>
                    <a:pt x="325" y="6285"/>
                    <a:pt x="32" y="7240"/>
                    <a:pt x="2" y="8195"/>
                  </a:cubicBezTo>
                  <a:cubicBezTo>
                    <a:pt x="-27" y="9150"/>
                    <a:pt x="208" y="10105"/>
                    <a:pt x="413" y="11102"/>
                  </a:cubicBezTo>
                  <a:cubicBezTo>
                    <a:pt x="619" y="12099"/>
                    <a:pt x="795" y="13139"/>
                    <a:pt x="1059" y="14065"/>
                  </a:cubicBezTo>
                  <a:cubicBezTo>
                    <a:pt x="1323" y="14992"/>
                    <a:pt x="1675" y="15807"/>
                    <a:pt x="2057" y="16593"/>
                  </a:cubicBezTo>
                  <a:cubicBezTo>
                    <a:pt x="2438" y="17380"/>
                    <a:pt x="2849" y="18138"/>
                    <a:pt x="3524" y="18883"/>
                  </a:cubicBezTo>
                  <a:cubicBezTo>
                    <a:pt x="4199" y="19627"/>
                    <a:pt x="5138" y="20357"/>
                    <a:pt x="6195" y="20821"/>
                  </a:cubicBezTo>
                  <a:cubicBezTo>
                    <a:pt x="7251" y="21284"/>
                    <a:pt x="8425" y="21481"/>
                    <a:pt x="9482" y="21509"/>
                  </a:cubicBezTo>
                  <a:cubicBezTo>
                    <a:pt x="10538" y="21537"/>
                    <a:pt x="11477" y="21397"/>
                    <a:pt x="12534" y="21045"/>
                  </a:cubicBezTo>
                  <a:cubicBezTo>
                    <a:pt x="13590" y="20694"/>
                    <a:pt x="14764" y="20133"/>
                    <a:pt x="15850" y="19430"/>
                  </a:cubicBezTo>
                  <a:cubicBezTo>
                    <a:pt x="16936" y="18728"/>
                    <a:pt x="17934" y="17886"/>
                    <a:pt x="18668" y="17029"/>
                  </a:cubicBezTo>
                  <a:cubicBezTo>
                    <a:pt x="19401" y="16172"/>
                    <a:pt x="19871" y="15301"/>
                    <a:pt x="20135" y="14248"/>
                  </a:cubicBezTo>
                  <a:cubicBezTo>
                    <a:pt x="20399" y="13195"/>
                    <a:pt x="20458" y="11959"/>
                    <a:pt x="20487" y="10807"/>
                  </a:cubicBezTo>
                  <a:cubicBezTo>
                    <a:pt x="20516" y="9656"/>
                    <a:pt x="20516" y="8588"/>
                    <a:pt x="20634" y="7521"/>
                  </a:cubicBezTo>
                  <a:cubicBezTo>
                    <a:pt x="20751" y="6454"/>
                    <a:pt x="20986" y="5386"/>
                    <a:pt x="20869" y="4515"/>
                  </a:cubicBezTo>
                  <a:cubicBezTo>
                    <a:pt x="20751" y="3645"/>
                    <a:pt x="20282" y="2971"/>
                    <a:pt x="19607" y="2605"/>
                  </a:cubicBezTo>
                  <a:cubicBezTo>
                    <a:pt x="18932" y="2240"/>
                    <a:pt x="18051" y="2184"/>
                    <a:pt x="17376" y="2254"/>
                  </a:cubicBezTo>
                  <a:cubicBezTo>
                    <a:pt x="16701" y="2325"/>
                    <a:pt x="16232" y="2521"/>
                    <a:pt x="15762" y="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967822" y="3032536"/>
              <a:ext cx="709474" cy="71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19" fill="norm" stroke="1" extrusionOk="0">
                  <a:moveTo>
                    <a:pt x="16345" y="1457"/>
                  </a:moveTo>
                  <a:cubicBezTo>
                    <a:pt x="14689" y="825"/>
                    <a:pt x="13032" y="194"/>
                    <a:pt x="11312" y="99"/>
                  </a:cubicBezTo>
                  <a:cubicBezTo>
                    <a:pt x="9591" y="4"/>
                    <a:pt x="7807" y="446"/>
                    <a:pt x="6087" y="1489"/>
                  </a:cubicBezTo>
                  <a:cubicBezTo>
                    <a:pt x="4366" y="2531"/>
                    <a:pt x="2710" y="4173"/>
                    <a:pt x="1627" y="6067"/>
                  </a:cubicBezTo>
                  <a:cubicBezTo>
                    <a:pt x="543" y="7962"/>
                    <a:pt x="34" y="10110"/>
                    <a:pt x="2" y="11973"/>
                  </a:cubicBezTo>
                  <a:cubicBezTo>
                    <a:pt x="-30" y="13836"/>
                    <a:pt x="416" y="15415"/>
                    <a:pt x="1563" y="16867"/>
                  </a:cubicBezTo>
                  <a:cubicBezTo>
                    <a:pt x="2710" y="18320"/>
                    <a:pt x="4558" y="19646"/>
                    <a:pt x="6533" y="20436"/>
                  </a:cubicBezTo>
                  <a:cubicBezTo>
                    <a:pt x="8508" y="21225"/>
                    <a:pt x="10611" y="21478"/>
                    <a:pt x="12522" y="21225"/>
                  </a:cubicBezTo>
                  <a:cubicBezTo>
                    <a:pt x="14434" y="20973"/>
                    <a:pt x="16154" y="20215"/>
                    <a:pt x="17588" y="18920"/>
                  </a:cubicBezTo>
                  <a:cubicBezTo>
                    <a:pt x="19021" y="17625"/>
                    <a:pt x="20168" y="15794"/>
                    <a:pt x="20805" y="13773"/>
                  </a:cubicBezTo>
                  <a:cubicBezTo>
                    <a:pt x="21443" y="11752"/>
                    <a:pt x="21570" y="9541"/>
                    <a:pt x="20965" y="7583"/>
                  </a:cubicBezTo>
                  <a:cubicBezTo>
                    <a:pt x="20359" y="5625"/>
                    <a:pt x="19021" y="3920"/>
                    <a:pt x="17205" y="2657"/>
                  </a:cubicBezTo>
                  <a:cubicBezTo>
                    <a:pt x="15389" y="1394"/>
                    <a:pt x="13096" y="573"/>
                    <a:pt x="11471" y="225"/>
                  </a:cubicBezTo>
                  <a:cubicBezTo>
                    <a:pt x="9846" y="-122"/>
                    <a:pt x="8890" y="4"/>
                    <a:pt x="7935" y="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103650" y="5226552"/>
              <a:ext cx="72693" cy="35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8" fill="norm" stroke="1" extrusionOk="0">
                  <a:moveTo>
                    <a:pt x="16663" y="2020"/>
                  </a:moveTo>
                  <a:cubicBezTo>
                    <a:pt x="18514" y="979"/>
                    <a:pt x="20366" y="-62"/>
                    <a:pt x="20983" y="3"/>
                  </a:cubicBezTo>
                  <a:cubicBezTo>
                    <a:pt x="21600" y="68"/>
                    <a:pt x="20983" y="1239"/>
                    <a:pt x="17589" y="4232"/>
                  </a:cubicBezTo>
                  <a:cubicBezTo>
                    <a:pt x="14194" y="7225"/>
                    <a:pt x="8023" y="12039"/>
                    <a:pt x="4629" y="15227"/>
                  </a:cubicBezTo>
                  <a:cubicBezTo>
                    <a:pt x="1234" y="18415"/>
                    <a:pt x="617" y="19977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319550" y="5221308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73"/>
                    <a:pt x="16800" y="7347"/>
                    <a:pt x="13200" y="10947"/>
                  </a:cubicBezTo>
                  <a:cubicBezTo>
                    <a:pt x="9600" y="14547"/>
                    <a:pt x="480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033800" y="5234008"/>
              <a:ext cx="400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1537171" y="5585236"/>
              <a:ext cx="188780" cy="20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58" fill="norm" stroke="1" extrusionOk="0">
                  <a:moveTo>
                    <a:pt x="16185" y="456"/>
                  </a:moveTo>
                  <a:cubicBezTo>
                    <a:pt x="13812" y="15"/>
                    <a:pt x="11438" y="-426"/>
                    <a:pt x="8827" y="786"/>
                  </a:cubicBezTo>
                  <a:cubicBezTo>
                    <a:pt x="6216" y="1998"/>
                    <a:pt x="3368" y="4864"/>
                    <a:pt x="1706" y="8060"/>
                  </a:cubicBezTo>
                  <a:cubicBezTo>
                    <a:pt x="45" y="11256"/>
                    <a:pt x="-430" y="14782"/>
                    <a:pt x="401" y="17096"/>
                  </a:cubicBezTo>
                  <a:cubicBezTo>
                    <a:pt x="1232" y="19411"/>
                    <a:pt x="3368" y="20513"/>
                    <a:pt x="7047" y="20843"/>
                  </a:cubicBezTo>
                  <a:cubicBezTo>
                    <a:pt x="10726" y="21174"/>
                    <a:pt x="15948" y="20733"/>
                    <a:pt x="21170" y="2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973600" y="5456258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018050" y="5595958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2679397" y="5388751"/>
              <a:ext cx="116725" cy="19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589" fill="norm" stroke="1" extrusionOk="0">
                  <a:moveTo>
                    <a:pt x="8925" y="5046"/>
                  </a:moveTo>
                  <a:cubicBezTo>
                    <a:pt x="8167" y="3503"/>
                    <a:pt x="7409" y="1960"/>
                    <a:pt x="6462" y="1629"/>
                  </a:cubicBezTo>
                  <a:cubicBezTo>
                    <a:pt x="5514" y="1299"/>
                    <a:pt x="4377" y="2180"/>
                    <a:pt x="3051" y="3944"/>
                  </a:cubicBezTo>
                  <a:cubicBezTo>
                    <a:pt x="1725" y="5707"/>
                    <a:pt x="209" y="8352"/>
                    <a:pt x="19" y="11548"/>
                  </a:cubicBezTo>
                  <a:cubicBezTo>
                    <a:pt x="-170" y="14744"/>
                    <a:pt x="967" y="18491"/>
                    <a:pt x="4756" y="19923"/>
                  </a:cubicBezTo>
                  <a:cubicBezTo>
                    <a:pt x="8546" y="21356"/>
                    <a:pt x="14988" y="20474"/>
                    <a:pt x="18209" y="17278"/>
                  </a:cubicBezTo>
                  <a:cubicBezTo>
                    <a:pt x="21430" y="14083"/>
                    <a:pt x="21430" y="8572"/>
                    <a:pt x="19914" y="5156"/>
                  </a:cubicBezTo>
                  <a:cubicBezTo>
                    <a:pt x="18398" y="1740"/>
                    <a:pt x="15367" y="417"/>
                    <a:pt x="11767" y="87"/>
                  </a:cubicBezTo>
                  <a:cubicBezTo>
                    <a:pt x="8167" y="-244"/>
                    <a:pt x="3998" y="417"/>
                    <a:pt x="2104" y="1299"/>
                  </a:cubicBezTo>
                  <a:cubicBezTo>
                    <a:pt x="209" y="2180"/>
                    <a:pt x="588" y="3283"/>
                    <a:pt x="967" y="4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2926100" y="5481658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037135" y="5332344"/>
              <a:ext cx="120559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37" fill="norm" stroke="1" extrusionOk="0">
                  <a:moveTo>
                    <a:pt x="18451" y="5132"/>
                  </a:moveTo>
                  <a:cubicBezTo>
                    <a:pt x="17333" y="3765"/>
                    <a:pt x="16216" y="2398"/>
                    <a:pt x="13796" y="1441"/>
                  </a:cubicBezTo>
                  <a:cubicBezTo>
                    <a:pt x="11375" y="484"/>
                    <a:pt x="7651" y="-63"/>
                    <a:pt x="4858" y="5"/>
                  </a:cubicBezTo>
                  <a:cubicBezTo>
                    <a:pt x="2064" y="74"/>
                    <a:pt x="202" y="757"/>
                    <a:pt x="16" y="1714"/>
                  </a:cubicBezTo>
                  <a:cubicBezTo>
                    <a:pt x="-170" y="2671"/>
                    <a:pt x="1320" y="3902"/>
                    <a:pt x="3182" y="4653"/>
                  </a:cubicBezTo>
                  <a:cubicBezTo>
                    <a:pt x="5044" y="5405"/>
                    <a:pt x="7278" y="5679"/>
                    <a:pt x="9885" y="5815"/>
                  </a:cubicBezTo>
                  <a:cubicBezTo>
                    <a:pt x="12492" y="5952"/>
                    <a:pt x="15471" y="5952"/>
                    <a:pt x="17520" y="7251"/>
                  </a:cubicBezTo>
                  <a:cubicBezTo>
                    <a:pt x="19568" y="8550"/>
                    <a:pt x="20685" y="11147"/>
                    <a:pt x="21058" y="13745"/>
                  </a:cubicBezTo>
                  <a:cubicBezTo>
                    <a:pt x="21430" y="16342"/>
                    <a:pt x="21058" y="18940"/>
                    <a:pt x="20685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3495292" y="5373708"/>
              <a:ext cx="65809" cy="2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03" fill="norm" stroke="1" extrusionOk="0">
                  <a:moveTo>
                    <a:pt x="20986" y="0"/>
                  </a:moveTo>
                  <a:cubicBezTo>
                    <a:pt x="16261" y="4454"/>
                    <a:pt x="11536" y="8907"/>
                    <a:pt x="8161" y="11802"/>
                  </a:cubicBezTo>
                  <a:cubicBezTo>
                    <a:pt x="4786" y="14697"/>
                    <a:pt x="2761" y="16033"/>
                    <a:pt x="1411" y="17480"/>
                  </a:cubicBezTo>
                  <a:cubicBezTo>
                    <a:pt x="61" y="18928"/>
                    <a:pt x="-614" y="20487"/>
                    <a:pt x="736" y="21043"/>
                  </a:cubicBezTo>
                  <a:cubicBezTo>
                    <a:pt x="2086" y="21600"/>
                    <a:pt x="5461" y="21155"/>
                    <a:pt x="8836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3637300" y="5380058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082"/>
                    <a:pt x="9600" y="10165"/>
                    <a:pt x="6000" y="13765"/>
                  </a:cubicBezTo>
                  <a:cubicBezTo>
                    <a:pt x="2400" y="17365"/>
                    <a:pt x="12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3449890" y="5316508"/>
              <a:ext cx="371561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10" fill="norm" stroke="1" extrusionOk="0">
                  <a:moveTo>
                    <a:pt x="1294" y="21110"/>
                  </a:moveTo>
                  <a:cubicBezTo>
                    <a:pt x="680" y="17594"/>
                    <a:pt x="67" y="14077"/>
                    <a:pt x="5" y="11566"/>
                  </a:cubicBezTo>
                  <a:cubicBezTo>
                    <a:pt x="-56" y="9054"/>
                    <a:pt x="435" y="7547"/>
                    <a:pt x="2644" y="5538"/>
                  </a:cubicBezTo>
                  <a:cubicBezTo>
                    <a:pt x="4853" y="3529"/>
                    <a:pt x="8780" y="1017"/>
                    <a:pt x="12217" y="263"/>
                  </a:cubicBezTo>
                  <a:cubicBezTo>
                    <a:pt x="15653" y="-490"/>
                    <a:pt x="18599" y="515"/>
                    <a:pt x="21544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3757658" y="5549607"/>
              <a:ext cx="171743" cy="1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024" fill="norm" stroke="1" extrusionOk="0">
                  <a:moveTo>
                    <a:pt x="15650" y="3816"/>
                  </a:moveTo>
                  <a:cubicBezTo>
                    <a:pt x="15910" y="2337"/>
                    <a:pt x="16170" y="858"/>
                    <a:pt x="15650" y="266"/>
                  </a:cubicBezTo>
                  <a:cubicBezTo>
                    <a:pt x="15129" y="-326"/>
                    <a:pt x="13828" y="-30"/>
                    <a:pt x="11096" y="2189"/>
                  </a:cubicBezTo>
                  <a:cubicBezTo>
                    <a:pt x="8363" y="4408"/>
                    <a:pt x="4199" y="8551"/>
                    <a:pt x="1987" y="11362"/>
                  </a:cubicBezTo>
                  <a:cubicBezTo>
                    <a:pt x="-225" y="14173"/>
                    <a:pt x="-485" y="15652"/>
                    <a:pt x="686" y="17132"/>
                  </a:cubicBezTo>
                  <a:cubicBezTo>
                    <a:pt x="1857" y="18611"/>
                    <a:pt x="4460" y="20090"/>
                    <a:pt x="8103" y="20682"/>
                  </a:cubicBezTo>
                  <a:cubicBezTo>
                    <a:pt x="11746" y="21274"/>
                    <a:pt x="16431" y="20978"/>
                    <a:pt x="21115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4285000" y="5564208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4426584" y="5488008"/>
              <a:ext cx="362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787"/>
                    <a:pt x="-1068" y="5574"/>
                    <a:pt x="132" y="9174"/>
                  </a:cubicBezTo>
                  <a:cubicBezTo>
                    <a:pt x="1332" y="12774"/>
                    <a:pt x="10932" y="1718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4840571" y="5406400"/>
              <a:ext cx="136580" cy="1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54" fill="norm" stroke="1" extrusionOk="0">
                  <a:moveTo>
                    <a:pt x="21442" y="6102"/>
                  </a:moveTo>
                  <a:cubicBezTo>
                    <a:pt x="19780" y="4724"/>
                    <a:pt x="18119" y="3345"/>
                    <a:pt x="15460" y="2655"/>
                  </a:cubicBezTo>
                  <a:cubicBezTo>
                    <a:pt x="12802" y="1966"/>
                    <a:pt x="9147" y="1966"/>
                    <a:pt x="5990" y="3575"/>
                  </a:cubicBezTo>
                  <a:cubicBezTo>
                    <a:pt x="2833" y="5183"/>
                    <a:pt x="174" y="8400"/>
                    <a:pt x="8" y="11732"/>
                  </a:cubicBezTo>
                  <a:cubicBezTo>
                    <a:pt x="-158" y="15064"/>
                    <a:pt x="2168" y="18511"/>
                    <a:pt x="5159" y="20004"/>
                  </a:cubicBezTo>
                  <a:cubicBezTo>
                    <a:pt x="8150" y="21498"/>
                    <a:pt x="11805" y="21038"/>
                    <a:pt x="14464" y="18511"/>
                  </a:cubicBezTo>
                  <a:cubicBezTo>
                    <a:pt x="17122" y="15983"/>
                    <a:pt x="18784" y="11387"/>
                    <a:pt x="19282" y="8285"/>
                  </a:cubicBezTo>
                  <a:cubicBezTo>
                    <a:pt x="19780" y="5183"/>
                    <a:pt x="19116" y="3575"/>
                    <a:pt x="18285" y="2311"/>
                  </a:cubicBezTo>
                  <a:cubicBezTo>
                    <a:pt x="17454" y="1047"/>
                    <a:pt x="16457" y="128"/>
                    <a:pt x="15294" y="13"/>
                  </a:cubicBezTo>
                  <a:cubicBezTo>
                    <a:pt x="14131" y="-102"/>
                    <a:pt x="12802" y="587"/>
                    <a:pt x="11473" y="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072400" y="550070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154950" y="5354658"/>
              <a:ext cx="158751" cy="25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3240"/>
                  </a:moveTo>
                  <a:cubicBezTo>
                    <a:pt x="19008" y="2160"/>
                    <a:pt x="16416" y="1080"/>
                    <a:pt x="14400" y="540"/>
                  </a:cubicBezTo>
                  <a:cubicBezTo>
                    <a:pt x="12384" y="0"/>
                    <a:pt x="10944" y="0"/>
                    <a:pt x="9504" y="0"/>
                  </a:cubicBezTo>
                  <a:cubicBezTo>
                    <a:pt x="8064" y="0"/>
                    <a:pt x="6624" y="0"/>
                    <a:pt x="6048" y="990"/>
                  </a:cubicBezTo>
                  <a:cubicBezTo>
                    <a:pt x="5472" y="1980"/>
                    <a:pt x="5760" y="3960"/>
                    <a:pt x="7776" y="6660"/>
                  </a:cubicBezTo>
                  <a:cubicBezTo>
                    <a:pt x="9792" y="9360"/>
                    <a:pt x="13536" y="12780"/>
                    <a:pt x="15408" y="15210"/>
                  </a:cubicBezTo>
                  <a:cubicBezTo>
                    <a:pt x="17280" y="17640"/>
                    <a:pt x="17280" y="19080"/>
                    <a:pt x="15696" y="20070"/>
                  </a:cubicBezTo>
                  <a:cubicBezTo>
                    <a:pt x="14112" y="21060"/>
                    <a:pt x="10944" y="21600"/>
                    <a:pt x="8064" y="21420"/>
                  </a:cubicBezTo>
                  <a:cubicBezTo>
                    <a:pt x="5184" y="21240"/>
                    <a:pt x="2592" y="2034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123200" y="5335608"/>
              <a:ext cx="298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7550"/>
                    <a:pt x="3370" y="13500"/>
                    <a:pt x="6970" y="9900"/>
                  </a:cubicBezTo>
                  <a:cubicBezTo>
                    <a:pt x="10570" y="6300"/>
                    <a:pt x="16085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5599450" y="5367097"/>
              <a:ext cx="120651" cy="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634"/>
                  </a:moveTo>
                  <a:cubicBezTo>
                    <a:pt x="21600" y="1415"/>
                    <a:pt x="21600" y="195"/>
                    <a:pt x="21221" y="21"/>
                  </a:cubicBezTo>
                  <a:cubicBezTo>
                    <a:pt x="20842" y="-153"/>
                    <a:pt x="20084" y="718"/>
                    <a:pt x="17053" y="3244"/>
                  </a:cubicBezTo>
                  <a:cubicBezTo>
                    <a:pt x="14021" y="5770"/>
                    <a:pt x="8716" y="9950"/>
                    <a:pt x="5495" y="13260"/>
                  </a:cubicBezTo>
                  <a:cubicBezTo>
                    <a:pt x="2274" y="16570"/>
                    <a:pt x="1137" y="19008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5751850" y="5383331"/>
              <a:ext cx="82601" cy="23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22" fill="norm" stroke="1" extrusionOk="0">
                  <a:moveTo>
                    <a:pt x="19440" y="1400"/>
                  </a:moveTo>
                  <a:cubicBezTo>
                    <a:pt x="20520" y="461"/>
                    <a:pt x="21600" y="-478"/>
                    <a:pt x="20790" y="273"/>
                  </a:cubicBezTo>
                  <a:cubicBezTo>
                    <a:pt x="19980" y="1025"/>
                    <a:pt x="17280" y="3466"/>
                    <a:pt x="13500" y="7223"/>
                  </a:cubicBezTo>
                  <a:cubicBezTo>
                    <a:pt x="9720" y="10979"/>
                    <a:pt x="4860" y="16051"/>
                    <a:pt x="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5568936" y="5335608"/>
              <a:ext cx="35436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696" y="21600"/>
                  </a:moveTo>
                  <a:cubicBezTo>
                    <a:pt x="439" y="18720"/>
                    <a:pt x="182" y="15840"/>
                    <a:pt x="54" y="13200"/>
                  </a:cubicBezTo>
                  <a:cubicBezTo>
                    <a:pt x="-75" y="10560"/>
                    <a:pt x="-75" y="8160"/>
                    <a:pt x="1275" y="5520"/>
                  </a:cubicBezTo>
                  <a:cubicBezTo>
                    <a:pt x="2625" y="2880"/>
                    <a:pt x="5325" y="0"/>
                    <a:pt x="8925" y="0"/>
                  </a:cubicBezTo>
                  <a:cubicBezTo>
                    <a:pt x="12525" y="0"/>
                    <a:pt x="17025" y="2880"/>
                    <a:pt x="21525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789950" y="5563645"/>
              <a:ext cx="145475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46" fill="norm" stroke="1" extrusionOk="0">
                  <a:moveTo>
                    <a:pt x="20366" y="685"/>
                  </a:moveTo>
                  <a:cubicBezTo>
                    <a:pt x="18823" y="265"/>
                    <a:pt x="17280" y="-154"/>
                    <a:pt x="15274" y="56"/>
                  </a:cubicBezTo>
                  <a:cubicBezTo>
                    <a:pt x="13269" y="265"/>
                    <a:pt x="10800" y="1104"/>
                    <a:pt x="9566" y="2048"/>
                  </a:cubicBezTo>
                  <a:cubicBezTo>
                    <a:pt x="8331" y="2992"/>
                    <a:pt x="8331" y="4040"/>
                    <a:pt x="10337" y="6137"/>
                  </a:cubicBezTo>
                  <a:cubicBezTo>
                    <a:pt x="12343" y="8234"/>
                    <a:pt x="16354" y="11380"/>
                    <a:pt x="18669" y="13687"/>
                  </a:cubicBezTo>
                  <a:cubicBezTo>
                    <a:pt x="20983" y="15994"/>
                    <a:pt x="21600" y="17462"/>
                    <a:pt x="20983" y="18405"/>
                  </a:cubicBezTo>
                  <a:cubicBezTo>
                    <a:pt x="20366" y="19349"/>
                    <a:pt x="18514" y="19768"/>
                    <a:pt x="14811" y="20188"/>
                  </a:cubicBezTo>
                  <a:cubicBezTo>
                    <a:pt x="11109" y="20607"/>
                    <a:pt x="5554" y="21027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8061632" y="3004719"/>
              <a:ext cx="762148" cy="72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3" fill="norm" stroke="1" extrusionOk="0">
                  <a:moveTo>
                    <a:pt x="14821" y="3759"/>
                  </a:moveTo>
                  <a:cubicBezTo>
                    <a:pt x="14999" y="3509"/>
                    <a:pt x="15177" y="3259"/>
                    <a:pt x="15355" y="2978"/>
                  </a:cubicBezTo>
                  <a:cubicBezTo>
                    <a:pt x="15533" y="2697"/>
                    <a:pt x="15711" y="2385"/>
                    <a:pt x="15711" y="2104"/>
                  </a:cubicBezTo>
                  <a:cubicBezTo>
                    <a:pt x="15711" y="1823"/>
                    <a:pt x="15533" y="1574"/>
                    <a:pt x="14732" y="1168"/>
                  </a:cubicBezTo>
                  <a:cubicBezTo>
                    <a:pt x="13931" y="762"/>
                    <a:pt x="12507" y="200"/>
                    <a:pt x="10993" y="44"/>
                  </a:cubicBezTo>
                  <a:cubicBezTo>
                    <a:pt x="9480" y="-112"/>
                    <a:pt x="7878" y="138"/>
                    <a:pt x="6454" y="918"/>
                  </a:cubicBezTo>
                  <a:cubicBezTo>
                    <a:pt x="5030" y="1698"/>
                    <a:pt x="3783" y="3009"/>
                    <a:pt x="2775" y="4726"/>
                  </a:cubicBezTo>
                  <a:cubicBezTo>
                    <a:pt x="1766" y="6443"/>
                    <a:pt x="994" y="8565"/>
                    <a:pt x="520" y="10657"/>
                  </a:cubicBezTo>
                  <a:cubicBezTo>
                    <a:pt x="45" y="12748"/>
                    <a:pt x="-133" y="14808"/>
                    <a:pt x="104" y="16369"/>
                  </a:cubicBezTo>
                  <a:cubicBezTo>
                    <a:pt x="342" y="17930"/>
                    <a:pt x="994" y="18991"/>
                    <a:pt x="2063" y="19740"/>
                  </a:cubicBezTo>
                  <a:cubicBezTo>
                    <a:pt x="3131" y="20489"/>
                    <a:pt x="4614" y="20926"/>
                    <a:pt x="6187" y="21176"/>
                  </a:cubicBezTo>
                  <a:cubicBezTo>
                    <a:pt x="7759" y="21426"/>
                    <a:pt x="9421" y="21488"/>
                    <a:pt x="11290" y="21270"/>
                  </a:cubicBezTo>
                  <a:cubicBezTo>
                    <a:pt x="13159" y="21051"/>
                    <a:pt x="15236" y="20552"/>
                    <a:pt x="16809" y="19615"/>
                  </a:cubicBezTo>
                  <a:cubicBezTo>
                    <a:pt x="18381" y="18679"/>
                    <a:pt x="19449" y="17305"/>
                    <a:pt x="20221" y="15807"/>
                  </a:cubicBezTo>
                  <a:cubicBezTo>
                    <a:pt x="20992" y="14309"/>
                    <a:pt x="21467" y="12686"/>
                    <a:pt x="21348" y="10969"/>
                  </a:cubicBezTo>
                  <a:cubicBezTo>
                    <a:pt x="21230" y="9252"/>
                    <a:pt x="20518" y="7442"/>
                    <a:pt x="19271" y="5850"/>
                  </a:cubicBezTo>
                  <a:cubicBezTo>
                    <a:pt x="18025" y="4258"/>
                    <a:pt x="16245" y="2885"/>
                    <a:pt x="14494" y="2073"/>
                  </a:cubicBezTo>
                  <a:cubicBezTo>
                    <a:pt x="12744" y="1261"/>
                    <a:pt x="11023" y="1012"/>
                    <a:pt x="9302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377205" y="6510358"/>
              <a:ext cx="6934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4899" y="5040"/>
                    <a:pt x="8353" y="10080"/>
                    <a:pt x="4753" y="13176"/>
                  </a:cubicBezTo>
                  <a:cubicBezTo>
                    <a:pt x="1153" y="16272"/>
                    <a:pt x="499" y="17424"/>
                    <a:pt x="171" y="18504"/>
                  </a:cubicBezTo>
                  <a:cubicBezTo>
                    <a:pt x="-156" y="19584"/>
                    <a:pt x="-156" y="20592"/>
                    <a:pt x="1480" y="21096"/>
                  </a:cubicBezTo>
                  <a:cubicBezTo>
                    <a:pt x="3117" y="21600"/>
                    <a:pt x="6389" y="21600"/>
                    <a:pt x="9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573550" y="6484958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67"/>
                    <a:pt x="14400" y="9333"/>
                    <a:pt x="10800" y="12933"/>
                  </a:cubicBezTo>
                  <a:cubicBezTo>
                    <a:pt x="7200" y="16533"/>
                    <a:pt x="3600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267621" y="6462457"/>
              <a:ext cx="496430" cy="5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93" fill="norm" stroke="1" extrusionOk="0">
                  <a:moveTo>
                    <a:pt x="1152" y="21293"/>
                  </a:moveTo>
                  <a:cubicBezTo>
                    <a:pt x="600" y="17139"/>
                    <a:pt x="49" y="12985"/>
                    <a:pt x="3" y="10078"/>
                  </a:cubicBezTo>
                  <a:cubicBezTo>
                    <a:pt x="-43" y="7170"/>
                    <a:pt x="417" y="5508"/>
                    <a:pt x="2163" y="3847"/>
                  </a:cubicBezTo>
                  <a:cubicBezTo>
                    <a:pt x="3909" y="2185"/>
                    <a:pt x="6943" y="524"/>
                    <a:pt x="10160" y="108"/>
                  </a:cubicBezTo>
                  <a:cubicBezTo>
                    <a:pt x="13377" y="-307"/>
                    <a:pt x="16777" y="524"/>
                    <a:pt x="18708" y="1770"/>
                  </a:cubicBezTo>
                  <a:cubicBezTo>
                    <a:pt x="20638" y="3016"/>
                    <a:pt x="21097" y="4678"/>
                    <a:pt x="21557" y="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709904" y="6775317"/>
              <a:ext cx="135500" cy="2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401" fill="norm" stroke="1" extrusionOk="0">
                  <a:moveTo>
                    <a:pt x="18607" y="1151"/>
                  </a:moveTo>
                  <a:cubicBezTo>
                    <a:pt x="14796" y="476"/>
                    <a:pt x="10984" y="-199"/>
                    <a:pt x="7966" y="54"/>
                  </a:cubicBezTo>
                  <a:cubicBezTo>
                    <a:pt x="4949" y="307"/>
                    <a:pt x="2725" y="1488"/>
                    <a:pt x="1296" y="2501"/>
                  </a:cubicBezTo>
                  <a:cubicBezTo>
                    <a:pt x="-134" y="3514"/>
                    <a:pt x="-769" y="4357"/>
                    <a:pt x="1455" y="5623"/>
                  </a:cubicBezTo>
                  <a:cubicBezTo>
                    <a:pt x="3678" y="6889"/>
                    <a:pt x="8760" y="8576"/>
                    <a:pt x="12731" y="10095"/>
                  </a:cubicBezTo>
                  <a:cubicBezTo>
                    <a:pt x="16702" y="11614"/>
                    <a:pt x="19560" y="12964"/>
                    <a:pt x="20196" y="14651"/>
                  </a:cubicBezTo>
                  <a:cubicBezTo>
                    <a:pt x="20831" y="16338"/>
                    <a:pt x="19243" y="18364"/>
                    <a:pt x="16066" y="19545"/>
                  </a:cubicBezTo>
                  <a:cubicBezTo>
                    <a:pt x="12890" y="20726"/>
                    <a:pt x="8125" y="21064"/>
                    <a:pt x="336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24716" y="2859108"/>
              <a:ext cx="74085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775"/>
                    <a:pt x="15429" y="3549"/>
                    <a:pt x="12034" y="5425"/>
                  </a:cubicBezTo>
                  <a:cubicBezTo>
                    <a:pt x="8640" y="7301"/>
                    <a:pt x="4937" y="9279"/>
                    <a:pt x="2777" y="11231"/>
                  </a:cubicBezTo>
                  <a:cubicBezTo>
                    <a:pt x="617" y="13183"/>
                    <a:pt x="0" y="15110"/>
                    <a:pt x="0" y="16834"/>
                  </a:cubicBezTo>
                  <a:cubicBezTo>
                    <a:pt x="0" y="18558"/>
                    <a:pt x="617" y="20079"/>
                    <a:pt x="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252750" y="2817557"/>
              <a:ext cx="1969477" cy="12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38" fill="norm" stroke="1" extrusionOk="0">
                  <a:moveTo>
                    <a:pt x="0" y="3819"/>
                  </a:moveTo>
                  <a:cubicBezTo>
                    <a:pt x="0" y="3635"/>
                    <a:pt x="0" y="3451"/>
                    <a:pt x="174" y="3303"/>
                  </a:cubicBezTo>
                  <a:cubicBezTo>
                    <a:pt x="348" y="3156"/>
                    <a:pt x="695" y="3045"/>
                    <a:pt x="1240" y="2861"/>
                  </a:cubicBezTo>
                  <a:cubicBezTo>
                    <a:pt x="1785" y="2677"/>
                    <a:pt x="2526" y="2419"/>
                    <a:pt x="3303" y="2179"/>
                  </a:cubicBezTo>
                  <a:cubicBezTo>
                    <a:pt x="4079" y="1940"/>
                    <a:pt x="4890" y="1718"/>
                    <a:pt x="5678" y="1516"/>
                  </a:cubicBezTo>
                  <a:cubicBezTo>
                    <a:pt x="6466" y="1313"/>
                    <a:pt x="7231" y="1129"/>
                    <a:pt x="8030" y="963"/>
                  </a:cubicBezTo>
                  <a:cubicBezTo>
                    <a:pt x="8830" y="797"/>
                    <a:pt x="9664" y="649"/>
                    <a:pt x="10522" y="520"/>
                  </a:cubicBezTo>
                  <a:cubicBezTo>
                    <a:pt x="11379" y="391"/>
                    <a:pt x="12260" y="281"/>
                    <a:pt x="13094" y="189"/>
                  </a:cubicBezTo>
                  <a:cubicBezTo>
                    <a:pt x="13929" y="97"/>
                    <a:pt x="14717" y="23"/>
                    <a:pt x="15586" y="4"/>
                  </a:cubicBezTo>
                  <a:cubicBezTo>
                    <a:pt x="16455" y="-14"/>
                    <a:pt x="17405" y="23"/>
                    <a:pt x="18263" y="78"/>
                  </a:cubicBezTo>
                  <a:cubicBezTo>
                    <a:pt x="19120" y="133"/>
                    <a:pt x="19885" y="207"/>
                    <a:pt x="20418" y="299"/>
                  </a:cubicBezTo>
                  <a:cubicBezTo>
                    <a:pt x="20951" y="391"/>
                    <a:pt x="21252" y="502"/>
                    <a:pt x="21415" y="649"/>
                  </a:cubicBezTo>
                  <a:cubicBezTo>
                    <a:pt x="21577" y="797"/>
                    <a:pt x="21600" y="981"/>
                    <a:pt x="21519" y="1571"/>
                  </a:cubicBezTo>
                  <a:cubicBezTo>
                    <a:pt x="21438" y="2161"/>
                    <a:pt x="21252" y="3156"/>
                    <a:pt x="21044" y="4243"/>
                  </a:cubicBezTo>
                  <a:cubicBezTo>
                    <a:pt x="20835" y="5331"/>
                    <a:pt x="20603" y="6510"/>
                    <a:pt x="20395" y="7819"/>
                  </a:cubicBezTo>
                  <a:cubicBezTo>
                    <a:pt x="20186" y="9127"/>
                    <a:pt x="20001" y="10565"/>
                    <a:pt x="19908" y="11892"/>
                  </a:cubicBezTo>
                  <a:cubicBezTo>
                    <a:pt x="19815" y="13219"/>
                    <a:pt x="19815" y="14435"/>
                    <a:pt x="19920" y="15725"/>
                  </a:cubicBezTo>
                  <a:cubicBezTo>
                    <a:pt x="20024" y="17015"/>
                    <a:pt x="20233" y="18379"/>
                    <a:pt x="20337" y="19245"/>
                  </a:cubicBezTo>
                  <a:cubicBezTo>
                    <a:pt x="20441" y="20112"/>
                    <a:pt x="20441" y="20480"/>
                    <a:pt x="20395" y="20775"/>
                  </a:cubicBezTo>
                  <a:cubicBezTo>
                    <a:pt x="20348" y="21070"/>
                    <a:pt x="20256" y="21291"/>
                    <a:pt x="20047" y="21420"/>
                  </a:cubicBezTo>
                  <a:cubicBezTo>
                    <a:pt x="19839" y="21549"/>
                    <a:pt x="19514" y="21586"/>
                    <a:pt x="18958" y="21457"/>
                  </a:cubicBezTo>
                  <a:cubicBezTo>
                    <a:pt x="18402" y="21328"/>
                    <a:pt x="17614" y="21033"/>
                    <a:pt x="16791" y="20775"/>
                  </a:cubicBezTo>
                  <a:cubicBezTo>
                    <a:pt x="15968" y="20517"/>
                    <a:pt x="15111" y="20296"/>
                    <a:pt x="14172" y="20075"/>
                  </a:cubicBezTo>
                  <a:cubicBezTo>
                    <a:pt x="13233" y="19854"/>
                    <a:pt x="12214" y="19632"/>
                    <a:pt x="11182" y="19411"/>
                  </a:cubicBezTo>
                  <a:cubicBezTo>
                    <a:pt x="10151" y="19190"/>
                    <a:pt x="9108" y="18969"/>
                    <a:pt x="7984" y="18803"/>
                  </a:cubicBezTo>
                  <a:cubicBezTo>
                    <a:pt x="6860" y="18637"/>
                    <a:pt x="5655" y="18527"/>
                    <a:pt x="4658" y="18416"/>
                  </a:cubicBezTo>
                  <a:cubicBezTo>
                    <a:pt x="3662" y="18305"/>
                    <a:pt x="2874" y="18195"/>
                    <a:pt x="2086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3995793" y="3049608"/>
              <a:ext cx="54258" cy="143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5480" y="319"/>
                    <a:pt x="9664" y="637"/>
                    <a:pt x="5926" y="1386"/>
                  </a:cubicBezTo>
                  <a:cubicBezTo>
                    <a:pt x="2187" y="2135"/>
                    <a:pt x="526" y="3313"/>
                    <a:pt x="110" y="4508"/>
                  </a:cubicBezTo>
                  <a:cubicBezTo>
                    <a:pt x="-305" y="5703"/>
                    <a:pt x="526" y="6913"/>
                    <a:pt x="1357" y="8092"/>
                  </a:cubicBezTo>
                  <a:cubicBezTo>
                    <a:pt x="2187" y="9271"/>
                    <a:pt x="3018" y="10418"/>
                    <a:pt x="3849" y="11628"/>
                  </a:cubicBezTo>
                  <a:cubicBezTo>
                    <a:pt x="4680" y="12839"/>
                    <a:pt x="5510" y="14113"/>
                    <a:pt x="5926" y="15419"/>
                  </a:cubicBezTo>
                  <a:cubicBezTo>
                    <a:pt x="6341" y="16726"/>
                    <a:pt x="6341" y="18064"/>
                    <a:pt x="7587" y="19099"/>
                  </a:cubicBezTo>
                  <a:cubicBezTo>
                    <a:pt x="8833" y="20135"/>
                    <a:pt x="11326" y="20867"/>
                    <a:pt x="1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992900" y="3024208"/>
              <a:ext cx="1007308" cy="170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89" fill="norm" stroke="1" extrusionOk="0">
                  <a:moveTo>
                    <a:pt x="0" y="481"/>
                  </a:moveTo>
                  <a:cubicBezTo>
                    <a:pt x="1087" y="321"/>
                    <a:pt x="2174" y="160"/>
                    <a:pt x="3600" y="80"/>
                  </a:cubicBezTo>
                  <a:cubicBezTo>
                    <a:pt x="5026" y="0"/>
                    <a:pt x="6792" y="0"/>
                    <a:pt x="8536" y="0"/>
                  </a:cubicBezTo>
                  <a:cubicBezTo>
                    <a:pt x="10279" y="0"/>
                    <a:pt x="12000" y="0"/>
                    <a:pt x="13562" y="27"/>
                  </a:cubicBezTo>
                  <a:cubicBezTo>
                    <a:pt x="15125" y="53"/>
                    <a:pt x="16528" y="107"/>
                    <a:pt x="17343" y="147"/>
                  </a:cubicBezTo>
                  <a:cubicBezTo>
                    <a:pt x="18158" y="187"/>
                    <a:pt x="18385" y="214"/>
                    <a:pt x="18589" y="267"/>
                  </a:cubicBezTo>
                  <a:cubicBezTo>
                    <a:pt x="18792" y="321"/>
                    <a:pt x="18974" y="401"/>
                    <a:pt x="19109" y="642"/>
                  </a:cubicBezTo>
                  <a:cubicBezTo>
                    <a:pt x="19245" y="882"/>
                    <a:pt x="19336" y="1283"/>
                    <a:pt x="19426" y="1992"/>
                  </a:cubicBezTo>
                  <a:cubicBezTo>
                    <a:pt x="19517" y="2700"/>
                    <a:pt x="19608" y="3716"/>
                    <a:pt x="19675" y="4692"/>
                  </a:cubicBezTo>
                  <a:cubicBezTo>
                    <a:pt x="19743" y="5667"/>
                    <a:pt x="19789" y="6603"/>
                    <a:pt x="19902" y="7458"/>
                  </a:cubicBezTo>
                  <a:cubicBezTo>
                    <a:pt x="20015" y="8314"/>
                    <a:pt x="20196" y="9089"/>
                    <a:pt x="20332" y="10051"/>
                  </a:cubicBezTo>
                  <a:cubicBezTo>
                    <a:pt x="20468" y="11014"/>
                    <a:pt x="20558" y="12163"/>
                    <a:pt x="20717" y="13219"/>
                  </a:cubicBezTo>
                  <a:cubicBezTo>
                    <a:pt x="20875" y="14275"/>
                    <a:pt x="21102" y="15238"/>
                    <a:pt x="21283" y="16026"/>
                  </a:cubicBezTo>
                  <a:cubicBezTo>
                    <a:pt x="21464" y="16815"/>
                    <a:pt x="21600" y="17430"/>
                    <a:pt x="21532" y="17857"/>
                  </a:cubicBezTo>
                  <a:cubicBezTo>
                    <a:pt x="21464" y="18285"/>
                    <a:pt x="21192" y="18526"/>
                    <a:pt x="21011" y="18860"/>
                  </a:cubicBezTo>
                  <a:cubicBezTo>
                    <a:pt x="20830" y="19194"/>
                    <a:pt x="20740" y="19622"/>
                    <a:pt x="20581" y="19969"/>
                  </a:cubicBezTo>
                  <a:cubicBezTo>
                    <a:pt x="20423" y="20317"/>
                    <a:pt x="20196" y="20584"/>
                    <a:pt x="19608" y="20825"/>
                  </a:cubicBezTo>
                  <a:cubicBezTo>
                    <a:pt x="19019" y="21065"/>
                    <a:pt x="18068" y="21279"/>
                    <a:pt x="16800" y="21413"/>
                  </a:cubicBezTo>
                  <a:cubicBezTo>
                    <a:pt x="15532" y="21547"/>
                    <a:pt x="13947" y="21600"/>
                    <a:pt x="12158" y="21587"/>
                  </a:cubicBezTo>
                  <a:cubicBezTo>
                    <a:pt x="10370" y="21573"/>
                    <a:pt x="8377" y="21493"/>
                    <a:pt x="6408" y="21386"/>
                  </a:cubicBezTo>
                  <a:cubicBezTo>
                    <a:pt x="4438" y="21279"/>
                    <a:pt x="2491" y="21146"/>
                    <a:pt x="543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266212" y="6647089"/>
              <a:ext cx="209039" cy="2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678" fill="norm" stroke="1" extrusionOk="0">
                  <a:moveTo>
                    <a:pt x="3836" y="11421"/>
                  </a:moveTo>
                  <a:cubicBezTo>
                    <a:pt x="2108" y="8335"/>
                    <a:pt x="380" y="5249"/>
                    <a:pt x="56" y="2935"/>
                  </a:cubicBezTo>
                  <a:cubicBezTo>
                    <a:pt x="-268" y="621"/>
                    <a:pt x="812" y="-922"/>
                    <a:pt x="3512" y="621"/>
                  </a:cubicBezTo>
                  <a:cubicBezTo>
                    <a:pt x="6212" y="2164"/>
                    <a:pt x="10532" y="6792"/>
                    <a:pt x="13772" y="10649"/>
                  </a:cubicBezTo>
                  <a:cubicBezTo>
                    <a:pt x="17012" y="14507"/>
                    <a:pt x="19172" y="17592"/>
                    <a:pt x="21332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284750" y="6859608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971044" y="6673768"/>
              <a:ext cx="172564" cy="2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0731" fill="norm" stroke="1" extrusionOk="0">
                  <a:moveTo>
                    <a:pt x="14093" y="3160"/>
                  </a:moveTo>
                  <a:cubicBezTo>
                    <a:pt x="14838" y="1760"/>
                    <a:pt x="15583" y="360"/>
                    <a:pt x="15086" y="60"/>
                  </a:cubicBezTo>
                  <a:cubicBezTo>
                    <a:pt x="14590" y="-240"/>
                    <a:pt x="12852" y="560"/>
                    <a:pt x="10121" y="3160"/>
                  </a:cubicBezTo>
                  <a:cubicBezTo>
                    <a:pt x="7390" y="5760"/>
                    <a:pt x="3666" y="10160"/>
                    <a:pt x="1679" y="13160"/>
                  </a:cubicBezTo>
                  <a:cubicBezTo>
                    <a:pt x="-307" y="16160"/>
                    <a:pt x="-555" y="17760"/>
                    <a:pt x="1059" y="19060"/>
                  </a:cubicBezTo>
                  <a:cubicBezTo>
                    <a:pt x="2673" y="20360"/>
                    <a:pt x="6148" y="21360"/>
                    <a:pt x="9997" y="20260"/>
                  </a:cubicBezTo>
                  <a:cubicBezTo>
                    <a:pt x="13845" y="19160"/>
                    <a:pt x="18066" y="15960"/>
                    <a:pt x="19555" y="12560"/>
                  </a:cubicBezTo>
                  <a:cubicBezTo>
                    <a:pt x="21045" y="9160"/>
                    <a:pt x="19804" y="5560"/>
                    <a:pt x="18686" y="3460"/>
                  </a:cubicBezTo>
                  <a:cubicBezTo>
                    <a:pt x="17569" y="1360"/>
                    <a:pt x="16576" y="760"/>
                    <a:pt x="15459" y="560"/>
                  </a:cubicBezTo>
                  <a:cubicBezTo>
                    <a:pt x="14342" y="360"/>
                    <a:pt x="13100" y="560"/>
                    <a:pt x="12604" y="1260"/>
                  </a:cubicBezTo>
                  <a:cubicBezTo>
                    <a:pt x="12107" y="1960"/>
                    <a:pt x="12355" y="3160"/>
                    <a:pt x="12604" y="4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230900" y="680880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3428543" y="6631008"/>
              <a:ext cx="1825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064"/>
                    <a:pt x="6300" y="6128"/>
                    <a:pt x="2700" y="9421"/>
                  </a:cubicBezTo>
                  <a:cubicBezTo>
                    <a:pt x="-900" y="12715"/>
                    <a:pt x="-900" y="16238"/>
                    <a:pt x="2700" y="18306"/>
                  </a:cubicBezTo>
                  <a:cubicBezTo>
                    <a:pt x="6300" y="20374"/>
                    <a:pt x="13500" y="2098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650000" y="6700419"/>
              <a:ext cx="94309" cy="19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79" fill="norm" stroke="1" extrusionOk="0">
                  <a:moveTo>
                    <a:pt x="18720" y="4979"/>
                  </a:moveTo>
                  <a:cubicBezTo>
                    <a:pt x="20160" y="2866"/>
                    <a:pt x="21600" y="753"/>
                    <a:pt x="21360" y="166"/>
                  </a:cubicBezTo>
                  <a:cubicBezTo>
                    <a:pt x="21120" y="-421"/>
                    <a:pt x="19200" y="518"/>
                    <a:pt x="16080" y="3453"/>
                  </a:cubicBezTo>
                  <a:cubicBezTo>
                    <a:pt x="12960" y="6388"/>
                    <a:pt x="8640" y="11318"/>
                    <a:pt x="5760" y="14605"/>
                  </a:cubicBezTo>
                  <a:cubicBezTo>
                    <a:pt x="2880" y="17892"/>
                    <a:pt x="1440" y="19536"/>
                    <a:pt x="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815100" y="6637358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40"/>
                    <a:pt x="7200" y="10080"/>
                    <a:pt x="3600" y="13680"/>
                  </a:cubicBezTo>
                  <a:cubicBezTo>
                    <a:pt x="0" y="17280"/>
                    <a:pt x="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613604" y="6605045"/>
              <a:ext cx="385647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31" fill="norm" stroke="1" extrusionOk="0">
                  <a:moveTo>
                    <a:pt x="2030" y="21231"/>
                  </a:moveTo>
                  <a:cubicBezTo>
                    <a:pt x="1557" y="19724"/>
                    <a:pt x="1085" y="18217"/>
                    <a:pt x="672" y="15957"/>
                  </a:cubicBezTo>
                  <a:cubicBezTo>
                    <a:pt x="259" y="13696"/>
                    <a:pt x="-95" y="10682"/>
                    <a:pt x="23" y="8673"/>
                  </a:cubicBezTo>
                  <a:cubicBezTo>
                    <a:pt x="141" y="6664"/>
                    <a:pt x="731" y="5659"/>
                    <a:pt x="3210" y="4152"/>
                  </a:cubicBezTo>
                  <a:cubicBezTo>
                    <a:pt x="5689" y="2645"/>
                    <a:pt x="10056" y="636"/>
                    <a:pt x="13420" y="133"/>
                  </a:cubicBezTo>
                  <a:cubicBezTo>
                    <a:pt x="16784" y="-369"/>
                    <a:pt x="19144" y="636"/>
                    <a:pt x="21505" y="1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3974085" y="6821508"/>
              <a:ext cx="17121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16367" y="0"/>
                  </a:moveTo>
                  <a:cubicBezTo>
                    <a:pt x="13244" y="576"/>
                    <a:pt x="10121" y="1152"/>
                    <a:pt x="7258" y="2736"/>
                  </a:cubicBezTo>
                  <a:cubicBezTo>
                    <a:pt x="4396" y="4320"/>
                    <a:pt x="1793" y="6912"/>
                    <a:pt x="622" y="9648"/>
                  </a:cubicBezTo>
                  <a:cubicBezTo>
                    <a:pt x="-549" y="12384"/>
                    <a:pt x="-289" y="15264"/>
                    <a:pt x="3355" y="17280"/>
                  </a:cubicBezTo>
                  <a:cubicBezTo>
                    <a:pt x="6998" y="19296"/>
                    <a:pt x="14024" y="20448"/>
                    <a:pt x="2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316750" y="6840558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9200"/>
                    <a:pt x="8640" y="16800"/>
                    <a:pt x="12240" y="13200"/>
                  </a:cubicBezTo>
                  <a:cubicBezTo>
                    <a:pt x="15840" y="9600"/>
                    <a:pt x="1872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525077" y="6726258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4885809" y="6707208"/>
              <a:ext cx="165141" cy="19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85" fill="norm" stroke="1" extrusionOk="0">
                  <a:moveTo>
                    <a:pt x="12157" y="2136"/>
                  </a:moveTo>
                  <a:cubicBezTo>
                    <a:pt x="10840" y="1662"/>
                    <a:pt x="9523" y="1187"/>
                    <a:pt x="7811" y="1662"/>
                  </a:cubicBezTo>
                  <a:cubicBezTo>
                    <a:pt x="6099" y="2136"/>
                    <a:pt x="3992" y="3560"/>
                    <a:pt x="2411" y="6171"/>
                  </a:cubicBezTo>
                  <a:cubicBezTo>
                    <a:pt x="831" y="8782"/>
                    <a:pt x="-223" y="12580"/>
                    <a:pt x="40" y="15785"/>
                  </a:cubicBezTo>
                  <a:cubicBezTo>
                    <a:pt x="304" y="18989"/>
                    <a:pt x="1884" y="21600"/>
                    <a:pt x="5572" y="21481"/>
                  </a:cubicBezTo>
                  <a:cubicBezTo>
                    <a:pt x="9260" y="21363"/>
                    <a:pt x="15055" y="18514"/>
                    <a:pt x="18084" y="15310"/>
                  </a:cubicBezTo>
                  <a:cubicBezTo>
                    <a:pt x="21114" y="12105"/>
                    <a:pt x="21377" y="8545"/>
                    <a:pt x="18743" y="5934"/>
                  </a:cubicBezTo>
                  <a:cubicBezTo>
                    <a:pt x="16109" y="3323"/>
                    <a:pt x="10577" y="1662"/>
                    <a:pt x="50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174000" y="6821508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320050" y="6670287"/>
              <a:ext cx="165101" cy="32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594"/>
                  </a:moveTo>
                  <a:cubicBezTo>
                    <a:pt x="17169" y="1037"/>
                    <a:pt x="12738" y="479"/>
                    <a:pt x="9831" y="201"/>
                  </a:cubicBezTo>
                  <a:cubicBezTo>
                    <a:pt x="6923" y="-78"/>
                    <a:pt x="5538" y="-78"/>
                    <a:pt x="4569" y="270"/>
                  </a:cubicBezTo>
                  <a:cubicBezTo>
                    <a:pt x="3600" y="619"/>
                    <a:pt x="3046" y="1316"/>
                    <a:pt x="3738" y="2988"/>
                  </a:cubicBezTo>
                  <a:cubicBezTo>
                    <a:pt x="4431" y="4660"/>
                    <a:pt x="6369" y="7308"/>
                    <a:pt x="8723" y="9747"/>
                  </a:cubicBezTo>
                  <a:cubicBezTo>
                    <a:pt x="11077" y="12185"/>
                    <a:pt x="13846" y="14415"/>
                    <a:pt x="15369" y="15948"/>
                  </a:cubicBezTo>
                  <a:cubicBezTo>
                    <a:pt x="16892" y="17481"/>
                    <a:pt x="17169" y="18317"/>
                    <a:pt x="16200" y="19223"/>
                  </a:cubicBezTo>
                  <a:cubicBezTo>
                    <a:pt x="15231" y="20128"/>
                    <a:pt x="13015" y="21104"/>
                    <a:pt x="10108" y="21313"/>
                  </a:cubicBezTo>
                  <a:cubicBezTo>
                    <a:pt x="7200" y="21522"/>
                    <a:pt x="3600" y="20965"/>
                    <a:pt x="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428000" y="6669108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815350" y="6694508"/>
              <a:ext cx="114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800"/>
                    <a:pt x="11200" y="9600"/>
                    <a:pt x="7600" y="13091"/>
                  </a:cubicBezTo>
                  <a:cubicBezTo>
                    <a:pt x="4000" y="16582"/>
                    <a:pt x="2000" y="18764"/>
                    <a:pt x="1000" y="19964"/>
                  </a:cubicBezTo>
                  <a:cubicBezTo>
                    <a:pt x="0" y="21164"/>
                    <a:pt x="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986800" y="6631008"/>
              <a:ext cx="69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226"/>
                    <a:pt x="9818" y="8452"/>
                    <a:pt x="6218" y="12052"/>
                  </a:cubicBezTo>
                  <a:cubicBezTo>
                    <a:pt x="2618" y="15652"/>
                    <a:pt x="1309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767635" y="6656408"/>
              <a:ext cx="30806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116" y="21600"/>
                  </a:moveTo>
                  <a:cubicBezTo>
                    <a:pt x="524" y="17280"/>
                    <a:pt x="-68" y="12960"/>
                    <a:pt x="6" y="10080"/>
                  </a:cubicBezTo>
                  <a:cubicBezTo>
                    <a:pt x="80" y="7200"/>
                    <a:pt x="820" y="5760"/>
                    <a:pt x="4148" y="4320"/>
                  </a:cubicBezTo>
                  <a:cubicBezTo>
                    <a:pt x="7477" y="2880"/>
                    <a:pt x="13395" y="1440"/>
                    <a:pt x="16724" y="720"/>
                  </a:cubicBezTo>
                  <a:cubicBezTo>
                    <a:pt x="20053" y="0"/>
                    <a:pt x="20792" y="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018550" y="6924166"/>
              <a:ext cx="184151" cy="1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2760"/>
                  </a:moveTo>
                  <a:cubicBezTo>
                    <a:pt x="20855" y="1800"/>
                    <a:pt x="20110" y="840"/>
                    <a:pt x="18372" y="360"/>
                  </a:cubicBezTo>
                  <a:cubicBezTo>
                    <a:pt x="16634" y="-120"/>
                    <a:pt x="13903" y="-120"/>
                    <a:pt x="11793" y="360"/>
                  </a:cubicBezTo>
                  <a:cubicBezTo>
                    <a:pt x="9683" y="840"/>
                    <a:pt x="8193" y="1800"/>
                    <a:pt x="8193" y="3960"/>
                  </a:cubicBezTo>
                  <a:cubicBezTo>
                    <a:pt x="8193" y="6120"/>
                    <a:pt x="9683" y="9480"/>
                    <a:pt x="10924" y="11520"/>
                  </a:cubicBezTo>
                  <a:cubicBezTo>
                    <a:pt x="12166" y="13560"/>
                    <a:pt x="13159" y="14280"/>
                    <a:pt x="13903" y="15240"/>
                  </a:cubicBezTo>
                  <a:cubicBezTo>
                    <a:pt x="14648" y="16200"/>
                    <a:pt x="15145" y="17400"/>
                    <a:pt x="14648" y="18240"/>
                  </a:cubicBezTo>
                  <a:cubicBezTo>
                    <a:pt x="14152" y="19080"/>
                    <a:pt x="12662" y="19560"/>
                    <a:pt x="10055" y="20040"/>
                  </a:cubicBezTo>
                  <a:cubicBezTo>
                    <a:pt x="7448" y="20520"/>
                    <a:pt x="3724" y="21000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028201" y="3759502"/>
              <a:ext cx="812494" cy="7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43" fill="norm" stroke="1" extrusionOk="0">
                  <a:moveTo>
                    <a:pt x="16868" y="4846"/>
                  </a:moveTo>
                  <a:cubicBezTo>
                    <a:pt x="16868" y="4141"/>
                    <a:pt x="16868" y="3436"/>
                    <a:pt x="16562" y="2859"/>
                  </a:cubicBezTo>
                  <a:cubicBezTo>
                    <a:pt x="16256" y="2283"/>
                    <a:pt x="15644" y="1834"/>
                    <a:pt x="14447" y="1481"/>
                  </a:cubicBezTo>
                  <a:cubicBezTo>
                    <a:pt x="13250" y="1129"/>
                    <a:pt x="11468" y="872"/>
                    <a:pt x="9659" y="1129"/>
                  </a:cubicBezTo>
                  <a:cubicBezTo>
                    <a:pt x="7850" y="1385"/>
                    <a:pt x="6013" y="2154"/>
                    <a:pt x="4510" y="3212"/>
                  </a:cubicBezTo>
                  <a:cubicBezTo>
                    <a:pt x="3007" y="4269"/>
                    <a:pt x="1837" y="5615"/>
                    <a:pt x="1058" y="7346"/>
                  </a:cubicBezTo>
                  <a:cubicBezTo>
                    <a:pt x="279" y="9077"/>
                    <a:pt x="-111" y="11192"/>
                    <a:pt x="28" y="13115"/>
                  </a:cubicBezTo>
                  <a:cubicBezTo>
                    <a:pt x="167" y="15037"/>
                    <a:pt x="835" y="16768"/>
                    <a:pt x="2171" y="18050"/>
                  </a:cubicBezTo>
                  <a:cubicBezTo>
                    <a:pt x="3508" y="19332"/>
                    <a:pt x="5512" y="20165"/>
                    <a:pt x="7544" y="20710"/>
                  </a:cubicBezTo>
                  <a:cubicBezTo>
                    <a:pt x="9576" y="21255"/>
                    <a:pt x="11635" y="21511"/>
                    <a:pt x="13584" y="21223"/>
                  </a:cubicBezTo>
                  <a:cubicBezTo>
                    <a:pt x="15532" y="20934"/>
                    <a:pt x="17369" y="20101"/>
                    <a:pt x="18678" y="18819"/>
                  </a:cubicBezTo>
                  <a:cubicBezTo>
                    <a:pt x="19986" y="17537"/>
                    <a:pt x="20765" y="15807"/>
                    <a:pt x="21127" y="13884"/>
                  </a:cubicBezTo>
                  <a:cubicBezTo>
                    <a:pt x="21489" y="11961"/>
                    <a:pt x="21433" y="9846"/>
                    <a:pt x="21044" y="7763"/>
                  </a:cubicBezTo>
                  <a:cubicBezTo>
                    <a:pt x="20654" y="5680"/>
                    <a:pt x="19930" y="3629"/>
                    <a:pt x="18956" y="2186"/>
                  </a:cubicBezTo>
                  <a:cubicBezTo>
                    <a:pt x="17982" y="744"/>
                    <a:pt x="16757" y="-89"/>
                    <a:pt x="15588" y="7"/>
                  </a:cubicBezTo>
                  <a:cubicBezTo>
                    <a:pt x="14419" y="103"/>
                    <a:pt x="13305" y="1129"/>
                    <a:pt x="12192" y="2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965781" y="3811608"/>
              <a:ext cx="702320" cy="7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1" fill="norm" stroke="1" extrusionOk="0">
                  <a:moveTo>
                    <a:pt x="21345" y="6830"/>
                  </a:moveTo>
                  <a:cubicBezTo>
                    <a:pt x="21410" y="5721"/>
                    <a:pt x="21474" y="4612"/>
                    <a:pt x="21087" y="3765"/>
                  </a:cubicBezTo>
                  <a:cubicBezTo>
                    <a:pt x="20700" y="2919"/>
                    <a:pt x="19862" y="2335"/>
                    <a:pt x="18476" y="1897"/>
                  </a:cubicBezTo>
                  <a:cubicBezTo>
                    <a:pt x="17090" y="1459"/>
                    <a:pt x="15155" y="1168"/>
                    <a:pt x="13027" y="1284"/>
                  </a:cubicBezTo>
                  <a:cubicBezTo>
                    <a:pt x="10900" y="1401"/>
                    <a:pt x="8578" y="1926"/>
                    <a:pt x="6644" y="2744"/>
                  </a:cubicBezTo>
                  <a:cubicBezTo>
                    <a:pt x="4710" y="3561"/>
                    <a:pt x="3162" y="4670"/>
                    <a:pt x="2034" y="6130"/>
                  </a:cubicBezTo>
                  <a:cubicBezTo>
                    <a:pt x="906" y="7589"/>
                    <a:pt x="196" y="9399"/>
                    <a:pt x="35" y="11355"/>
                  </a:cubicBezTo>
                  <a:cubicBezTo>
                    <a:pt x="-126" y="13310"/>
                    <a:pt x="261" y="15412"/>
                    <a:pt x="1260" y="17046"/>
                  </a:cubicBezTo>
                  <a:cubicBezTo>
                    <a:pt x="2260" y="18681"/>
                    <a:pt x="3872" y="19849"/>
                    <a:pt x="5838" y="20578"/>
                  </a:cubicBezTo>
                  <a:cubicBezTo>
                    <a:pt x="7805" y="21308"/>
                    <a:pt x="10126" y="21600"/>
                    <a:pt x="12415" y="21454"/>
                  </a:cubicBezTo>
                  <a:cubicBezTo>
                    <a:pt x="14704" y="21308"/>
                    <a:pt x="16961" y="20724"/>
                    <a:pt x="18315" y="19498"/>
                  </a:cubicBezTo>
                  <a:cubicBezTo>
                    <a:pt x="19669" y="18272"/>
                    <a:pt x="20120" y="16404"/>
                    <a:pt x="20249" y="14449"/>
                  </a:cubicBezTo>
                  <a:cubicBezTo>
                    <a:pt x="20378" y="12493"/>
                    <a:pt x="20184" y="10450"/>
                    <a:pt x="19636" y="8319"/>
                  </a:cubicBezTo>
                  <a:cubicBezTo>
                    <a:pt x="19088" y="6188"/>
                    <a:pt x="18186" y="3970"/>
                    <a:pt x="16703" y="2569"/>
                  </a:cubicBezTo>
                  <a:cubicBezTo>
                    <a:pt x="15220" y="1168"/>
                    <a:pt x="13156" y="584"/>
                    <a:pt x="110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891800" y="5284917"/>
              <a:ext cx="277078" cy="144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20" fill="norm" stroke="1" extrusionOk="0">
                  <a:moveTo>
                    <a:pt x="0" y="847"/>
                  </a:moveTo>
                  <a:cubicBezTo>
                    <a:pt x="162" y="690"/>
                    <a:pt x="325" y="533"/>
                    <a:pt x="568" y="376"/>
                  </a:cubicBezTo>
                  <a:cubicBezTo>
                    <a:pt x="812" y="219"/>
                    <a:pt x="1137" y="61"/>
                    <a:pt x="2598" y="14"/>
                  </a:cubicBezTo>
                  <a:cubicBezTo>
                    <a:pt x="4060" y="-33"/>
                    <a:pt x="6659" y="30"/>
                    <a:pt x="9095" y="329"/>
                  </a:cubicBezTo>
                  <a:cubicBezTo>
                    <a:pt x="11531" y="627"/>
                    <a:pt x="13805" y="1162"/>
                    <a:pt x="14617" y="1901"/>
                  </a:cubicBezTo>
                  <a:cubicBezTo>
                    <a:pt x="15429" y="2639"/>
                    <a:pt x="14779" y="3583"/>
                    <a:pt x="13480" y="4605"/>
                  </a:cubicBezTo>
                  <a:cubicBezTo>
                    <a:pt x="12180" y="5626"/>
                    <a:pt x="10232" y="6727"/>
                    <a:pt x="9338" y="7827"/>
                  </a:cubicBezTo>
                  <a:cubicBezTo>
                    <a:pt x="8445" y="8928"/>
                    <a:pt x="8608" y="10028"/>
                    <a:pt x="9988" y="11081"/>
                  </a:cubicBezTo>
                  <a:cubicBezTo>
                    <a:pt x="11368" y="12135"/>
                    <a:pt x="13967" y="13141"/>
                    <a:pt x="16159" y="14163"/>
                  </a:cubicBezTo>
                  <a:cubicBezTo>
                    <a:pt x="18352" y="15184"/>
                    <a:pt x="20138" y="16222"/>
                    <a:pt x="20869" y="17102"/>
                  </a:cubicBezTo>
                  <a:cubicBezTo>
                    <a:pt x="21600" y="17983"/>
                    <a:pt x="21275" y="18706"/>
                    <a:pt x="20138" y="19350"/>
                  </a:cubicBezTo>
                  <a:cubicBezTo>
                    <a:pt x="19002" y="19995"/>
                    <a:pt x="17053" y="20561"/>
                    <a:pt x="15510" y="20907"/>
                  </a:cubicBezTo>
                  <a:cubicBezTo>
                    <a:pt x="13967" y="21253"/>
                    <a:pt x="12830" y="21378"/>
                    <a:pt x="11693" y="21457"/>
                  </a:cubicBezTo>
                  <a:cubicBezTo>
                    <a:pt x="10556" y="21536"/>
                    <a:pt x="9420" y="21567"/>
                    <a:pt x="8851" y="21394"/>
                  </a:cubicBezTo>
                  <a:cubicBezTo>
                    <a:pt x="8283" y="21221"/>
                    <a:pt x="8283" y="20844"/>
                    <a:pt x="8283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512159" y="5461889"/>
              <a:ext cx="167042" cy="3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96" fill="norm" stroke="1" extrusionOk="0">
                  <a:moveTo>
                    <a:pt x="21308" y="2873"/>
                  </a:moveTo>
                  <a:cubicBezTo>
                    <a:pt x="18608" y="1811"/>
                    <a:pt x="15908" y="748"/>
                    <a:pt x="13073" y="276"/>
                  </a:cubicBezTo>
                  <a:cubicBezTo>
                    <a:pt x="10238" y="-196"/>
                    <a:pt x="7268" y="-78"/>
                    <a:pt x="4973" y="748"/>
                  </a:cubicBezTo>
                  <a:cubicBezTo>
                    <a:pt x="2678" y="1574"/>
                    <a:pt x="1058" y="3109"/>
                    <a:pt x="383" y="4171"/>
                  </a:cubicBezTo>
                  <a:cubicBezTo>
                    <a:pt x="-292" y="5234"/>
                    <a:pt x="-22" y="5824"/>
                    <a:pt x="788" y="6178"/>
                  </a:cubicBezTo>
                  <a:cubicBezTo>
                    <a:pt x="1598" y="6532"/>
                    <a:pt x="2948" y="6650"/>
                    <a:pt x="4838" y="6414"/>
                  </a:cubicBezTo>
                  <a:cubicBezTo>
                    <a:pt x="6728" y="6178"/>
                    <a:pt x="9158" y="5588"/>
                    <a:pt x="10778" y="4879"/>
                  </a:cubicBezTo>
                  <a:cubicBezTo>
                    <a:pt x="12398" y="4171"/>
                    <a:pt x="13208" y="3345"/>
                    <a:pt x="13748" y="3345"/>
                  </a:cubicBezTo>
                  <a:cubicBezTo>
                    <a:pt x="14288" y="3345"/>
                    <a:pt x="14558" y="4171"/>
                    <a:pt x="15638" y="5942"/>
                  </a:cubicBezTo>
                  <a:cubicBezTo>
                    <a:pt x="16718" y="7712"/>
                    <a:pt x="18608" y="10427"/>
                    <a:pt x="19553" y="12729"/>
                  </a:cubicBezTo>
                  <a:cubicBezTo>
                    <a:pt x="20498" y="15030"/>
                    <a:pt x="20498" y="16919"/>
                    <a:pt x="19418" y="18335"/>
                  </a:cubicBezTo>
                  <a:cubicBezTo>
                    <a:pt x="18338" y="19752"/>
                    <a:pt x="16178" y="20696"/>
                    <a:pt x="13208" y="21050"/>
                  </a:cubicBezTo>
                  <a:cubicBezTo>
                    <a:pt x="10238" y="21404"/>
                    <a:pt x="6458" y="21168"/>
                    <a:pt x="4298" y="19752"/>
                  </a:cubicBezTo>
                  <a:cubicBezTo>
                    <a:pt x="2138" y="18335"/>
                    <a:pt x="1598" y="15738"/>
                    <a:pt x="1733" y="14086"/>
                  </a:cubicBezTo>
                  <a:cubicBezTo>
                    <a:pt x="1868" y="12434"/>
                    <a:pt x="2678" y="11725"/>
                    <a:pt x="3488" y="1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734233" y="5256143"/>
              <a:ext cx="46568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012"/>
                  </a:moveTo>
                  <a:cubicBezTo>
                    <a:pt x="18655" y="476"/>
                    <a:pt x="15709" y="-61"/>
                    <a:pt x="12764" y="6"/>
                  </a:cubicBezTo>
                  <a:cubicBezTo>
                    <a:pt x="9818" y="73"/>
                    <a:pt x="6873" y="744"/>
                    <a:pt x="4418" y="2756"/>
                  </a:cubicBezTo>
                  <a:cubicBezTo>
                    <a:pt x="1964" y="4769"/>
                    <a:pt x="0" y="8123"/>
                    <a:pt x="0" y="11209"/>
                  </a:cubicBezTo>
                  <a:cubicBezTo>
                    <a:pt x="0" y="14294"/>
                    <a:pt x="1964" y="17112"/>
                    <a:pt x="4909" y="18789"/>
                  </a:cubicBezTo>
                  <a:cubicBezTo>
                    <a:pt x="7855" y="20466"/>
                    <a:pt x="11782" y="21002"/>
                    <a:pt x="1570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804083" y="5437208"/>
              <a:ext cx="57992" cy="14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23" fill="norm" stroke="1" extrusionOk="0">
                  <a:moveTo>
                    <a:pt x="14657" y="4765"/>
                  </a:moveTo>
                  <a:cubicBezTo>
                    <a:pt x="10800" y="4765"/>
                    <a:pt x="6943" y="4765"/>
                    <a:pt x="4243" y="5876"/>
                  </a:cubicBezTo>
                  <a:cubicBezTo>
                    <a:pt x="1543" y="6988"/>
                    <a:pt x="0" y="9212"/>
                    <a:pt x="0" y="11912"/>
                  </a:cubicBezTo>
                  <a:cubicBezTo>
                    <a:pt x="0" y="14612"/>
                    <a:pt x="1543" y="17788"/>
                    <a:pt x="4243" y="19535"/>
                  </a:cubicBezTo>
                  <a:cubicBezTo>
                    <a:pt x="6943" y="21282"/>
                    <a:pt x="10800" y="21600"/>
                    <a:pt x="13886" y="21124"/>
                  </a:cubicBezTo>
                  <a:cubicBezTo>
                    <a:pt x="16971" y="20647"/>
                    <a:pt x="19286" y="19376"/>
                    <a:pt x="20443" y="17153"/>
                  </a:cubicBezTo>
                  <a:cubicBezTo>
                    <a:pt x="21600" y="14929"/>
                    <a:pt x="21600" y="11753"/>
                    <a:pt x="18129" y="8735"/>
                  </a:cubicBezTo>
                  <a:cubicBezTo>
                    <a:pt x="14657" y="5718"/>
                    <a:pt x="7714" y="2859"/>
                    <a:pt x="7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892729" y="5265502"/>
              <a:ext cx="115877" cy="30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29" fill="norm" stroke="1" extrusionOk="0">
                  <a:moveTo>
                    <a:pt x="6218" y="2252"/>
                  </a:moveTo>
                  <a:cubicBezTo>
                    <a:pt x="5832" y="1210"/>
                    <a:pt x="5447" y="167"/>
                    <a:pt x="5061" y="18"/>
                  </a:cubicBezTo>
                  <a:cubicBezTo>
                    <a:pt x="4675" y="-131"/>
                    <a:pt x="4290" y="614"/>
                    <a:pt x="3904" y="3370"/>
                  </a:cubicBezTo>
                  <a:cubicBezTo>
                    <a:pt x="3518" y="6126"/>
                    <a:pt x="3132" y="10892"/>
                    <a:pt x="2940" y="13648"/>
                  </a:cubicBezTo>
                  <a:cubicBezTo>
                    <a:pt x="2747" y="16404"/>
                    <a:pt x="2747" y="17149"/>
                    <a:pt x="2361" y="18266"/>
                  </a:cubicBezTo>
                  <a:cubicBezTo>
                    <a:pt x="1975" y="19383"/>
                    <a:pt x="1204" y="20873"/>
                    <a:pt x="625" y="21171"/>
                  </a:cubicBezTo>
                  <a:cubicBezTo>
                    <a:pt x="47" y="21469"/>
                    <a:pt x="-339" y="20575"/>
                    <a:pt x="432" y="19309"/>
                  </a:cubicBezTo>
                  <a:cubicBezTo>
                    <a:pt x="1204" y="18043"/>
                    <a:pt x="3132" y="16404"/>
                    <a:pt x="4868" y="15361"/>
                  </a:cubicBezTo>
                  <a:cubicBezTo>
                    <a:pt x="6604" y="14319"/>
                    <a:pt x="8147" y="13872"/>
                    <a:pt x="9882" y="13723"/>
                  </a:cubicBezTo>
                  <a:cubicBezTo>
                    <a:pt x="11618" y="13574"/>
                    <a:pt x="13547" y="13723"/>
                    <a:pt x="15090" y="14170"/>
                  </a:cubicBezTo>
                  <a:cubicBezTo>
                    <a:pt x="16632" y="14617"/>
                    <a:pt x="17790" y="15361"/>
                    <a:pt x="18754" y="16106"/>
                  </a:cubicBezTo>
                  <a:cubicBezTo>
                    <a:pt x="19718" y="16851"/>
                    <a:pt x="20490" y="17596"/>
                    <a:pt x="20875" y="18341"/>
                  </a:cubicBezTo>
                  <a:cubicBezTo>
                    <a:pt x="21261" y="19086"/>
                    <a:pt x="21261" y="19830"/>
                    <a:pt x="20297" y="20277"/>
                  </a:cubicBezTo>
                  <a:cubicBezTo>
                    <a:pt x="19332" y="20724"/>
                    <a:pt x="17404" y="20873"/>
                    <a:pt x="14511" y="20873"/>
                  </a:cubicBezTo>
                  <a:cubicBezTo>
                    <a:pt x="11618" y="20873"/>
                    <a:pt x="7761" y="20724"/>
                    <a:pt x="5254" y="20277"/>
                  </a:cubicBezTo>
                  <a:cubicBezTo>
                    <a:pt x="2747" y="19830"/>
                    <a:pt x="1590" y="19086"/>
                    <a:pt x="432" y="1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9064543" y="5191491"/>
              <a:ext cx="227152" cy="35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1" fill="norm" stroke="1" extrusionOk="0">
                  <a:moveTo>
                    <a:pt x="10889" y="16462"/>
                  </a:moveTo>
                  <a:cubicBezTo>
                    <a:pt x="10097" y="16086"/>
                    <a:pt x="9304" y="15709"/>
                    <a:pt x="7917" y="15646"/>
                  </a:cubicBezTo>
                  <a:cubicBezTo>
                    <a:pt x="6530" y="15583"/>
                    <a:pt x="4548" y="15834"/>
                    <a:pt x="3161" y="16337"/>
                  </a:cubicBezTo>
                  <a:cubicBezTo>
                    <a:pt x="1774" y="16839"/>
                    <a:pt x="981" y="17593"/>
                    <a:pt x="486" y="18346"/>
                  </a:cubicBezTo>
                  <a:cubicBezTo>
                    <a:pt x="-10" y="19100"/>
                    <a:pt x="-208" y="19853"/>
                    <a:pt x="287" y="20104"/>
                  </a:cubicBezTo>
                  <a:cubicBezTo>
                    <a:pt x="783" y="20355"/>
                    <a:pt x="1972" y="20104"/>
                    <a:pt x="2864" y="19727"/>
                  </a:cubicBezTo>
                  <a:cubicBezTo>
                    <a:pt x="3755" y="19351"/>
                    <a:pt x="4350" y="18848"/>
                    <a:pt x="4845" y="18283"/>
                  </a:cubicBezTo>
                  <a:cubicBezTo>
                    <a:pt x="5341" y="17718"/>
                    <a:pt x="5737" y="17090"/>
                    <a:pt x="6034" y="17341"/>
                  </a:cubicBezTo>
                  <a:cubicBezTo>
                    <a:pt x="6331" y="17593"/>
                    <a:pt x="6530" y="18723"/>
                    <a:pt x="7025" y="19539"/>
                  </a:cubicBezTo>
                  <a:cubicBezTo>
                    <a:pt x="7520" y="20355"/>
                    <a:pt x="8313" y="20858"/>
                    <a:pt x="9304" y="21109"/>
                  </a:cubicBezTo>
                  <a:cubicBezTo>
                    <a:pt x="10295" y="21360"/>
                    <a:pt x="11484" y="21360"/>
                    <a:pt x="12871" y="20418"/>
                  </a:cubicBezTo>
                  <a:cubicBezTo>
                    <a:pt x="14258" y="19476"/>
                    <a:pt x="15843" y="17593"/>
                    <a:pt x="17231" y="14516"/>
                  </a:cubicBezTo>
                  <a:cubicBezTo>
                    <a:pt x="18618" y="11439"/>
                    <a:pt x="19807" y="7169"/>
                    <a:pt x="20500" y="4407"/>
                  </a:cubicBezTo>
                  <a:cubicBezTo>
                    <a:pt x="21194" y="1644"/>
                    <a:pt x="21392" y="388"/>
                    <a:pt x="21194" y="74"/>
                  </a:cubicBezTo>
                  <a:cubicBezTo>
                    <a:pt x="20996" y="-240"/>
                    <a:pt x="20401" y="388"/>
                    <a:pt x="19906" y="3151"/>
                  </a:cubicBezTo>
                  <a:cubicBezTo>
                    <a:pt x="19410" y="5913"/>
                    <a:pt x="19014" y="10811"/>
                    <a:pt x="18915" y="13888"/>
                  </a:cubicBezTo>
                  <a:cubicBezTo>
                    <a:pt x="18816" y="16965"/>
                    <a:pt x="19014" y="18220"/>
                    <a:pt x="19212" y="1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552200" y="5881708"/>
              <a:ext cx="174046" cy="30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83" fill="norm" stroke="1" extrusionOk="0">
                  <a:moveTo>
                    <a:pt x="771" y="0"/>
                  </a:moveTo>
                  <a:cubicBezTo>
                    <a:pt x="771" y="4142"/>
                    <a:pt x="771" y="8285"/>
                    <a:pt x="900" y="11170"/>
                  </a:cubicBezTo>
                  <a:cubicBezTo>
                    <a:pt x="1029" y="14055"/>
                    <a:pt x="1286" y="15682"/>
                    <a:pt x="1800" y="17162"/>
                  </a:cubicBezTo>
                  <a:cubicBezTo>
                    <a:pt x="2314" y="18641"/>
                    <a:pt x="3086" y="19973"/>
                    <a:pt x="3471" y="20195"/>
                  </a:cubicBezTo>
                  <a:cubicBezTo>
                    <a:pt x="3857" y="20416"/>
                    <a:pt x="3857" y="19529"/>
                    <a:pt x="4371" y="17384"/>
                  </a:cubicBezTo>
                  <a:cubicBezTo>
                    <a:pt x="4886" y="15238"/>
                    <a:pt x="5914" y="11836"/>
                    <a:pt x="6814" y="9838"/>
                  </a:cubicBezTo>
                  <a:cubicBezTo>
                    <a:pt x="7714" y="7841"/>
                    <a:pt x="8486" y="7249"/>
                    <a:pt x="9514" y="6879"/>
                  </a:cubicBezTo>
                  <a:cubicBezTo>
                    <a:pt x="10543" y="6510"/>
                    <a:pt x="11829" y="6362"/>
                    <a:pt x="13886" y="7101"/>
                  </a:cubicBezTo>
                  <a:cubicBezTo>
                    <a:pt x="15943" y="7841"/>
                    <a:pt x="18771" y="9468"/>
                    <a:pt x="20186" y="11540"/>
                  </a:cubicBezTo>
                  <a:cubicBezTo>
                    <a:pt x="21600" y="13611"/>
                    <a:pt x="21600" y="16126"/>
                    <a:pt x="19157" y="17975"/>
                  </a:cubicBezTo>
                  <a:cubicBezTo>
                    <a:pt x="16714" y="19825"/>
                    <a:pt x="11829" y="21008"/>
                    <a:pt x="8229" y="21304"/>
                  </a:cubicBezTo>
                  <a:cubicBezTo>
                    <a:pt x="4629" y="21600"/>
                    <a:pt x="2314" y="21008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786625" y="5791703"/>
              <a:ext cx="240817" cy="36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41" fill="norm" stroke="1" extrusionOk="0">
                  <a:moveTo>
                    <a:pt x="10753" y="15616"/>
                  </a:moveTo>
                  <a:cubicBezTo>
                    <a:pt x="9062" y="14876"/>
                    <a:pt x="7372" y="14135"/>
                    <a:pt x="5682" y="13950"/>
                  </a:cubicBezTo>
                  <a:cubicBezTo>
                    <a:pt x="3991" y="13765"/>
                    <a:pt x="2301" y="14135"/>
                    <a:pt x="1268" y="15061"/>
                  </a:cubicBezTo>
                  <a:cubicBezTo>
                    <a:pt x="235" y="15987"/>
                    <a:pt x="-141" y="17468"/>
                    <a:pt x="47" y="18394"/>
                  </a:cubicBezTo>
                  <a:cubicBezTo>
                    <a:pt x="235" y="19319"/>
                    <a:pt x="986" y="19690"/>
                    <a:pt x="2113" y="19628"/>
                  </a:cubicBezTo>
                  <a:cubicBezTo>
                    <a:pt x="3240" y="19566"/>
                    <a:pt x="4742" y="19072"/>
                    <a:pt x="5776" y="18579"/>
                  </a:cubicBezTo>
                  <a:cubicBezTo>
                    <a:pt x="6809" y="18085"/>
                    <a:pt x="7372" y="17591"/>
                    <a:pt x="7842" y="16974"/>
                  </a:cubicBezTo>
                  <a:cubicBezTo>
                    <a:pt x="8311" y="16357"/>
                    <a:pt x="8687" y="15616"/>
                    <a:pt x="8875" y="15555"/>
                  </a:cubicBezTo>
                  <a:cubicBezTo>
                    <a:pt x="9062" y="15493"/>
                    <a:pt x="9062" y="16110"/>
                    <a:pt x="9344" y="16727"/>
                  </a:cubicBezTo>
                  <a:cubicBezTo>
                    <a:pt x="9626" y="17344"/>
                    <a:pt x="10189" y="17962"/>
                    <a:pt x="10941" y="18208"/>
                  </a:cubicBezTo>
                  <a:cubicBezTo>
                    <a:pt x="11692" y="18455"/>
                    <a:pt x="12631" y="18332"/>
                    <a:pt x="13946" y="17283"/>
                  </a:cubicBezTo>
                  <a:cubicBezTo>
                    <a:pt x="15261" y="16234"/>
                    <a:pt x="16951" y="14259"/>
                    <a:pt x="18266" y="11605"/>
                  </a:cubicBezTo>
                  <a:cubicBezTo>
                    <a:pt x="19581" y="8951"/>
                    <a:pt x="20520" y="5619"/>
                    <a:pt x="20989" y="3397"/>
                  </a:cubicBezTo>
                  <a:cubicBezTo>
                    <a:pt x="21459" y="1175"/>
                    <a:pt x="21459" y="64"/>
                    <a:pt x="21177" y="3"/>
                  </a:cubicBezTo>
                  <a:cubicBezTo>
                    <a:pt x="20896" y="-59"/>
                    <a:pt x="20332" y="928"/>
                    <a:pt x="19956" y="3644"/>
                  </a:cubicBezTo>
                  <a:cubicBezTo>
                    <a:pt x="19581" y="6359"/>
                    <a:pt x="19393" y="10803"/>
                    <a:pt x="19393" y="14074"/>
                  </a:cubicBezTo>
                  <a:cubicBezTo>
                    <a:pt x="19393" y="17344"/>
                    <a:pt x="19581" y="19443"/>
                    <a:pt x="1976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063092" y="5973016"/>
              <a:ext cx="359059" cy="18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8" fill="norm" stroke="1" extrusionOk="0">
                  <a:moveTo>
                    <a:pt x="5890" y="1952"/>
                  </a:moveTo>
                  <a:cubicBezTo>
                    <a:pt x="5385" y="1208"/>
                    <a:pt x="4880" y="463"/>
                    <a:pt x="3869" y="711"/>
                  </a:cubicBezTo>
                  <a:cubicBezTo>
                    <a:pt x="2859" y="959"/>
                    <a:pt x="1343" y="2201"/>
                    <a:pt x="585" y="5180"/>
                  </a:cubicBezTo>
                  <a:cubicBezTo>
                    <a:pt x="-173" y="8159"/>
                    <a:pt x="-173" y="12877"/>
                    <a:pt x="459" y="15608"/>
                  </a:cubicBezTo>
                  <a:cubicBezTo>
                    <a:pt x="1090" y="18339"/>
                    <a:pt x="2353" y="19084"/>
                    <a:pt x="3743" y="17221"/>
                  </a:cubicBezTo>
                  <a:cubicBezTo>
                    <a:pt x="5132" y="15359"/>
                    <a:pt x="6648" y="10890"/>
                    <a:pt x="7469" y="7911"/>
                  </a:cubicBezTo>
                  <a:cubicBezTo>
                    <a:pt x="8290" y="4932"/>
                    <a:pt x="8416" y="3442"/>
                    <a:pt x="8353" y="3442"/>
                  </a:cubicBezTo>
                  <a:cubicBezTo>
                    <a:pt x="8290" y="3442"/>
                    <a:pt x="8038" y="4932"/>
                    <a:pt x="7785" y="6421"/>
                  </a:cubicBezTo>
                  <a:cubicBezTo>
                    <a:pt x="7532" y="7911"/>
                    <a:pt x="7280" y="9401"/>
                    <a:pt x="7343" y="11015"/>
                  </a:cubicBezTo>
                  <a:cubicBezTo>
                    <a:pt x="7406" y="12628"/>
                    <a:pt x="7785" y="14366"/>
                    <a:pt x="8606" y="15111"/>
                  </a:cubicBezTo>
                  <a:cubicBezTo>
                    <a:pt x="9427" y="15856"/>
                    <a:pt x="10690" y="15608"/>
                    <a:pt x="11764" y="14242"/>
                  </a:cubicBezTo>
                  <a:cubicBezTo>
                    <a:pt x="12838" y="12877"/>
                    <a:pt x="13722" y="10394"/>
                    <a:pt x="14164" y="8532"/>
                  </a:cubicBezTo>
                  <a:cubicBezTo>
                    <a:pt x="14606" y="6670"/>
                    <a:pt x="14606" y="5428"/>
                    <a:pt x="14669" y="5428"/>
                  </a:cubicBezTo>
                  <a:cubicBezTo>
                    <a:pt x="14732" y="5428"/>
                    <a:pt x="14859" y="6670"/>
                    <a:pt x="14859" y="8532"/>
                  </a:cubicBezTo>
                  <a:cubicBezTo>
                    <a:pt x="14859" y="10394"/>
                    <a:pt x="14732" y="12877"/>
                    <a:pt x="14480" y="14739"/>
                  </a:cubicBezTo>
                  <a:cubicBezTo>
                    <a:pt x="14227" y="16601"/>
                    <a:pt x="13848" y="17842"/>
                    <a:pt x="13722" y="17718"/>
                  </a:cubicBezTo>
                  <a:cubicBezTo>
                    <a:pt x="13595" y="17594"/>
                    <a:pt x="13722" y="16104"/>
                    <a:pt x="14480" y="13125"/>
                  </a:cubicBezTo>
                  <a:cubicBezTo>
                    <a:pt x="15238" y="10146"/>
                    <a:pt x="16627" y="5677"/>
                    <a:pt x="17638" y="3070"/>
                  </a:cubicBezTo>
                  <a:cubicBezTo>
                    <a:pt x="18648" y="463"/>
                    <a:pt x="19280" y="-282"/>
                    <a:pt x="19722" y="90"/>
                  </a:cubicBezTo>
                  <a:cubicBezTo>
                    <a:pt x="20164" y="463"/>
                    <a:pt x="20416" y="1952"/>
                    <a:pt x="20543" y="4808"/>
                  </a:cubicBezTo>
                  <a:cubicBezTo>
                    <a:pt x="20669" y="7663"/>
                    <a:pt x="20669" y="11884"/>
                    <a:pt x="20795" y="14863"/>
                  </a:cubicBezTo>
                  <a:cubicBezTo>
                    <a:pt x="20922" y="17842"/>
                    <a:pt x="21174" y="19580"/>
                    <a:pt x="21427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494934" y="5950051"/>
              <a:ext cx="352667" cy="21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76" fill="norm" stroke="1" extrusionOk="0">
                  <a:moveTo>
                    <a:pt x="6029" y="6441"/>
                  </a:moveTo>
                  <a:cubicBezTo>
                    <a:pt x="6158" y="5392"/>
                    <a:pt x="6288" y="4344"/>
                    <a:pt x="6352" y="3190"/>
                  </a:cubicBezTo>
                  <a:cubicBezTo>
                    <a:pt x="6417" y="2037"/>
                    <a:pt x="6417" y="779"/>
                    <a:pt x="6094" y="254"/>
                  </a:cubicBezTo>
                  <a:cubicBezTo>
                    <a:pt x="5770" y="-270"/>
                    <a:pt x="5124" y="-60"/>
                    <a:pt x="4154" y="1617"/>
                  </a:cubicBezTo>
                  <a:cubicBezTo>
                    <a:pt x="3184" y="3295"/>
                    <a:pt x="1890" y="6441"/>
                    <a:pt x="1114" y="9167"/>
                  </a:cubicBezTo>
                  <a:cubicBezTo>
                    <a:pt x="338" y="11893"/>
                    <a:pt x="79" y="14200"/>
                    <a:pt x="15" y="15878"/>
                  </a:cubicBezTo>
                  <a:cubicBezTo>
                    <a:pt x="-50" y="17555"/>
                    <a:pt x="79" y="18604"/>
                    <a:pt x="791" y="19023"/>
                  </a:cubicBezTo>
                  <a:cubicBezTo>
                    <a:pt x="1502" y="19443"/>
                    <a:pt x="2796" y="19233"/>
                    <a:pt x="4800" y="17555"/>
                  </a:cubicBezTo>
                  <a:cubicBezTo>
                    <a:pt x="6805" y="15878"/>
                    <a:pt x="9521" y="12732"/>
                    <a:pt x="11138" y="10740"/>
                  </a:cubicBezTo>
                  <a:cubicBezTo>
                    <a:pt x="12755" y="8747"/>
                    <a:pt x="13272" y="7909"/>
                    <a:pt x="13596" y="6860"/>
                  </a:cubicBezTo>
                  <a:cubicBezTo>
                    <a:pt x="13919" y="5812"/>
                    <a:pt x="14048" y="4553"/>
                    <a:pt x="13790" y="3924"/>
                  </a:cubicBezTo>
                  <a:cubicBezTo>
                    <a:pt x="13531" y="3295"/>
                    <a:pt x="12884" y="3295"/>
                    <a:pt x="11785" y="4868"/>
                  </a:cubicBezTo>
                  <a:cubicBezTo>
                    <a:pt x="10685" y="6441"/>
                    <a:pt x="9133" y="9586"/>
                    <a:pt x="8228" y="12208"/>
                  </a:cubicBezTo>
                  <a:cubicBezTo>
                    <a:pt x="7322" y="14829"/>
                    <a:pt x="7064" y="16926"/>
                    <a:pt x="7646" y="18394"/>
                  </a:cubicBezTo>
                  <a:cubicBezTo>
                    <a:pt x="8228" y="19862"/>
                    <a:pt x="9651" y="20701"/>
                    <a:pt x="12108" y="21015"/>
                  </a:cubicBezTo>
                  <a:cubicBezTo>
                    <a:pt x="14566" y="21330"/>
                    <a:pt x="18058" y="21120"/>
                    <a:pt x="21550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Drawing"/>
          <p:cNvGrpSpPr/>
          <p:nvPr/>
        </p:nvGrpSpPr>
        <p:grpSpPr>
          <a:xfrm>
            <a:off x="158749" y="1786244"/>
            <a:ext cx="11239501" cy="7370456"/>
            <a:chOff x="0" y="0"/>
            <a:chExt cx="11239499" cy="7370455"/>
          </a:xfrm>
        </p:grpSpPr>
        <p:sp>
          <p:nvSpPr>
            <p:cNvPr id="235" name="Line"/>
            <p:cNvSpPr/>
            <p:nvPr/>
          </p:nvSpPr>
          <p:spPr>
            <a:xfrm>
              <a:off x="1127855" y="74436"/>
              <a:ext cx="358045" cy="39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7" fill="norm" stroke="1" extrusionOk="0">
                  <a:moveTo>
                    <a:pt x="147" y="1379"/>
                  </a:moveTo>
                  <a:cubicBezTo>
                    <a:pt x="20" y="801"/>
                    <a:pt x="-107" y="224"/>
                    <a:pt x="147" y="50"/>
                  </a:cubicBezTo>
                  <a:cubicBezTo>
                    <a:pt x="401" y="-123"/>
                    <a:pt x="1037" y="108"/>
                    <a:pt x="2434" y="1379"/>
                  </a:cubicBezTo>
                  <a:cubicBezTo>
                    <a:pt x="3832" y="2649"/>
                    <a:pt x="5992" y="4959"/>
                    <a:pt x="8279" y="7732"/>
                  </a:cubicBezTo>
                  <a:cubicBezTo>
                    <a:pt x="10566" y="10504"/>
                    <a:pt x="12980" y="13738"/>
                    <a:pt x="14759" y="15990"/>
                  </a:cubicBezTo>
                  <a:cubicBezTo>
                    <a:pt x="16538" y="18243"/>
                    <a:pt x="17681" y="19513"/>
                    <a:pt x="18507" y="20322"/>
                  </a:cubicBezTo>
                  <a:cubicBezTo>
                    <a:pt x="19333" y="21130"/>
                    <a:pt x="19841" y="21477"/>
                    <a:pt x="20286" y="21477"/>
                  </a:cubicBezTo>
                  <a:cubicBezTo>
                    <a:pt x="20731" y="21477"/>
                    <a:pt x="21112" y="21130"/>
                    <a:pt x="21493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14204" y="-1"/>
              <a:ext cx="397096" cy="51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1" fill="norm" stroke="1" extrusionOk="0">
                  <a:moveTo>
                    <a:pt x="21440" y="1501"/>
                  </a:moveTo>
                  <a:cubicBezTo>
                    <a:pt x="21211" y="799"/>
                    <a:pt x="20983" y="97"/>
                    <a:pt x="20754" y="9"/>
                  </a:cubicBezTo>
                  <a:cubicBezTo>
                    <a:pt x="20526" y="-79"/>
                    <a:pt x="20297" y="448"/>
                    <a:pt x="19040" y="2116"/>
                  </a:cubicBezTo>
                  <a:cubicBezTo>
                    <a:pt x="17783" y="3784"/>
                    <a:pt x="15497" y="6594"/>
                    <a:pt x="12926" y="9316"/>
                  </a:cubicBezTo>
                  <a:cubicBezTo>
                    <a:pt x="10354" y="12038"/>
                    <a:pt x="7497" y="14672"/>
                    <a:pt x="5383" y="16516"/>
                  </a:cubicBezTo>
                  <a:cubicBezTo>
                    <a:pt x="3269" y="18360"/>
                    <a:pt x="1897" y="19414"/>
                    <a:pt x="1040" y="20160"/>
                  </a:cubicBezTo>
                  <a:cubicBezTo>
                    <a:pt x="183" y="20906"/>
                    <a:pt x="-160" y="21345"/>
                    <a:pt x="69" y="21433"/>
                  </a:cubicBezTo>
                  <a:cubicBezTo>
                    <a:pt x="297" y="21521"/>
                    <a:pt x="1097" y="21258"/>
                    <a:pt x="1783" y="20994"/>
                  </a:cubicBezTo>
                  <a:cubicBezTo>
                    <a:pt x="2469" y="20731"/>
                    <a:pt x="3040" y="20467"/>
                    <a:pt x="3611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885949" y="40439"/>
              <a:ext cx="36321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3371" y="1459"/>
                  </a:moveTo>
                  <a:cubicBezTo>
                    <a:pt x="2747" y="1168"/>
                    <a:pt x="2123" y="876"/>
                    <a:pt x="1436" y="584"/>
                  </a:cubicBezTo>
                  <a:cubicBezTo>
                    <a:pt x="749" y="292"/>
                    <a:pt x="0" y="0"/>
                    <a:pt x="0" y="0"/>
                  </a:cubicBezTo>
                  <a:cubicBezTo>
                    <a:pt x="0" y="0"/>
                    <a:pt x="749" y="292"/>
                    <a:pt x="2934" y="949"/>
                  </a:cubicBezTo>
                  <a:cubicBezTo>
                    <a:pt x="5119" y="1605"/>
                    <a:pt x="8740" y="2627"/>
                    <a:pt x="11674" y="3430"/>
                  </a:cubicBezTo>
                  <a:cubicBezTo>
                    <a:pt x="14608" y="4232"/>
                    <a:pt x="16855" y="4816"/>
                    <a:pt x="18416" y="5254"/>
                  </a:cubicBezTo>
                  <a:cubicBezTo>
                    <a:pt x="19977" y="5692"/>
                    <a:pt x="20851" y="5984"/>
                    <a:pt x="21225" y="6495"/>
                  </a:cubicBezTo>
                  <a:cubicBezTo>
                    <a:pt x="21600" y="7005"/>
                    <a:pt x="21475" y="7735"/>
                    <a:pt x="20601" y="8757"/>
                  </a:cubicBezTo>
                  <a:cubicBezTo>
                    <a:pt x="19727" y="9778"/>
                    <a:pt x="18104" y="11092"/>
                    <a:pt x="15919" y="12551"/>
                  </a:cubicBezTo>
                  <a:cubicBezTo>
                    <a:pt x="13734" y="14011"/>
                    <a:pt x="10987" y="15616"/>
                    <a:pt x="8802" y="16857"/>
                  </a:cubicBezTo>
                  <a:cubicBezTo>
                    <a:pt x="6617" y="18097"/>
                    <a:pt x="4994" y="18973"/>
                    <a:pt x="4120" y="19703"/>
                  </a:cubicBezTo>
                  <a:cubicBezTo>
                    <a:pt x="3246" y="20432"/>
                    <a:pt x="3121" y="21016"/>
                    <a:pt x="2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046816" y="275541"/>
              <a:ext cx="302685" cy="19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1600" y="884"/>
                  </a:moveTo>
                  <a:cubicBezTo>
                    <a:pt x="20845" y="209"/>
                    <a:pt x="20090" y="-466"/>
                    <a:pt x="18126" y="434"/>
                  </a:cubicBezTo>
                  <a:cubicBezTo>
                    <a:pt x="16162" y="1334"/>
                    <a:pt x="12990" y="3809"/>
                    <a:pt x="9969" y="6509"/>
                  </a:cubicBezTo>
                  <a:cubicBezTo>
                    <a:pt x="6948" y="9209"/>
                    <a:pt x="4078" y="12134"/>
                    <a:pt x="2341" y="14272"/>
                  </a:cubicBezTo>
                  <a:cubicBezTo>
                    <a:pt x="604" y="16409"/>
                    <a:pt x="0" y="17759"/>
                    <a:pt x="0" y="18771"/>
                  </a:cubicBezTo>
                  <a:cubicBezTo>
                    <a:pt x="0" y="19784"/>
                    <a:pt x="604" y="20459"/>
                    <a:pt x="1208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436083" y="114870"/>
              <a:ext cx="283577" cy="29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96" fill="norm" stroke="1" extrusionOk="0">
                  <a:moveTo>
                    <a:pt x="19092" y="281"/>
                  </a:moveTo>
                  <a:cubicBezTo>
                    <a:pt x="16412" y="-26"/>
                    <a:pt x="13731" y="-332"/>
                    <a:pt x="10893" y="817"/>
                  </a:cubicBezTo>
                  <a:cubicBezTo>
                    <a:pt x="8056" y="1966"/>
                    <a:pt x="5060" y="4570"/>
                    <a:pt x="3010" y="7787"/>
                  </a:cubicBezTo>
                  <a:cubicBezTo>
                    <a:pt x="961" y="11004"/>
                    <a:pt x="-143" y="14834"/>
                    <a:pt x="15" y="17362"/>
                  </a:cubicBezTo>
                  <a:cubicBezTo>
                    <a:pt x="172" y="19889"/>
                    <a:pt x="1591" y="21115"/>
                    <a:pt x="4272" y="21191"/>
                  </a:cubicBezTo>
                  <a:cubicBezTo>
                    <a:pt x="6952" y="21268"/>
                    <a:pt x="10893" y="20196"/>
                    <a:pt x="13968" y="18204"/>
                  </a:cubicBezTo>
                  <a:cubicBezTo>
                    <a:pt x="17042" y="16213"/>
                    <a:pt x="19250" y="13302"/>
                    <a:pt x="20353" y="10928"/>
                  </a:cubicBezTo>
                  <a:cubicBezTo>
                    <a:pt x="21457" y="8553"/>
                    <a:pt x="21457" y="6715"/>
                    <a:pt x="19802" y="5030"/>
                  </a:cubicBezTo>
                  <a:cubicBezTo>
                    <a:pt x="18146" y="3345"/>
                    <a:pt x="14835" y="1813"/>
                    <a:pt x="11524" y="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89892" y="1163070"/>
              <a:ext cx="249959" cy="52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13" fill="norm" stroke="1" extrusionOk="0">
                  <a:moveTo>
                    <a:pt x="21435" y="1436"/>
                  </a:moveTo>
                  <a:cubicBezTo>
                    <a:pt x="21253" y="1004"/>
                    <a:pt x="21072" y="572"/>
                    <a:pt x="20527" y="313"/>
                  </a:cubicBezTo>
                  <a:cubicBezTo>
                    <a:pt x="19983" y="53"/>
                    <a:pt x="19075" y="-33"/>
                    <a:pt x="16988" y="10"/>
                  </a:cubicBezTo>
                  <a:cubicBezTo>
                    <a:pt x="14901" y="53"/>
                    <a:pt x="11633" y="226"/>
                    <a:pt x="9001" y="1004"/>
                  </a:cubicBezTo>
                  <a:cubicBezTo>
                    <a:pt x="6369" y="1781"/>
                    <a:pt x="4373" y="3164"/>
                    <a:pt x="3284" y="4935"/>
                  </a:cubicBezTo>
                  <a:cubicBezTo>
                    <a:pt x="2195" y="6706"/>
                    <a:pt x="2013" y="8866"/>
                    <a:pt x="1650" y="11199"/>
                  </a:cubicBezTo>
                  <a:cubicBezTo>
                    <a:pt x="1287" y="13532"/>
                    <a:pt x="743" y="16037"/>
                    <a:pt x="380" y="17809"/>
                  </a:cubicBezTo>
                  <a:cubicBezTo>
                    <a:pt x="17" y="19580"/>
                    <a:pt x="-165" y="20617"/>
                    <a:pt x="198" y="21092"/>
                  </a:cubicBezTo>
                  <a:cubicBezTo>
                    <a:pt x="561" y="21567"/>
                    <a:pt x="1469" y="21481"/>
                    <a:pt x="4373" y="21049"/>
                  </a:cubicBezTo>
                  <a:cubicBezTo>
                    <a:pt x="7277" y="20617"/>
                    <a:pt x="12178" y="19839"/>
                    <a:pt x="17079" y="1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85850" y="1464955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800"/>
                    <a:pt x="4985" y="12000"/>
                    <a:pt x="8585" y="8400"/>
                  </a:cubicBezTo>
                  <a:cubicBezTo>
                    <a:pt x="12185" y="4800"/>
                    <a:pt x="168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411287" y="1102742"/>
              <a:ext cx="328613" cy="52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5" fill="norm" stroke="1" extrusionOk="0">
                  <a:moveTo>
                    <a:pt x="21496" y="1296"/>
                  </a:moveTo>
                  <a:cubicBezTo>
                    <a:pt x="18865" y="696"/>
                    <a:pt x="16234" y="96"/>
                    <a:pt x="13950" y="11"/>
                  </a:cubicBezTo>
                  <a:cubicBezTo>
                    <a:pt x="11665" y="-75"/>
                    <a:pt x="9727" y="354"/>
                    <a:pt x="8065" y="1425"/>
                  </a:cubicBezTo>
                  <a:cubicBezTo>
                    <a:pt x="6404" y="2496"/>
                    <a:pt x="5019" y="4211"/>
                    <a:pt x="4119" y="6268"/>
                  </a:cubicBezTo>
                  <a:cubicBezTo>
                    <a:pt x="3219" y="8325"/>
                    <a:pt x="2804" y="10725"/>
                    <a:pt x="2181" y="12954"/>
                  </a:cubicBezTo>
                  <a:cubicBezTo>
                    <a:pt x="1558" y="15182"/>
                    <a:pt x="727" y="17239"/>
                    <a:pt x="311" y="18611"/>
                  </a:cubicBezTo>
                  <a:cubicBezTo>
                    <a:pt x="-104" y="19982"/>
                    <a:pt x="-104" y="20668"/>
                    <a:pt x="311" y="21054"/>
                  </a:cubicBezTo>
                  <a:cubicBezTo>
                    <a:pt x="727" y="21439"/>
                    <a:pt x="1558" y="21525"/>
                    <a:pt x="3565" y="21225"/>
                  </a:cubicBezTo>
                  <a:cubicBezTo>
                    <a:pt x="5573" y="20925"/>
                    <a:pt x="8758" y="20239"/>
                    <a:pt x="11942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695450" y="1299855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521"/>
                    <a:pt x="9931" y="9042"/>
                    <a:pt x="13531" y="12642"/>
                  </a:cubicBezTo>
                  <a:cubicBezTo>
                    <a:pt x="17131" y="16242"/>
                    <a:pt x="19366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696300" y="1339417"/>
              <a:ext cx="227750" cy="29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98" fill="norm" stroke="1" extrusionOk="0">
                  <a:moveTo>
                    <a:pt x="21520" y="354"/>
                  </a:moveTo>
                  <a:cubicBezTo>
                    <a:pt x="20520" y="47"/>
                    <a:pt x="19520" y="-259"/>
                    <a:pt x="17820" y="354"/>
                  </a:cubicBezTo>
                  <a:cubicBezTo>
                    <a:pt x="16120" y="967"/>
                    <a:pt x="13720" y="2498"/>
                    <a:pt x="10820" y="5332"/>
                  </a:cubicBezTo>
                  <a:cubicBezTo>
                    <a:pt x="7920" y="8167"/>
                    <a:pt x="4520" y="12303"/>
                    <a:pt x="2620" y="14830"/>
                  </a:cubicBezTo>
                  <a:cubicBezTo>
                    <a:pt x="720" y="17358"/>
                    <a:pt x="320" y="18277"/>
                    <a:pt x="120" y="19120"/>
                  </a:cubicBezTo>
                  <a:cubicBezTo>
                    <a:pt x="-80" y="19962"/>
                    <a:pt x="-80" y="20728"/>
                    <a:pt x="520" y="21035"/>
                  </a:cubicBezTo>
                  <a:cubicBezTo>
                    <a:pt x="1120" y="21341"/>
                    <a:pt x="2320" y="21188"/>
                    <a:pt x="3320" y="20805"/>
                  </a:cubicBezTo>
                  <a:cubicBezTo>
                    <a:pt x="4320" y="20422"/>
                    <a:pt x="5120" y="19809"/>
                    <a:pt x="592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968449" y="1114489"/>
              <a:ext cx="208991" cy="5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0" fill="norm" stroke="1" extrusionOk="0">
                  <a:moveTo>
                    <a:pt x="653" y="2308"/>
                  </a:moveTo>
                  <a:cubicBezTo>
                    <a:pt x="221" y="1638"/>
                    <a:pt x="-211" y="969"/>
                    <a:pt x="113" y="550"/>
                  </a:cubicBezTo>
                  <a:cubicBezTo>
                    <a:pt x="437" y="131"/>
                    <a:pt x="1517" y="-36"/>
                    <a:pt x="4325" y="6"/>
                  </a:cubicBezTo>
                  <a:cubicBezTo>
                    <a:pt x="7133" y="48"/>
                    <a:pt x="11669" y="299"/>
                    <a:pt x="14693" y="885"/>
                  </a:cubicBezTo>
                  <a:cubicBezTo>
                    <a:pt x="17717" y="1471"/>
                    <a:pt x="19229" y="2392"/>
                    <a:pt x="19985" y="4024"/>
                  </a:cubicBezTo>
                  <a:cubicBezTo>
                    <a:pt x="20741" y="5657"/>
                    <a:pt x="20741" y="8001"/>
                    <a:pt x="20849" y="10513"/>
                  </a:cubicBezTo>
                  <a:cubicBezTo>
                    <a:pt x="20957" y="13024"/>
                    <a:pt x="21173" y="15704"/>
                    <a:pt x="21281" y="17252"/>
                  </a:cubicBezTo>
                  <a:cubicBezTo>
                    <a:pt x="21389" y="18801"/>
                    <a:pt x="21389" y="19220"/>
                    <a:pt x="20309" y="19806"/>
                  </a:cubicBezTo>
                  <a:cubicBezTo>
                    <a:pt x="19229" y="20392"/>
                    <a:pt x="17069" y="21145"/>
                    <a:pt x="14369" y="21355"/>
                  </a:cubicBezTo>
                  <a:cubicBezTo>
                    <a:pt x="11669" y="21564"/>
                    <a:pt x="8429" y="21229"/>
                    <a:pt x="5189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546350" y="1351018"/>
              <a:ext cx="2032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562820" y="1458605"/>
              <a:ext cx="161330" cy="3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00" fill="norm" stroke="1" extrusionOk="0">
                  <a:moveTo>
                    <a:pt x="5322" y="0"/>
                  </a:moveTo>
                  <a:cubicBezTo>
                    <a:pt x="3938" y="2400"/>
                    <a:pt x="2553" y="4800"/>
                    <a:pt x="1445" y="8400"/>
                  </a:cubicBezTo>
                  <a:cubicBezTo>
                    <a:pt x="338" y="12000"/>
                    <a:pt x="-493" y="16800"/>
                    <a:pt x="338" y="19200"/>
                  </a:cubicBezTo>
                  <a:cubicBezTo>
                    <a:pt x="1169" y="21600"/>
                    <a:pt x="3661" y="21600"/>
                    <a:pt x="7399" y="19200"/>
                  </a:cubicBezTo>
                  <a:cubicBezTo>
                    <a:pt x="11138" y="16800"/>
                    <a:pt x="16122" y="12000"/>
                    <a:pt x="21107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156625" y="1034897"/>
              <a:ext cx="170775" cy="67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17" fill="norm" stroke="1" extrusionOk="0">
                  <a:moveTo>
                    <a:pt x="21252" y="2762"/>
                  </a:moveTo>
                  <a:cubicBezTo>
                    <a:pt x="21252" y="2092"/>
                    <a:pt x="21252" y="1421"/>
                    <a:pt x="20067" y="918"/>
                  </a:cubicBezTo>
                  <a:cubicBezTo>
                    <a:pt x="18881" y="415"/>
                    <a:pt x="16511" y="79"/>
                    <a:pt x="14008" y="12"/>
                  </a:cubicBezTo>
                  <a:cubicBezTo>
                    <a:pt x="11506" y="-55"/>
                    <a:pt x="8872" y="146"/>
                    <a:pt x="6106" y="1018"/>
                  </a:cubicBezTo>
                  <a:cubicBezTo>
                    <a:pt x="3340" y="1890"/>
                    <a:pt x="442" y="3433"/>
                    <a:pt x="47" y="5043"/>
                  </a:cubicBezTo>
                  <a:cubicBezTo>
                    <a:pt x="-348" y="6653"/>
                    <a:pt x="1759" y="8330"/>
                    <a:pt x="4789" y="9839"/>
                  </a:cubicBezTo>
                  <a:cubicBezTo>
                    <a:pt x="7818" y="11349"/>
                    <a:pt x="11769" y="12690"/>
                    <a:pt x="14798" y="14166"/>
                  </a:cubicBezTo>
                  <a:cubicBezTo>
                    <a:pt x="17828" y="15642"/>
                    <a:pt x="19935" y="17252"/>
                    <a:pt x="20198" y="18426"/>
                  </a:cubicBezTo>
                  <a:cubicBezTo>
                    <a:pt x="20462" y="19600"/>
                    <a:pt x="18881" y="20338"/>
                    <a:pt x="16379" y="20807"/>
                  </a:cubicBezTo>
                  <a:cubicBezTo>
                    <a:pt x="13876" y="21277"/>
                    <a:pt x="10452" y="21478"/>
                    <a:pt x="8081" y="21511"/>
                  </a:cubicBezTo>
                  <a:cubicBezTo>
                    <a:pt x="5711" y="21545"/>
                    <a:pt x="4393" y="21411"/>
                    <a:pt x="4393" y="21344"/>
                  </a:cubicBezTo>
                  <a:cubicBezTo>
                    <a:pt x="4393" y="21277"/>
                    <a:pt x="5711" y="21277"/>
                    <a:pt x="7028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202759" y="1833255"/>
              <a:ext cx="105726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19475" y="6821"/>
                  </a:moveTo>
                  <a:cubicBezTo>
                    <a:pt x="18229" y="5400"/>
                    <a:pt x="16983" y="3979"/>
                    <a:pt x="15322" y="3268"/>
                  </a:cubicBezTo>
                  <a:cubicBezTo>
                    <a:pt x="13660" y="2558"/>
                    <a:pt x="11583" y="2558"/>
                    <a:pt x="8883" y="4547"/>
                  </a:cubicBezTo>
                  <a:cubicBezTo>
                    <a:pt x="6183" y="6537"/>
                    <a:pt x="2860" y="10516"/>
                    <a:pt x="1199" y="13216"/>
                  </a:cubicBezTo>
                  <a:cubicBezTo>
                    <a:pt x="-463" y="15916"/>
                    <a:pt x="-463" y="17337"/>
                    <a:pt x="1614" y="18758"/>
                  </a:cubicBezTo>
                  <a:cubicBezTo>
                    <a:pt x="3691" y="20179"/>
                    <a:pt x="7845" y="21600"/>
                    <a:pt x="12206" y="21600"/>
                  </a:cubicBezTo>
                  <a:cubicBezTo>
                    <a:pt x="16568" y="21600"/>
                    <a:pt x="21137" y="20179"/>
                    <a:pt x="20722" y="16342"/>
                  </a:cubicBezTo>
                  <a:cubicBezTo>
                    <a:pt x="20306" y="12505"/>
                    <a:pt x="14906" y="6253"/>
                    <a:pt x="9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049515" y="822876"/>
              <a:ext cx="256067" cy="10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623" fill="norm" stroke="1" extrusionOk="0">
                  <a:moveTo>
                    <a:pt x="10849" y="13109"/>
                  </a:moveTo>
                  <a:cubicBezTo>
                    <a:pt x="8759" y="15701"/>
                    <a:pt x="6669" y="18293"/>
                    <a:pt x="5101" y="19589"/>
                  </a:cubicBezTo>
                  <a:cubicBezTo>
                    <a:pt x="3533" y="20885"/>
                    <a:pt x="2488" y="20885"/>
                    <a:pt x="1704" y="20021"/>
                  </a:cubicBezTo>
                  <a:cubicBezTo>
                    <a:pt x="920" y="19157"/>
                    <a:pt x="398" y="17429"/>
                    <a:pt x="136" y="15269"/>
                  </a:cubicBezTo>
                  <a:cubicBezTo>
                    <a:pt x="-125" y="13109"/>
                    <a:pt x="-125" y="10517"/>
                    <a:pt x="1181" y="9005"/>
                  </a:cubicBezTo>
                  <a:cubicBezTo>
                    <a:pt x="2488" y="7493"/>
                    <a:pt x="5101" y="7061"/>
                    <a:pt x="7627" y="9005"/>
                  </a:cubicBezTo>
                  <a:cubicBezTo>
                    <a:pt x="10152" y="10949"/>
                    <a:pt x="12591" y="15269"/>
                    <a:pt x="14769" y="17213"/>
                  </a:cubicBezTo>
                  <a:cubicBezTo>
                    <a:pt x="16946" y="19157"/>
                    <a:pt x="18862" y="18725"/>
                    <a:pt x="19994" y="16349"/>
                  </a:cubicBezTo>
                  <a:cubicBezTo>
                    <a:pt x="21127" y="13973"/>
                    <a:pt x="21475" y="9653"/>
                    <a:pt x="20517" y="5981"/>
                  </a:cubicBezTo>
                  <a:cubicBezTo>
                    <a:pt x="19559" y="2309"/>
                    <a:pt x="17294" y="-715"/>
                    <a:pt x="15030" y="149"/>
                  </a:cubicBezTo>
                  <a:cubicBezTo>
                    <a:pt x="12765" y="1013"/>
                    <a:pt x="10501" y="5765"/>
                    <a:pt x="8236" y="1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454400" y="1271193"/>
              <a:ext cx="285750" cy="29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994"/>
                  </a:moveTo>
                  <a:cubicBezTo>
                    <a:pt x="1920" y="2534"/>
                    <a:pt x="3840" y="2075"/>
                    <a:pt x="5760" y="2917"/>
                  </a:cubicBezTo>
                  <a:cubicBezTo>
                    <a:pt x="7680" y="3760"/>
                    <a:pt x="9600" y="5904"/>
                    <a:pt x="10480" y="8279"/>
                  </a:cubicBezTo>
                  <a:cubicBezTo>
                    <a:pt x="11360" y="10653"/>
                    <a:pt x="11200" y="13258"/>
                    <a:pt x="10320" y="15402"/>
                  </a:cubicBezTo>
                  <a:cubicBezTo>
                    <a:pt x="9440" y="17547"/>
                    <a:pt x="7840" y="19232"/>
                    <a:pt x="6560" y="20228"/>
                  </a:cubicBezTo>
                  <a:cubicBezTo>
                    <a:pt x="5280" y="21224"/>
                    <a:pt x="4320" y="21530"/>
                    <a:pt x="3760" y="21224"/>
                  </a:cubicBezTo>
                  <a:cubicBezTo>
                    <a:pt x="3200" y="20917"/>
                    <a:pt x="3040" y="19998"/>
                    <a:pt x="3760" y="17853"/>
                  </a:cubicBezTo>
                  <a:cubicBezTo>
                    <a:pt x="4480" y="15709"/>
                    <a:pt x="6080" y="12339"/>
                    <a:pt x="8240" y="9351"/>
                  </a:cubicBezTo>
                  <a:cubicBezTo>
                    <a:pt x="10400" y="6364"/>
                    <a:pt x="13120" y="3760"/>
                    <a:pt x="14800" y="2151"/>
                  </a:cubicBezTo>
                  <a:cubicBezTo>
                    <a:pt x="16480" y="543"/>
                    <a:pt x="17120" y="-70"/>
                    <a:pt x="17360" y="7"/>
                  </a:cubicBezTo>
                  <a:cubicBezTo>
                    <a:pt x="17600" y="83"/>
                    <a:pt x="17440" y="849"/>
                    <a:pt x="17040" y="3147"/>
                  </a:cubicBezTo>
                  <a:cubicBezTo>
                    <a:pt x="16640" y="5445"/>
                    <a:pt x="16000" y="9275"/>
                    <a:pt x="16720" y="12492"/>
                  </a:cubicBezTo>
                  <a:cubicBezTo>
                    <a:pt x="17440" y="15709"/>
                    <a:pt x="19520" y="18313"/>
                    <a:pt x="21600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000500" y="142050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254764" y="1011806"/>
              <a:ext cx="209286" cy="60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66" fill="norm" stroke="1" extrusionOk="0">
                  <a:moveTo>
                    <a:pt x="21573" y="3456"/>
                  </a:moveTo>
                  <a:cubicBezTo>
                    <a:pt x="19391" y="2331"/>
                    <a:pt x="17209" y="1206"/>
                    <a:pt x="15573" y="606"/>
                  </a:cubicBezTo>
                  <a:cubicBezTo>
                    <a:pt x="13937" y="6"/>
                    <a:pt x="12846" y="-69"/>
                    <a:pt x="11973" y="43"/>
                  </a:cubicBezTo>
                  <a:cubicBezTo>
                    <a:pt x="11100" y="156"/>
                    <a:pt x="10446" y="456"/>
                    <a:pt x="8591" y="1731"/>
                  </a:cubicBezTo>
                  <a:cubicBezTo>
                    <a:pt x="6737" y="3006"/>
                    <a:pt x="3682" y="5256"/>
                    <a:pt x="2046" y="7881"/>
                  </a:cubicBezTo>
                  <a:cubicBezTo>
                    <a:pt x="409" y="10506"/>
                    <a:pt x="191" y="13506"/>
                    <a:pt x="82" y="15718"/>
                  </a:cubicBezTo>
                  <a:cubicBezTo>
                    <a:pt x="-27" y="17931"/>
                    <a:pt x="-27" y="19356"/>
                    <a:pt x="82" y="20256"/>
                  </a:cubicBezTo>
                  <a:cubicBezTo>
                    <a:pt x="191" y="21156"/>
                    <a:pt x="409" y="21531"/>
                    <a:pt x="628" y="21456"/>
                  </a:cubicBezTo>
                  <a:cubicBezTo>
                    <a:pt x="846" y="21381"/>
                    <a:pt x="1064" y="20856"/>
                    <a:pt x="1282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186351" y="1363355"/>
              <a:ext cx="239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690" y="21600"/>
                  </a:moveTo>
                  <a:cubicBezTo>
                    <a:pt x="2122" y="19543"/>
                    <a:pt x="1553" y="17486"/>
                    <a:pt x="985" y="14914"/>
                  </a:cubicBezTo>
                  <a:cubicBezTo>
                    <a:pt x="416" y="12343"/>
                    <a:pt x="-152" y="9257"/>
                    <a:pt x="37" y="7200"/>
                  </a:cubicBezTo>
                  <a:cubicBezTo>
                    <a:pt x="227" y="5143"/>
                    <a:pt x="1174" y="4114"/>
                    <a:pt x="4869" y="3086"/>
                  </a:cubicBezTo>
                  <a:cubicBezTo>
                    <a:pt x="8564" y="2057"/>
                    <a:pt x="15006" y="102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477742" y="1105026"/>
              <a:ext cx="214909" cy="49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67" fill="norm" stroke="1" extrusionOk="0">
                  <a:moveTo>
                    <a:pt x="21292" y="3526"/>
                  </a:moveTo>
                  <a:cubicBezTo>
                    <a:pt x="21082" y="2692"/>
                    <a:pt x="20873" y="1858"/>
                    <a:pt x="20348" y="1255"/>
                  </a:cubicBezTo>
                  <a:cubicBezTo>
                    <a:pt x="19824" y="653"/>
                    <a:pt x="18985" y="282"/>
                    <a:pt x="18042" y="96"/>
                  </a:cubicBezTo>
                  <a:cubicBezTo>
                    <a:pt x="17098" y="-89"/>
                    <a:pt x="16049" y="-89"/>
                    <a:pt x="14372" y="838"/>
                  </a:cubicBezTo>
                  <a:cubicBezTo>
                    <a:pt x="12694" y="1765"/>
                    <a:pt x="10387" y="3619"/>
                    <a:pt x="7975" y="6308"/>
                  </a:cubicBezTo>
                  <a:cubicBezTo>
                    <a:pt x="5564" y="8996"/>
                    <a:pt x="3047" y="12519"/>
                    <a:pt x="1579" y="14929"/>
                  </a:cubicBezTo>
                  <a:cubicBezTo>
                    <a:pt x="111" y="17339"/>
                    <a:pt x="-308" y="18637"/>
                    <a:pt x="216" y="19657"/>
                  </a:cubicBezTo>
                  <a:cubicBezTo>
                    <a:pt x="741" y="20677"/>
                    <a:pt x="2209" y="21418"/>
                    <a:pt x="3781" y="21465"/>
                  </a:cubicBezTo>
                  <a:cubicBezTo>
                    <a:pt x="5354" y="21511"/>
                    <a:pt x="7032" y="20862"/>
                    <a:pt x="8709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629513" y="1303889"/>
              <a:ext cx="279038" cy="22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78" fill="norm" stroke="1" extrusionOk="0">
                  <a:moveTo>
                    <a:pt x="460" y="7350"/>
                  </a:moveTo>
                  <a:cubicBezTo>
                    <a:pt x="135" y="6161"/>
                    <a:pt x="-190" y="4972"/>
                    <a:pt x="135" y="3486"/>
                  </a:cubicBezTo>
                  <a:cubicBezTo>
                    <a:pt x="460" y="2000"/>
                    <a:pt x="1434" y="216"/>
                    <a:pt x="2896" y="18"/>
                  </a:cubicBezTo>
                  <a:cubicBezTo>
                    <a:pt x="4357" y="-180"/>
                    <a:pt x="6306" y="1207"/>
                    <a:pt x="7605" y="3882"/>
                  </a:cubicBezTo>
                  <a:cubicBezTo>
                    <a:pt x="8905" y="6558"/>
                    <a:pt x="9554" y="10521"/>
                    <a:pt x="8986" y="13592"/>
                  </a:cubicBezTo>
                  <a:cubicBezTo>
                    <a:pt x="8418" y="16664"/>
                    <a:pt x="6631" y="18844"/>
                    <a:pt x="5332" y="20033"/>
                  </a:cubicBezTo>
                  <a:cubicBezTo>
                    <a:pt x="4033" y="21222"/>
                    <a:pt x="3221" y="21420"/>
                    <a:pt x="2815" y="20925"/>
                  </a:cubicBezTo>
                  <a:cubicBezTo>
                    <a:pt x="2408" y="20429"/>
                    <a:pt x="2408" y="19240"/>
                    <a:pt x="3302" y="17457"/>
                  </a:cubicBezTo>
                  <a:cubicBezTo>
                    <a:pt x="4195" y="15673"/>
                    <a:pt x="5981" y="13295"/>
                    <a:pt x="7687" y="11413"/>
                  </a:cubicBezTo>
                  <a:cubicBezTo>
                    <a:pt x="9392" y="9530"/>
                    <a:pt x="11016" y="8143"/>
                    <a:pt x="12234" y="7251"/>
                  </a:cubicBezTo>
                  <a:cubicBezTo>
                    <a:pt x="13452" y="6359"/>
                    <a:pt x="14264" y="5963"/>
                    <a:pt x="14427" y="6260"/>
                  </a:cubicBezTo>
                  <a:cubicBezTo>
                    <a:pt x="14589" y="6558"/>
                    <a:pt x="14102" y="7548"/>
                    <a:pt x="13777" y="9530"/>
                  </a:cubicBezTo>
                  <a:cubicBezTo>
                    <a:pt x="13452" y="11512"/>
                    <a:pt x="13290" y="14484"/>
                    <a:pt x="14183" y="16367"/>
                  </a:cubicBezTo>
                  <a:cubicBezTo>
                    <a:pt x="15076" y="18249"/>
                    <a:pt x="17025" y="19042"/>
                    <a:pt x="18405" y="19240"/>
                  </a:cubicBezTo>
                  <a:cubicBezTo>
                    <a:pt x="19786" y="19438"/>
                    <a:pt x="20598" y="19042"/>
                    <a:pt x="2141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010150" y="1153805"/>
              <a:ext cx="7963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0" y="0"/>
                  </a:moveTo>
                  <a:cubicBezTo>
                    <a:pt x="7560" y="3071"/>
                    <a:pt x="15120" y="6141"/>
                    <a:pt x="18360" y="8788"/>
                  </a:cubicBezTo>
                  <a:cubicBezTo>
                    <a:pt x="21600" y="11435"/>
                    <a:pt x="20520" y="13659"/>
                    <a:pt x="17280" y="15724"/>
                  </a:cubicBezTo>
                  <a:cubicBezTo>
                    <a:pt x="14040" y="17788"/>
                    <a:pt x="8640" y="19694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365750" y="143955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585089" y="1012713"/>
              <a:ext cx="510912" cy="54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89" fill="norm" stroke="1" extrusionOk="0">
                  <a:moveTo>
                    <a:pt x="7888" y="14455"/>
                  </a:moveTo>
                  <a:cubicBezTo>
                    <a:pt x="7620" y="13461"/>
                    <a:pt x="7352" y="12468"/>
                    <a:pt x="6772" y="11848"/>
                  </a:cubicBezTo>
                  <a:cubicBezTo>
                    <a:pt x="6192" y="11227"/>
                    <a:pt x="5299" y="10979"/>
                    <a:pt x="4228" y="11434"/>
                  </a:cubicBezTo>
                  <a:cubicBezTo>
                    <a:pt x="3157" y="11889"/>
                    <a:pt x="1908" y="13048"/>
                    <a:pt x="1149" y="14579"/>
                  </a:cubicBezTo>
                  <a:cubicBezTo>
                    <a:pt x="390" y="16110"/>
                    <a:pt x="123" y="18013"/>
                    <a:pt x="33" y="19172"/>
                  </a:cubicBezTo>
                  <a:cubicBezTo>
                    <a:pt x="-56" y="20330"/>
                    <a:pt x="33" y="20744"/>
                    <a:pt x="301" y="21034"/>
                  </a:cubicBezTo>
                  <a:cubicBezTo>
                    <a:pt x="569" y="21323"/>
                    <a:pt x="1015" y="21489"/>
                    <a:pt x="1818" y="21323"/>
                  </a:cubicBezTo>
                  <a:cubicBezTo>
                    <a:pt x="2622" y="21158"/>
                    <a:pt x="3782" y="20661"/>
                    <a:pt x="5076" y="19089"/>
                  </a:cubicBezTo>
                  <a:cubicBezTo>
                    <a:pt x="6370" y="17517"/>
                    <a:pt x="7799" y="14868"/>
                    <a:pt x="8825" y="12179"/>
                  </a:cubicBezTo>
                  <a:cubicBezTo>
                    <a:pt x="9851" y="9489"/>
                    <a:pt x="10476" y="6758"/>
                    <a:pt x="10789" y="4937"/>
                  </a:cubicBezTo>
                  <a:cubicBezTo>
                    <a:pt x="11101" y="3117"/>
                    <a:pt x="11101" y="2206"/>
                    <a:pt x="11012" y="1503"/>
                  </a:cubicBezTo>
                  <a:cubicBezTo>
                    <a:pt x="10923" y="799"/>
                    <a:pt x="10744" y="303"/>
                    <a:pt x="10432" y="96"/>
                  </a:cubicBezTo>
                  <a:cubicBezTo>
                    <a:pt x="10119" y="-111"/>
                    <a:pt x="9673" y="-28"/>
                    <a:pt x="9048" y="799"/>
                  </a:cubicBezTo>
                  <a:cubicBezTo>
                    <a:pt x="8423" y="1627"/>
                    <a:pt x="7620" y="3199"/>
                    <a:pt x="7040" y="5558"/>
                  </a:cubicBezTo>
                  <a:cubicBezTo>
                    <a:pt x="6460" y="7917"/>
                    <a:pt x="6103" y="11061"/>
                    <a:pt x="5880" y="13668"/>
                  </a:cubicBezTo>
                  <a:cubicBezTo>
                    <a:pt x="5656" y="16275"/>
                    <a:pt x="5567" y="18344"/>
                    <a:pt x="5656" y="19544"/>
                  </a:cubicBezTo>
                  <a:cubicBezTo>
                    <a:pt x="5746" y="20744"/>
                    <a:pt x="6013" y="21075"/>
                    <a:pt x="6281" y="21075"/>
                  </a:cubicBezTo>
                  <a:cubicBezTo>
                    <a:pt x="6549" y="21075"/>
                    <a:pt x="6817" y="20744"/>
                    <a:pt x="7486" y="19503"/>
                  </a:cubicBezTo>
                  <a:cubicBezTo>
                    <a:pt x="8156" y="18261"/>
                    <a:pt x="9227" y="16110"/>
                    <a:pt x="10253" y="14661"/>
                  </a:cubicBezTo>
                  <a:cubicBezTo>
                    <a:pt x="11280" y="13213"/>
                    <a:pt x="12261" y="12468"/>
                    <a:pt x="12975" y="12096"/>
                  </a:cubicBezTo>
                  <a:cubicBezTo>
                    <a:pt x="13689" y="11723"/>
                    <a:pt x="14136" y="11723"/>
                    <a:pt x="14537" y="11972"/>
                  </a:cubicBezTo>
                  <a:cubicBezTo>
                    <a:pt x="14939" y="12220"/>
                    <a:pt x="15296" y="12717"/>
                    <a:pt x="15475" y="13710"/>
                  </a:cubicBezTo>
                  <a:cubicBezTo>
                    <a:pt x="15653" y="14703"/>
                    <a:pt x="15653" y="16192"/>
                    <a:pt x="15564" y="17144"/>
                  </a:cubicBezTo>
                  <a:cubicBezTo>
                    <a:pt x="15475" y="18096"/>
                    <a:pt x="15296" y="18510"/>
                    <a:pt x="14939" y="19006"/>
                  </a:cubicBezTo>
                  <a:cubicBezTo>
                    <a:pt x="14582" y="19503"/>
                    <a:pt x="14046" y="20082"/>
                    <a:pt x="13734" y="20041"/>
                  </a:cubicBezTo>
                  <a:cubicBezTo>
                    <a:pt x="13422" y="19999"/>
                    <a:pt x="13332" y="19337"/>
                    <a:pt x="13868" y="18551"/>
                  </a:cubicBezTo>
                  <a:cubicBezTo>
                    <a:pt x="14404" y="17765"/>
                    <a:pt x="15564" y="16855"/>
                    <a:pt x="16724" y="16027"/>
                  </a:cubicBezTo>
                  <a:cubicBezTo>
                    <a:pt x="17884" y="15199"/>
                    <a:pt x="19045" y="14455"/>
                    <a:pt x="19893" y="13792"/>
                  </a:cubicBezTo>
                  <a:cubicBezTo>
                    <a:pt x="20741" y="13130"/>
                    <a:pt x="21276" y="12551"/>
                    <a:pt x="21321" y="12303"/>
                  </a:cubicBezTo>
                  <a:cubicBezTo>
                    <a:pt x="21365" y="12055"/>
                    <a:pt x="20919" y="12137"/>
                    <a:pt x="20250" y="12841"/>
                  </a:cubicBezTo>
                  <a:cubicBezTo>
                    <a:pt x="19580" y="13544"/>
                    <a:pt x="18688" y="14868"/>
                    <a:pt x="18286" y="16027"/>
                  </a:cubicBezTo>
                  <a:cubicBezTo>
                    <a:pt x="17884" y="17186"/>
                    <a:pt x="17974" y="18179"/>
                    <a:pt x="18599" y="18965"/>
                  </a:cubicBezTo>
                  <a:cubicBezTo>
                    <a:pt x="19223" y="19751"/>
                    <a:pt x="20384" y="20330"/>
                    <a:pt x="21544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788150" y="1839605"/>
              <a:ext cx="1000163" cy="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06" fill="norm" stroke="1" extrusionOk="0">
                  <a:moveTo>
                    <a:pt x="0" y="18813"/>
                  </a:moveTo>
                  <a:cubicBezTo>
                    <a:pt x="1690" y="16026"/>
                    <a:pt x="3379" y="13239"/>
                    <a:pt x="5023" y="11148"/>
                  </a:cubicBezTo>
                  <a:cubicBezTo>
                    <a:pt x="6667" y="9058"/>
                    <a:pt x="8266" y="7665"/>
                    <a:pt x="10047" y="6968"/>
                  </a:cubicBezTo>
                  <a:cubicBezTo>
                    <a:pt x="11827" y="6271"/>
                    <a:pt x="13791" y="6271"/>
                    <a:pt x="15595" y="6271"/>
                  </a:cubicBezTo>
                  <a:cubicBezTo>
                    <a:pt x="17399" y="6271"/>
                    <a:pt x="19043" y="6271"/>
                    <a:pt x="20093" y="5574"/>
                  </a:cubicBezTo>
                  <a:cubicBezTo>
                    <a:pt x="21143" y="4877"/>
                    <a:pt x="21600" y="3484"/>
                    <a:pt x="21577" y="2787"/>
                  </a:cubicBezTo>
                  <a:cubicBezTo>
                    <a:pt x="21554" y="2090"/>
                    <a:pt x="21052" y="2090"/>
                    <a:pt x="20002" y="3135"/>
                  </a:cubicBezTo>
                  <a:cubicBezTo>
                    <a:pt x="18951" y="4181"/>
                    <a:pt x="17353" y="6271"/>
                    <a:pt x="15686" y="7665"/>
                  </a:cubicBezTo>
                  <a:cubicBezTo>
                    <a:pt x="14019" y="9058"/>
                    <a:pt x="12284" y="9755"/>
                    <a:pt x="10503" y="10103"/>
                  </a:cubicBezTo>
                  <a:cubicBezTo>
                    <a:pt x="8722" y="10452"/>
                    <a:pt x="6896" y="10452"/>
                    <a:pt x="5297" y="11497"/>
                  </a:cubicBezTo>
                  <a:cubicBezTo>
                    <a:pt x="3699" y="12542"/>
                    <a:pt x="2329" y="14632"/>
                    <a:pt x="1530" y="16026"/>
                  </a:cubicBezTo>
                  <a:cubicBezTo>
                    <a:pt x="731" y="17419"/>
                    <a:pt x="502" y="18116"/>
                    <a:pt x="525" y="19161"/>
                  </a:cubicBezTo>
                  <a:cubicBezTo>
                    <a:pt x="548" y="20206"/>
                    <a:pt x="822" y="21600"/>
                    <a:pt x="1690" y="21252"/>
                  </a:cubicBezTo>
                  <a:cubicBezTo>
                    <a:pt x="2557" y="20903"/>
                    <a:pt x="4019" y="18813"/>
                    <a:pt x="5617" y="16723"/>
                  </a:cubicBezTo>
                  <a:cubicBezTo>
                    <a:pt x="7215" y="14632"/>
                    <a:pt x="8951" y="12542"/>
                    <a:pt x="10617" y="10800"/>
                  </a:cubicBezTo>
                  <a:cubicBezTo>
                    <a:pt x="12284" y="9058"/>
                    <a:pt x="13882" y="7665"/>
                    <a:pt x="14682" y="6968"/>
                  </a:cubicBezTo>
                  <a:cubicBezTo>
                    <a:pt x="15481" y="6271"/>
                    <a:pt x="15481" y="6271"/>
                    <a:pt x="14682" y="6619"/>
                  </a:cubicBezTo>
                  <a:cubicBezTo>
                    <a:pt x="13882" y="6968"/>
                    <a:pt x="12284" y="7665"/>
                    <a:pt x="11142" y="8361"/>
                  </a:cubicBezTo>
                  <a:cubicBezTo>
                    <a:pt x="10001" y="9058"/>
                    <a:pt x="9316" y="9755"/>
                    <a:pt x="8859" y="10452"/>
                  </a:cubicBezTo>
                  <a:cubicBezTo>
                    <a:pt x="8403" y="11148"/>
                    <a:pt x="8174" y="11845"/>
                    <a:pt x="8266" y="12194"/>
                  </a:cubicBezTo>
                  <a:cubicBezTo>
                    <a:pt x="8357" y="12542"/>
                    <a:pt x="8768" y="12542"/>
                    <a:pt x="9795" y="10800"/>
                  </a:cubicBezTo>
                  <a:cubicBezTo>
                    <a:pt x="10823" y="9058"/>
                    <a:pt x="12467" y="5574"/>
                    <a:pt x="14248" y="3484"/>
                  </a:cubicBezTo>
                  <a:cubicBezTo>
                    <a:pt x="16029" y="1394"/>
                    <a:pt x="17947" y="697"/>
                    <a:pt x="198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828385" y="951855"/>
              <a:ext cx="171062" cy="80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89" fill="norm" stroke="1" extrusionOk="0">
                  <a:moveTo>
                    <a:pt x="20067" y="2330"/>
                  </a:moveTo>
                  <a:cubicBezTo>
                    <a:pt x="20327" y="2048"/>
                    <a:pt x="20587" y="1767"/>
                    <a:pt x="20848" y="1402"/>
                  </a:cubicBezTo>
                  <a:cubicBezTo>
                    <a:pt x="21108" y="1036"/>
                    <a:pt x="21368" y="586"/>
                    <a:pt x="19546" y="305"/>
                  </a:cubicBezTo>
                  <a:cubicBezTo>
                    <a:pt x="17725" y="23"/>
                    <a:pt x="13821" y="-89"/>
                    <a:pt x="10698" y="80"/>
                  </a:cubicBezTo>
                  <a:cubicBezTo>
                    <a:pt x="7575" y="248"/>
                    <a:pt x="5233" y="698"/>
                    <a:pt x="3281" y="1514"/>
                  </a:cubicBezTo>
                  <a:cubicBezTo>
                    <a:pt x="1329" y="2330"/>
                    <a:pt x="-232" y="3511"/>
                    <a:pt x="28" y="4945"/>
                  </a:cubicBezTo>
                  <a:cubicBezTo>
                    <a:pt x="288" y="6380"/>
                    <a:pt x="2370" y="8067"/>
                    <a:pt x="4582" y="9839"/>
                  </a:cubicBezTo>
                  <a:cubicBezTo>
                    <a:pt x="6795" y="11611"/>
                    <a:pt x="9137" y="13467"/>
                    <a:pt x="10308" y="15211"/>
                  </a:cubicBezTo>
                  <a:cubicBezTo>
                    <a:pt x="11479" y="16955"/>
                    <a:pt x="11479" y="18586"/>
                    <a:pt x="11088" y="19570"/>
                  </a:cubicBezTo>
                  <a:cubicBezTo>
                    <a:pt x="10698" y="20555"/>
                    <a:pt x="9917" y="20892"/>
                    <a:pt x="8746" y="21117"/>
                  </a:cubicBezTo>
                  <a:cubicBezTo>
                    <a:pt x="7575" y="21342"/>
                    <a:pt x="6014" y="21455"/>
                    <a:pt x="4582" y="21483"/>
                  </a:cubicBezTo>
                  <a:cubicBezTo>
                    <a:pt x="3151" y="21511"/>
                    <a:pt x="1850" y="21455"/>
                    <a:pt x="1199" y="21286"/>
                  </a:cubicBezTo>
                  <a:cubicBezTo>
                    <a:pt x="549" y="21117"/>
                    <a:pt x="549" y="20836"/>
                    <a:pt x="1069" y="20723"/>
                  </a:cubicBezTo>
                  <a:cubicBezTo>
                    <a:pt x="1590" y="20611"/>
                    <a:pt x="2631" y="20667"/>
                    <a:pt x="3672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756650" y="1941205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29"/>
                    <a:pt x="7200" y="11859"/>
                    <a:pt x="3600" y="15459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877291" y="1896755"/>
              <a:ext cx="127215" cy="20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0993" fill="norm" stroke="1" extrusionOk="0">
                  <a:moveTo>
                    <a:pt x="13164" y="8509"/>
                  </a:moveTo>
                  <a:cubicBezTo>
                    <a:pt x="12151" y="7418"/>
                    <a:pt x="11139" y="6327"/>
                    <a:pt x="9620" y="5891"/>
                  </a:cubicBezTo>
                  <a:cubicBezTo>
                    <a:pt x="8101" y="5455"/>
                    <a:pt x="6076" y="5673"/>
                    <a:pt x="4220" y="6982"/>
                  </a:cubicBezTo>
                  <a:cubicBezTo>
                    <a:pt x="2364" y="8291"/>
                    <a:pt x="676" y="10691"/>
                    <a:pt x="170" y="13091"/>
                  </a:cubicBezTo>
                  <a:cubicBezTo>
                    <a:pt x="-336" y="15491"/>
                    <a:pt x="339" y="17891"/>
                    <a:pt x="1520" y="19418"/>
                  </a:cubicBezTo>
                  <a:cubicBezTo>
                    <a:pt x="2701" y="20945"/>
                    <a:pt x="4389" y="21600"/>
                    <a:pt x="7933" y="20291"/>
                  </a:cubicBezTo>
                  <a:cubicBezTo>
                    <a:pt x="11476" y="18982"/>
                    <a:pt x="16876" y="15709"/>
                    <a:pt x="19070" y="12327"/>
                  </a:cubicBezTo>
                  <a:cubicBezTo>
                    <a:pt x="21264" y="8945"/>
                    <a:pt x="20252" y="5455"/>
                    <a:pt x="17889" y="3382"/>
                  </a:cubicBezTo>
                  <a:cubicBezTo>
                    <a:pt x="15526" y="1309"/>
                    <a:pt x="11814" y="655"/>
                    <a:pt x="81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648510" y="680677"/>
              <a:ext cx="264005" cy="11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864" fill="norm" stroke="1" extrusionOk="0">
                  <a:moveTo>
                    <a:pt x="13178" y="14220"/>
                  </a:moveTo>
                  <a:cubicBezTo>
                    <a:pt x="10478" y="16494"/>
                    <a:pt x="7778" y="18767"/>
                    <a:pt x="5500" y="18957"/>
                  </a:cubicBezTo>
                  <a:cubicBezTo>
                    <a:pt x="3222" y="19146"/>
                    <a:pt x="1365" y="17252"/>
                    <a:pt x="522" y="15357"/>
                  </a:cubicBezTo>
                  <a:cubicBezTo>
                    <a:pt x="-322" y="13462"/>
                    <a:pt x="-153" y="11567"/>
                    <a:pt x="1112" y="9673"/>
                  </a:cubicBezTo>
                  <a:cubicBezTo>
                    <a:pt x="2378" y="7778"/>
                    <a:pt x="4740" y="5883"/>
                    <a:pt x="6512" y="4936"/>
                  </a:cubicBezTo>
                  <a:cubicBezTo>
                    <a:pt x="8284" y="3988"/>
                    <a:pt x="9465" y="3988"/>
                    <a:pt x="10478" y="5694"/>
                  </a:cubicBezTo>
                  <a:cubicBezTo>
                    <a:pt x="11490" y="7399"/>
                    <a:pt x="12334" y="10809"/>
                    <a:pt x="13515" y="13841"/>
                  </a:cubicBezTo>
                  <a:cubicBezTo>
                    <a:pt x="14697" y="16873"/>
                    <a:pt x="16216" y="19525"/>
                    <a:pt x="17397" y="20473"/>
                  </a:cubicBezTo>
                  <a:cubicBezTo>
                    <a:pt x="18578" y="21420"/>
                    <a:pt x="19422" y="20662"/>
                    <a:pt x="20097" y="18009"/>
                  </a:cubicBezTo>
                  <a:cubicBezTo>
                    <a:pt x="20772" y="15357"/>
                    <a:pt x="21278" y="10809"/>
                    <a:pt x="20940" y="7020"/>
                  </a:cubicBezTo>
                  <a:cubicBezTo>
                    <a:pt x="20603" y="3231"/>
                    <a:pt x="19422" y="199"/>
                    <a:pt x="17819" y="9"/>
                  </a:cubicBezTo>
                  <a:cubicBezTo>
                    <a:pt x="16216" y="-180"/>
                    <a:pt x="14190" y="2473"/>
                    <a:pt x="12925" y="4746"/>
                  </a:cubicBezTo>
                  <a:cubicBezTo>
                    <a:pt x="11659" y="7020"/>
                    <a:pt x="11153" y="8915"/>
                    <a:pt x="10647" y="1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137650" y="1282251"/>
              <a:ext cx="273050" cy="26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992"/>
                  </a:moveTo>
                  <a:cubicBezTo>
                    <a:pt x="0" y="1956"/>
                    <a:pt x="0" y="919"/>
                    <a:pt x="502" y="400"/>
                  </a:cubicBezTo>
                  <a:cubicBezTo>
                    <a:pt x="1005" y="-118"/>
                    <a:pt x="2009" y="-118"/>
                    <a:pt x="3349" y="314"/>
                  </a:cubicBezTo>
                  <a:cubicBezTo>
                    <a:pt x="4688" y="746"/>
                    <a:pt x="6363" y="1610"/>
                    <a:pt x="7284" y="4116"/>
                  </a:cubicBezTo>
                  <a:cubicBezTo>
                    <a:pt x="8205" y="6621"/>
                    <a:pt x="8372" y="10768"/>
                    <a:pt x="7786" y="13879"/>
                  </a:cubicBezTo>
                  <a:cubicBezTo>
                    <a:pt x="7200" y="16989"/>
                    <a:pt x="5860" y="19063"/>
                    <a:pt x="4772" y="20186"/>
                  </a:cubicBezTo>
                  <a:cubicBezTo>
                    <a:pt x="3684" y="21309"/>
                    <a:pt x="2847" y="21482"/>
                    <a:pt x="2344" y="21136"/>
                  </a:cubicBezTo>
                  <a:cubicBezTo>
                    <a:pt x="1842" y="20791"/>
                    <a:pt x="1674" y="19927"/>
                    <a:pt x="2260" y="18285"/>
                  </a:cubicBezTo>
                  <a:cubicBezTo>
                    <a:pt x="2847" y="16644"/>
                    <a:pt x="4186" y="14224"/>
                    <a:pt x="6530" y="11287"/>
                  </a:cubicBezTo>
                  <a:cubicBezTo>
                    <a:pt x="8874" y="8349"/>
                    <a:pt x="12223" y="4893"/>
                    <a:pt x="14149" y="2820"/>
                  </a:cubicBezTo>
                  <a:cubicBezTo>
                    <a:pt x="16074" y="746"/>
                    <a:pt x="16577" y="55"/>
                    <a:pt x="16493" y="228"/>
                  </a:cubicBezTo>
                  <a:cubicBezTo>
                    <a:pt x="16409" y="400"/>
                    <a:pt x="15740" y="1437"/>
                    <a:pt x="15153" y="3424"/>
                  </a:cubicBezTo>
                  <a:cubicBezTo>
                    <a:pt x="14567" y="5412"/>
                    <a:pt x="14065" y="8349"/>
                    <a:pt x="14065" y="10768"/>
                  </a:cubicBezTo>
                  <a:cubicBezTo>
                    <a:pt x="14065" y="13188"/>
                    <a:pt x="14567" y="15088"/>
                    <a:pt x="15907" y="16039"/>
                  </a:cubicBezTo>
                  <a:cubicBezTo>
                    <a:pt x="17247" y="16989"/>
                    <a:pt x="19423" y="16989"/>
                    <a:pt x="21600" y="1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512300" y="142050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753599" y="1081532"/>
              <a:ext cx="177801" cy="4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5111"/>
                  </a:moveTo>
                  <a:cubicBezTo>
                    <a:pt x="20571" y="3893"/>
                    <a:pt x="19543" y="2674"/>
                    <a:pt x="18000" y="1733"/>
                  </a:cubicBezTo>
                  <a:cubicBezTo>
                    <a:pt x="16457" y="791"/>
                    <a:pt x="14400" y="127"/>
                    <a:pt x="12857" y="16"/>
                  </a:cubicBezTo>
                  <a:cubicBezTo>
                    <a:pt x="11314" y="-95"/>
                    <a:pt x="10286" y="348"/>
                    <a:pt x="8871" y="1954"/>
                  </a:cubicBezTo>
                  <a:cubicBezTo>
                    <a:pt x="7457" y="3560"/>
                    <a:pt x="5657" y="6330"/>
                    <a:pt x="4629" y="9154"/>
                  </a:cubicBezTo>
                  <a:cubicBezTo>
                    <a:pt x="3600" y="11979"/>
                    <a:pt x="3343" y="14859"/>
                    <a:pt x="3214" y="16631"/>
                  </a:cubicBezTo>
                  <a:cubicBezTo>
                    <a:pt x="3086" y="18403"/>
                    <a:pt x="3086" y="19068"/>
                    <a:pt x="2957" y="19733"/>
                  </a:cubicBezTo>
                  <a:cubicBezTo>
                    <a:pt x="2829" y="20397"/>
                    <a:pt x="2571" y="21062"/>
                    <a:pt x="2057" y="21283"/>
                  </a:cubicBezTo>
                  <a:cubicBezTo>
                    <a:pt x="1543" y="21505"/>
                    <a:pt x="771" y="21283"/>
                    <a:pt x="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679101" y="1350655"/>
              <a:ext cx="2014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16800"/>
                    <a:pt x="-181" y="12000"/>
                    <a:pt x="44" y="9200"/>
                  </a:cubicBezTo>
                  <a:cubicBezTo>
                    <a:pt x="269" y="6400"/>
                    <a:pt x="1394" y="5600"/>
                    <a:pt x="5107" y="4400"/>
                  </a:cubicBezTo>
                  <a:cubicBezTo>
                    <a:pt x="8819" y="3200"/>
                    <a:pt x="15119" y="16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021242" y="1120179"/>
              <a:ext cx="116815" cy="35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9" fill="norm" stroke="1" extrusionOk="0">
                  <a:moveTo>
                    <a:pt x="20657" y="3925"/>
                  </a:moveTo>
                  <a:cubicBezTo>
                    <a:pt x="21042" y="3163"/>
                    <a:pt x="21428" y="2400"/>
                    <a:pt x="21235" y="1701"/>
                  </a:cubicBezTo>
                  <a:cubicBezTo>
                    <a:pt x="21042" y="1003"/>
                    <a:pt x="20271" y="367"/>
                    <a:pt x="18728" y="113"/>
                  </a:cubicBezTo>
                  <a:cubicBezTo>
                    <a:pt x="17185" y="-141"/>
                    <a:pt x="14871" y="-14"/>
                    <a:pt x="12171" y="1003"/>
                  </a:cubicBezTo>
                  <a:cubicBezTo>
                    <a:pt x="9471" y="2019"/>
                    <a:pt x="6385" y="3925"/>
                    <a:pt x="4071" y="6974"/>
                  </a:cubicBezTo>
                  <a:cubicBezTo>
                    <a:pt x="1757" y="10024"/>
                    <a:pt x="214" y="14217"/>
                    <a:pt x="21" y="16758"/>
                  </a:cubicBezTo>
                  <a:cubicBezTo>
                    <a:pt x="-172" y="19299"/>
                    <a:pt x="985" y="20188"/>
                    <a:pt x="2528" y="20697"/>
                  </a:cubicBezTo>
                  <a:cubicBezTo>
                    <a:pt x="4071" y="21205"/>
                    <a:pt x="5999" y="21332"/>
                    <a:pt x="792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121900" y="1261755"/>
              <a:ext cx="247650" cy="17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3161"/>
                  </a:moveTo>
                  <a:cubicBezTo>
                    <a:pt x="554" y="2107"/>
                    <a:pt x="1108" y="1054"/>
                    <a:pt x="1846" y="659"/>
                  </a:cubicBezTo>
                  <a:cubicBezTo>
                    <a:pt x="2585" y="263"/>
                    <a:pt x="3508" y="527"/>
                    <a:pt x="4800" y="1976"/>
                  </a:cubicBezTo>
                  <a:cubicBezTo>
                    <a:pt x="6092" y="3424"/>
                    <a:pt x="7754" y="6059"/>
                    <a:pt x="8031" y="9351"/>
                  </a:cubicBezTo>
                  <a:cubicBezTo>
                    <a:pt x="8308" y="12644"/>
                    <a:pt x="7200" y="16595"/>
                    <a:pt x="6185" y="18834"/>
                  </a:cubicBezTo>
                  <a:cubicBezTo>
                    <a:pt x="5169" y="21073"/>
                    <a:pt x="4246" y="21600"/>
                    <a:pt x="3785" y="21073"/>
                  </a:cubicBezTo>
                  <a:cubicBezTo>
                    <a:pt x="3323" y="20546"/>
                    <a:pt x="3323" y="18966"/>
                    <a:pt x="5077" y="15541"/>
                  </a:cubicBezTo>
                  <a:cubicBezTo>
                    <a:pt x="6831" y="12117"/>
                    <a:pt x="10338" y="6849"/>
                    <a:pt x="12462" y="3820"/>
                  </a:cubicBezTo>
                  <a:cubicBezTo>
                    <a:pt x="14585" y="790"/>
                    <a:pt x="15323" y="0"/>
                    <a:pt x="15323" y="0"/>
                  </a:cubicBezTo>
                  <a:cubicBezTo>
                    <a:pt x="15323" y="0"/>
                    <a:pt x="14585" y="790"/>
                    <a:pt x="14031" y="3029"/>
                  </a:cubicBezTo>
                  <a:cubicBezTo>
                    <a:pt x="13477" y="5268"/>
                    <a:pt x="13108" y="8956"/>
                    <a:pt x="13385" y="11459"/>
                  </a:cubicBezTo>
                  <a:cubicBezTo>
                    <a:pt x="13662" y="13961"/>
                    <a:pt x="14585" y="15278"/>
                    <a:pt x="16062" y="15541"/>
                  </a:cubicBezTo>
                  <a:cubicBezTo>
                    <a:pt x="17538" y="15805"/>
                    <a:pt x="19569" y="15015"/>
                    <a:pt x="21600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426700" y="1122055"/>
              <a:ext cx="7939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3323" y="0"/>
                  </a:moveTo>
                  <a:cubicBezTo>
                    <a:pt x="9415" y="3476"/>
                    <a:pt x="15508" y="6952"/>
                    <a:pt x="18554" y="9869"/>
                  </a:cubicBezTo>
                  <a:cubicBezTo>
                    <a:pt x="21600" y="12786"/>
                    <a:pt x="21600" y="15145"/>
                    <a:pt x="18000" y="17007"/>
                  </a:cubicBezTo>
                  <a:cubicBezTo>
                    <a:pt x="14400" y="18869"/>
                    <a:pt x="7200" y="20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642600" y="135700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803366" y="991794"/>
              <a:ext cx="436134" cy="47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71" fill="norm" stroke="1" extrusionOk="0">
                  <a:moveTo>
                    <a:pt x="6475" y="17637"/>
                  </a:moveTo>
                  <a:cubicBezTo>
                    <a:pt x="6579" y="17160"/>
                    <a:pt x="6684" y="16682"/>
                    <a:pt x="6371" y="15965"/>
                  </a:cubicBezTo>
                  <a:cubicBezTo>
                    <a:pt x="6058" y="15248"/>
                    <a:pt x="5327" y="14292"/>
                    <a:pt x="4701" y="13862"/>
                  </a:cubicBezTo>
                  <a:cubicBezTo>
                    <a:pt x="4075" y="13432"/>
                    <a:pt x="3553" y="13528"/>
                    <a:pt x="2771" y="14436"/>
                  </a:cubicBezTo>
                  <a:cubicBezTo>
                    <a:pt x="1988" y="15344"/>
                    <a:pt x="944" y="17064"/>
                    <a:pt x="423" y="18354"/>
                  </a:cubicBezTo>
                  <a:cubicBezTo>
                    <a:pt x="-99" y="19644"/>
                    <a:pt x="-99" y="20505"/>
                    <a:pt x="214" y="20983"/>
                  </a:cubicBezTo>
                  <a:cubicBezTo>
                    <a:pt x="527" y="21460"/>
                    <a:pt x="1153" y="21556"/>
                    <a:pt x="2144" y="20935"/>
                  </a:cubicBezTo>
                  <a:cubicBezTo>
                    <a:pt x="3136" y="20314"/>
                    <a:pt x="4492" y="18975"/>
                    <a:pt x="5797" y="16634"/>
                  </a:cubicBezTo>
                  <a:cubicBezTo>
                    <a:pt x="7101" y="14292"/>
                    <a:pt x="8353" y="10947"/>
                    <a:pt x="9188" y="8175"/>
                  </a:cubicBezTo>
                  <a:cubicBezTo>
                    <a:pt x="10023" y="5404"/>
                    <a:pt x="10440" y="3206"/>
                    <a:pt x="10597" y="1868"/>
                  </a:cubicBezTo>
                  <a:cubicBezTo>
                    <a:pt x="10753" y="529"/>
                    <a:pt x="10649" y="52"/>
                    <a:pt x="10388" y="4"/>
                  </a:cubicBezTo>
                  <a:cubicBezTo>
                    <a:pt x="10127" y="-44"/>
                    <a:pt x="9710" y="338"/>
                    <a:pt x="9136" y="1772"/>
                  </a:cubicBezTo>
                  <a:cubicBezTo>
                    <a:pt x="8562" y="3206"/>
                    <a:pt x="7831" y="5691"/>
                    <a:pt x="7258" y="8701"/>
                  </a:cubicBezTo>
                  <a:cubicBezTo>
                    <a:pt x="6684" y="11712"/>
                    <a:pt x="6266" y="15248"/>
                    <a:pt x="6058" y="17255"/>
                  </a:cubicBezTo>
                  <a:cubicBezTo>
                    <a:pt x="5849" y="19262"/>
                    <a:pt x="5849" y="19740"/>
                    <a:pt x="5953" y="19740"/>
                  </a:cubicBezTo>
                  <a:cubicBezTo>
                    <a:pt x="6058" y="19740"/>
                    <a:pt x="6266" y="19262"/>
                    <a:pt x="7049" y="17972"/>
                  </a:cubicBezTo>
                  <a:cubicBezTo>
                    <a:pt x="7831" y="16682"/>
                    <a:pt x="9188" y="14579"/>
                    <a:pt x="10075" y="13337"/>
                  </a:cubicBezTo>
                  <a:cubicBezTo>
                    <a:pt x="10962" y="12094"/>
                    <a:pt x="11379" y="11712"/>
                    <a:pt x="11849" y="11425"/>
                  </a:cubicBezTo>
                  <a:cubicBezTo>
                    <a:pt x="12318" y="11138"/>
                    <a:pt x="12840" y="10947"/>
                    <a:pt x="13153" y="11138"/>
                  </a:cubicBezTo>
                  <a:cubicBezTo>
                    <a:pt x="13466" y="11329"/>
                    <a:pt x="13571" y="11903"/>
                    <a:pt x="13310" y="13337"/>
                  </a:cubicBezTo>
                  <a:cubicBezTo>
                    <a:pt x="13049" y="14770"/>
                    <a:pt x="12423" y="17064"/>
                    <a:pt x="11744" y="18545"/>
                  </a:cubicBezTo>
                  <a:cubicBezTo>
                    <a:pt x="11066" y="20027"/>
                    <a:pt x="10336" y="20696"/>
                    <a:pt x="10023" y="20744"/>
                  </a:cubicBezTo>
                  <a:cubicBezTo>
                    <a:pt x="9710" y="20791"/>
                    <a:pt x="9814" y="20218"/>
                    <a:pt x="10753" y="19071"/>
                  </a:cubicBezTo>
                  <a:cubicBezTo>
                    <a:pt x="11692" y="17924"/>
                    <a:pt x="13466" y="16204"/>
                    <a:pt x="14927" y="14914"/>
                  </a:cubicBezTo>
                  <a:cubicBezTo>
                    <a:pt x="16388" y="13623"/>
                    <a:pt x="17536" y="12763"/>
                    <a:pt x="18266" y="12142"/>
                  </a:cubicBezTo>
                  <a:cubicBezTo>
                    <a:pt x="18997" y="11521"/>
                    <a:pt x="19310" y="11138"/>
                    <a:pt x="19153" y="11091"/>
                  </a:cubicBezTo>
                  <a:cubicBezTo>
                    <a:pt x="18997" y="11043"/>
                    <a:pt x="18371" y="11329"/>
                    <a:pt x="17536" y="12190"/>
                  </a:cubicBezTo>
                  <a:cubicBezTo>
                    <a:pt x="16701" y="13050"/>
                    <a:pt x="15658" y="14483"/>
                    <a:pt x="15449" y="15965"/>
                  </a:cubicBezTo>
                  <a:cubicBezTo>
                    <a:pt x="15240" y="17446"/>
                    <a:pt x="15866" y="18975"/>
                    <a:pt x="17014" y="19836"/>
                  </a:cubicBezTo>
                  <a:cubicBezTo>
                    <a:pt x="18162" y="20696"/>
                    <a:pt x="19831" y="20887"/>
                    <a:pt x="21501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099300" y="1103005"/>
              <a:ext cx="42188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324" y="0"/>
                  </a:moveTo>
                  <a:cubicBezTo>
                    <a:pt x="3564" y="1220"/>
                    <a:pt x="6804" y="2441"/>
                    <a:pt x="9936" y="3539"/>
                  </a:cubicBezTo>
                  <a:cubicBezTo>
                    <a:pt x="13068" y="4637"/>
                    <a:pt x="16092" y="5614"/>
                    <a:pt x="17874" y="6224"/>
                  </a:cubicBezTo>
                  <a:cubicBezTo>
                    <a:pt x="19656" y="6834"/>
                    <a:pt x="20196" y="7078"/>
                    <a:pt x="20628" y="7444"/>
                  </a:cubicBezTo>
                  <a:cubicBezTo>
                    <a:pt x="21060" y="7810"/>
                    <a:pt x="21384" y="8298"/>
                    <a:pt x="21492" y="8847"/>
                  </a:cubicBezTo>
                  <a:cubicBezTo>
                    <a:pt x="21600" y="9397"/>
                    <a:pt x="21492" y="10007"/>
                    <a:pt x="20574" y="10861"/>
                  </a:cubicBezTo>
                  <a:cubicBezTo>
                    <a:pt x="19656" y="11715"/>
                    <a:pt x="17928" y="12814"/>
                    <a:pt x="15498" y="13973"/>
                  </a:cubicBezTo>
                  <a:cubicBezTo>
                    <a:pt x="13068" y="15132"/>
                    <a:pt x="9936" y="16353"/>
                    <a:pt x="7290" y="17329"/>
                  </a:cubicBezTo>
                  <a:cubicBezTo>
                    <a:pt x="4644" y="18305"/>
                    <a:pt x="2484" y="19037"/>
                    <a:pt x="1350" y="19708"/>
                  </a:cubicBezTo>
                  <a:cubicBezTo>
                    <a:pt x="216" y="20380"/>
                    <a:pt x="108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207250" y="1401455"/>
              <a:ext cx="450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75" y="2133"/>
                    <a:pt x="17949" y="4267"/>
                    <a:pt x="15769" y="6800"/>
                  </a:cubicBezTo>
                  <a:cubicBezTo>
                    <a:pt x="13589" y="9333"/>
                    <a:pt x="11054" y="12267"/>
                    <a:pt x="8366" y="14800"/>
                  </a:cubicBezTo>
                  <a:cubicBezTo>
                    <a:pt x="5679" y="17333"/>
                    <a:pt x="2839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812222" y="2265055"/>
              <a:ext cx="2215612" cy="15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3" fill="norm" stroke="1" extrusionOk="0">
                  <a:moveTo>
                    <a:pt x="1066" y="7881"/>
                  </a:moveTo>
                  <a:cubicBezTo>
                    <a:pt x="901" y="8173"/>
                    <a:pt x="736" y="8465"/>
                    <a:pt x="716" y="8903"/>
                  </a:cubicBezTo>
                  <a:cubicBezTo>
                    <a:pt x="695" y="9341"/>
                    <a:pt x="819" y="9924"/>
                    <a:pt x="1262" y="10070"/>
                  </a:cubicBezTo>
                  <a:cubicBezTo>
                    <a:pt x="1704" y="10216"/>
                    <a:pt x="2466" y="9924"/>
                    <a:pt x="3218" y="9341"/>
                  </a:cubicBezTo>
                  <a:cubicBezTo>
                    <a:pt x="3969" y="8757"/>
                    <a:pt x="4711" y="7881"/>
                    <a:pt x="5431" y="6859"/>
                  </a:cubicBezTo>
                  <a:cubicBezTo>
                    <a:pt x="6152" y="5838"/>
                    <a:pt x="6852" y="4670"/>
                    <a:pt x="7604" y="3649"/>
                  </a:cubicBezTo>
                  <a:cubicBezTo>
                    <a:pt x="8355" y="2627"/>
                    <a:pt x="9158" y="1751"/>
                    <a:pt x="9930" y="1168"/>
                  </a:cubicBezTo>
                  <a:cubicBezTo>
                    <a:pt x="10703" y="584"/>
                    <a:pt x="11444" y="292"/>
                    <a:pt x="12216" y="146"/>
                  </a:cubicBezTo>
                  <a:cubicBezTo>
                    <a:pt x="12988" y="0"/>
                    <a:pt x="13791" y="0"/>
                    <a:pt x="14625" y="0"/>
                  </a:cubicBezTo>
                  <a:cubicBezTo>
                    <a:pt x="15459" y="0"/>
                    <a:pt x="16324" y="0"/>
                    <a:pt x="17003" y="0"/>
                  </a:cubicBezTo>
                  <a:cubicBezTo>
                    <a:pt x="17683" y="0"/>
                    <a:pt x="18177" y="0"/>
                    <a:pt x="18043" y="146"/>
                  </a:cubicBezTo>
                  <a:cubicBezTo>
                    <a:pt x="17909" y="292"/>
                    <a:pt x="17148" y="584"/>
                    <a:pt x="16365" y="730"/>
                  </a:cubicBezTo>
                  <a:cubicBezTo>
                    <a:pt x="15583" y="876"/>
                    <a:pt x="14780" y="876"/>
                    <a:pt x="13976" y="1022"/>
                  </a:cubicBezTo>
                  <a:cubicBezTo>
                    <a:pt x="13173" y="1168"/>
                    <a:pt x="12370" y="1459"/>
                    <a:pt x="11557" y="1897"/>
                  </a:cubicBezTo>
                  <a:cubicBezTo>
                    <a:pt x="10744" y="2335"/>
                    <a:pt x="9920" y="2919"/>
                    <a:pt x="9138" y="3649"/>
                  </a:cubicBezTo>
                  <a:cubicBezTo>
                    <a:pt x="8355" y="4378"/>
                    <a:pt x="7614" y="5254"/>
                    <a:pt x="6811" y="6130"/>
                  </a:cubicBezTo>
                  <a:cubicBezTo>
                    <a:pt x="6008" y="7005"/>
                    <a:pt x="5143" y="7881"/>
                    <a:pt x="4299" y="9049"/>
                  </a:cubicBezTo>
                  <a:cubicBezTo>
                    <a:pt x="3454" y="10216"/>
                    <a:pt x="2631" y="11676"/>
                    <a:pt x="1951" y="13427"/>
                  </a:cubicBezTo>
                  <a:cubicBezTo>
                    <a:pt x="1272" y="15178"/>
                    <a:pt x="736" y="17222"/>
                    <a:pt x="407" y="18681"/>
                  </a:cubicBezTo>
                  <a:cubicBezTo>
                    <a:pt x="78" y="20141"/>
                    <a:pt x="-46" y="21016"/>
                    <a:pt x="16" y="21308"/>
                  </a:cubicBezTo>
                  <a:cubicBezTo>
                    <a:pt x="78" y="21600"/>
                    <a:pt x="325" y="21308"/>
                    <a:pt x="839" y="20141"/>
                  </a:cubicBezTo>
                  <a:cubicBezTo>
                    <a:pt x="1354" y="18973"/>
                    <a:pt x="2137" y="16930"/>
                    <a:pt x="2960" y="15178"/>
                  </a:cubicBezTo>
                  <a:cubicBezTo>
                    <a:pt x="3784" y="13427"/>
                    <a:pt x="4649" y="11968"/>
                    <a:pt x="5472" y="10800"/>
                  </a:cubicBezTo>
                  <a:cubicBezTo>
                    <a:pt x="6296" y="9632"/>
                    <a:pt x="7078" y="8757"/>
                    <a:pt x="7840" y="8027"/>
                  </a:cubicBezTo>
                  <a:cubicBezTo>
                    <a:pt x="8602" y="7297"/>
                    <a:pt x="9344" y="6714"/>
                    <a:pt x="10157" y="6130"/>
                  </a:cubicBezTo>
                  <a:cubicBezTo>
                    <a:pt x="10970" y="5546"/>
                    <a:pt x="11856" y="4962"/>
                    <a:pt x="12679" y="4524"/>
                  </a:cubicBezTo>
                  <a:cubicBezTo>
                    <a:pt x="13503" y="4086"/>
                    <a:pt x="14265" y="3795"/>
                    <a:pt x="15058" y="3503"/>
                  </a:cubicBezTo>
                  <a:cubicBezTo>
                    <a:pt x="15850" y="3211"/>
                    <a:pt x="16674" y="2919"/>
                    <a:pt x="17199" y="2773"/>
                  </a:cubicBezTo>
                  <a:cubicBezTo>
                    <a:pt x="17724" y="2627"/>
                    <a:pt x="17951" y="2627"/>
                    <a:pt x="17951" y="2627"/>
                  </a:cubicBezTo>
                  <a:cubicBezTo>
                    <a:pt x="17951" y="2627"/>
                    <a:pt x="17724" y="2627"/>
                    <a:pt x="17220" y="2627"/>
                  </a:cubicBezTo>
                  <a:cubicBezTo>
                    <a:pt x="16715" y="2627"/>
                    <a:pt x="15933" y="2627"/>
                    <a:pt x="15109" y="2335"/>
                  </a:cubicBezTo>
                  <a:cubicBezTo>
                    <a:pt x="14285" y="2043"/>
                    <a:pt x="13421" y="1459"/>
                    <a:pt x="12556" y="1022"/>
                  </a:cubicBezTo>
                  <a:cubicBezTo>
                    <a:pt x="11691" y="584"/>
                    <a:pt x="10826" y="292"/>
                    <a:pt x="9982" y="146"/>
                  </a:cubicBezTo>
                  <a:cubicBezTo>
                    <a:pt x="9138" y="0"/>
                    <a:pt x="8314" y="0"/>
                    <a:pt x="7542" y="292"/>
                  </a:cubicBezTo>
                  <a:cubicBezTo>
                    <a:pt x="6770" y="584"/>
                    <a:pt x="6049" y="1168"/>
                    <a:pt x="5297" y="1897"/>
                  </a:cubicBezTo>
                  <a:cubicBezTo>
                    <a:pt x="4546" y="2627"/>
                    <a:pt x="3763" y="3503"/>
                    <a:pt x="3146" y="4232"/>
                  </a:cubicBezTo>
                  <a:cubicBezTo>
                    <a:pt x="2528" y="4962"/>
                    <a:pt x="2075" y="5546"/>
                    <a:pt x="1797" y="5984"/>
                  </a:cubicBezTo>
                  <a:cubicBezTo>
                    <a:pt x="1519" y="6422"/>
                    <a:pt x="1416" y="6714"/>
                    <a:pt x="1416" y="6859"/>
                  </a:cubicBezTo>
                  <a:cubicBezTo>
                    <a:pt x="1416" y="7005"/>
                    <a:pt x="1519" y="7005"/>
                    <a:pt x="1920" y="6859"/>
                  </a:cubicBezTo>
                  <a:cubicBezTo>
                    <a:pt x="2322" y="6714"/>
                    <a:pt x="3022" y="6422"/>
                    <a:pt x="3722" y="6130"/>
                  </a:cubicBezTo>
                  <a:cubicBezTo>
                    <a:pt x="4422" y="5838"/>
                    <a:pt x="5122" y="5546"/>
                    <a:pt x="5925" y="5400"/>
                  </a:cubicBezTo>
                  <a:cubicBezTo>
                    <a:pt x="6728" y="5254"/>
                    <a:pt x="7634" y="5254"/>
                    <a:pt x="8417" y="5254"/>
                  </a:cubicBezTo>
                  <a:cubicBezTo>
                    <a:pt x="9199" y="5254"/>
                    <a:pt x="9858" y="5254"/>
                    <a:pt x="10497" y="5254"/>
                  </a:cubicBezTo>
                  <a:cubicBezTo>
                    <a:pt x="11135" y="5254"/>
                    <a:pt x="11753" y="5254"/>
                    <a:pt x="12494" y="5400"/>
                  </a:cubicBezTo>
                  <a:cubicBezTo>
                    <a:pt x="13235" y="5546"/>
                    <a:pt x="14100" y="5838"/>
                    <a:pt x="14913" y="6130"/>
                  </a:cubicBezTo>
                  <a:cubicBezTo>
                    <a:pt x="15727" y="6422"/>
                    <a:pt x="16489" y="6714"/>
                    <a:pt x="17261" y="7151"/>
                  </a:cubicBezTo>
                  <a:cubicBezTo>
                    <a:pt x="18033" y="7589"/>
                    <a:pt x="18815" y="8173"/>
                    <a:pt x="19485" y="8465"/>
                  </a:cubicBezTo>
                  <a:cubicBezTo>
                    <a:pt x="20154" y="8757"/>
                    <a:pt x="20710" y="8757"/>
                    <a:pt x="21060" y="8465"/>
                  </a:cubicBezTo>
                  <a:cubicBezTo>
                    <a:pt x="21410" y="8173"/>
                    <a:pt x="21554" y="7589"/>
                    <a:pt x="21554" y="7151"/>
                  </a:cubicBezTo>
                  <a:cubicBezTo>
                    <a:pt x="21554" y="6714"/>
                    <a:pt x="21410" y="6422"/>
                    <a:pt x="21266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543050" y="2455918"/>
              <a:ext cx="8020050" cy="43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860"/>
                  </a:moveTo>
                  <a:cubicBezTo>
                    <a:pt x="17" y="1339"/>
                    <a:pt x="34" y="817"/>
                    <a:pt x="100" y="504"/>
                  </a:cubicBezTo>
                  <a:cubicBezTo>
                    <a:pt x="165" y="191"/>
                    <a:pt x="279" y="86"/>
                    <a:pt x="453" y="34"/>
                  </a:cubicBezTo>
                  <a:cubicBezTo>
                    <a:pt x="627" y="-18"/>
                    <a:pt x="861" y="-18"/>
                    <a:pt x="1083" y="86"/>
                  </a:cubicBezTo>
                  <a:cubicBezTo>
                    <a:pt x="1305" y="191"/>
                    <a:pt x="1516" y="399"/>
                    <a:pt x="1724" y="556"/>
                  </a:cubicBezTo>
                  <a:cubicBezTo>
                    <a:pt x="1933" y="712"/>
                    <a:pt x="2138" y="817"/>
                    <a:pt x="2357" y="921"/>
                  </a:cubicBezTo>
                  <a:cubicBezTo>
                    <a:pt x="2577" y="1025"/>
                    <a:pt x="2810" y="1130"/>
                    <a:pt x="3013" y="1182"/>
                  </a:cubicBezTo>
                  <a:cubicBezTo>
                    <a:pt x="3215" y="1234"/>
                    <a:pt x="3386" y="1234"/>
                    <a:pt x="3566" y="1234"/>
                  </a:cubicBezTo>
                  <a:cubicBezTo>
                    <a:pt x="3745" y="1234"/>
                    <a:pt x="3933" y="1234"/>
                    <a:pt x="4133" y="1286"/>
                  </a:cubicBezTo>
                  <a:cubicBezTo>
                    <a:pt x="4333" y="1339"/>
                    <a:pt x="4543" y="1443"/>
                    <a:pt x="4752" y="1599"/>
                  </a:cubicBezTo>
                  <a:cubicBezTo>
                    <a:pt x="4960" y="1756"/>
                    <a:pt x="5165" y="1965"/>
                    <a:pt x="5373" y="2225"/>
                  </a:cubicBezTo>
                  <a:cubicBezTo>
                    <a:pt x="5581" y="2486"/>
                    <a:pt x="5792" y="2799"/>
                    <a:pt x="6020" y="3112"/>
                  </a:cubicBezTo>
                  <a:cubicBezTo>
                    <a:pt x="6248" y="3425"/>
                    <a:pt x="6493" y="3739"/>
                    <a:pt x="6678" y="3999"/>
                  </a:cubicBezTo>
                  <a:cubicBezTo>
                    <a:pt x="6864" y="4260"/>
                    <a:pt x="6989" y="4469"/>
                    <a:pt x="7117" y="4678"/>
                  </a:cubicBezTo>
                  <a:cubicBezTo>
                    <a:pt x="7246" y="4886"/>
                    <a:pt x="7377" y="5095"/>
                    <a:pt x="7505" y="5304"/>
                  </a:cubicBezTo>
                  <a:cubicBezTo>
                    <a:pt x="7633" y="5512"/>
                    <a:pt x="7759" y="5721"/>
                    <a:pt x="7958" y="6086"/>
                  </a:cubicBezTo>
                  <a:cubicBezTo>
                    <a:pt x="8158" y="6452"/>
                    <a:pt x="8431" y="6973"/>
                    <a:pt x="8705" y="7443"/>
                  </a:cubicBezTo>
                  <a:cubicBezTo>
                    <a:pt x="8979" y="7912"/>
                    <a:pt x="9252" y="8330"/>
                    <a:pt x="9472" y="8695"/>
                  </a:cubicBezTo>
                  <a:cubicBezTo>
                    <a:pt x="9691" y="9060"/>
                    <a:pt x="9857" y="9373"/>
                    <a:pt x="10002" y="9582"/>
                  </a:cubicBezTo>
                  <a:cubicBezTo>
                    <a:pt x="10147" y="9791"/>
                    <a:pt x="10273" y="9895"/>
                    <a:pt x="10410" y="10052"/>
                  </a:cubicBezTo>
                  <a:cubicBezTo>
                    <a:pt x="10546" y="10208"/>
                    <a:pt x="10695" y="10417"/>
                    <a:pt x="10834" y="10573"/>
                  </a:cubicBezTo>
                  <a:cubicBezTo>
                    <a:pt x="10974" y="10730"/>
                    <a:pt x="11105" y="10834"/>
                    <a:pt x="11333" y="11043"/>
                  </a:cubicBezTo>
                  <a:cubicBezTo>
                    <a:pt x="11561" y="11252"/>
                    <a:pt x="11886" y="11565"/>
                    <a:pt x="12125" y="11773"/>
                  </a:cubicBezTo>
                  <a:cubicBezTo>
                    <a:pt x="12365" y="11982"/>
                    <a:pt x="12519" y="12086"/>
                    <a:pt x="12661" y="12139"/>
                  </a:cubicBezTo>
                  <a:cubicBezTo>
                    <a:pt x="12804" y="12191"/>
                    <a:pt x="12935" y="12191"/>
                    <a:pt x="13083" y="12243"/>
                  </a:cubicBezTo>
                  <a:cubicBezTo>
                    <a:pt x="13231" y="12295"/>
                    <a:pt x="13397" y="12399"/>
                    <a:pt x="13565" y="12504"/>
                  </a:cubicBezTo>
                  <a:cubicBezTo>
                    <a:pt x="13733" y="12608"/>
                    <a:pt x="13904" y="12712"/>
                    <a:pt x="14146" y="12869"/>
                  </a:cubicBezTo>
                  <a:cubicBezTo>
                    <a:pt x="14389" y="13025"/>
                    <a:pt x="14702" y="13234"/>
                    <a:pt x="14942" y="13443"/>
                  </a:cubicBezTo>
                  <a:cubicBezTo>
                    <a:pt x="15181" y="13652"/>
                    <a:pt x="15346" y="13860"/>
                    <a:pt x="15583" y="14069"/>
                  </a:cubicBezTo>
                  <a:cubicBezTo>
                    <a:pt x="15819" y="14278"/>
                    <a:pt x="16127" y="14486"/>
                    <a:pt x="16352" y="14695"/>
                  </a:cubicBezTo>
                  <a:cubicBezTo>
                    <a:pt x="16578" y="14904"/>
                    <a:pt x="16720" y="15112"/>
                    <a:pt x="16943" y="15373"/>
                  </a:cubicBezTo>
                  <a:cubicBezTo>
                    <a:pt x="17165" y="15634"/>
                    <a:pt x="17467" y="15947"/>
                    <a:pt x="17758" y="16260"/>
                  </a:cubicBezTo>
                  <a:cubicBezTo>
                    <a:pt x="18048" y="16573"/>
                    <a:pt x="18328" y="16886"/>
                    <a:pt x="18604" y="17199"/>
                  </a:cubicBezTo>
                  <a:cubicBezTo>
                    <a:pt x="18881" y="17512"/>
                    <a:pt x="19154" y="17825"/>
                    <a:pt x="19411" y="18139"/>
                  </a:cubicBezTo>
                  <a:cubicBezTo>
                    <a:pt x="19667" y="18452"/>
                    <a:pt x="19907" y="18765"/>
                    <a:pt x="20181" y="19182"/>
                  </a:cubicBezTo>
                  <a:cubicBezTo>
                    <a:pt x="20454" y="19599"/>
                    <a:pt x="20762" y="20121"/>
                    <a:pt x="21004" y="20539"/>
                  </a:cubicBezTo>
                  <a:cubicBezTo>
                    <a:pt x="21247" y="20956"/>
                    <a:pt x="21423" y="21269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752600" y="3289166"/>
              <a:ext cx="203200" cy="72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2020"/>
                  </a:moveTo>
                  <a:cubicBezTo>
                    <a:pt x="21600" y="1580"/>
                    <a:pt x="21600" y="1141"/>
                    <a:pt x="19912" y="701"/>
                  </a:cubicBezTo>
                  <a:cubicBezTo>
                    <a:pt x="18225" y="262"/>
                    <a:pt x="14850" y="-178"/>
                    <a:pt x="11700" y="73"/>
                  </a:cubicBezTo>
                  <a:cubicBezTo>
                    <a:pt x="8550" y="324"/>
                    <a:pt x="5625" y="1266"/>
                    <a:pt x="4162" y="2491"/>
                  </a:cubicBezTo>
                  <a:cubicBezTo>
                    <a:pt x="2700" y="3715"/>
                    <a:pt x="2700" y="5222"/>
                    <a:pt x="3600" y="6886"/>
                  </a:cubicBezTo>
                  <a:cubicBezTo>
                    <a:pt x="4500" y="8550"/>
                    <a:pt x="6300" y="10371"/>
                    <a:pt x="7650" y="12380"/>
                  </a:cubicBezTo>
                  <a:cubicBezTo>
                    <a:pt x="9000" y="14389"/>
                    <a:pt x="9900" y="16587"/>
                    <a:pt x="9563" y="18125"/>
                  </a:cubicBezTo>
                  <a:cubicBezTo>
                    <a:pt x="9225" y="19664"/>
                    <a:pt x="7650" y="20543"/>
                    <a:pt x="6300" y="20982"/>
                  </a:cubicBezTo>
                  <a:cubicBezTo>
                    <a:pt x="4950" y="21422"/>
                    <a:pt x="3825" y="21422"/>
                    <a:pt x="2812" y="21265"/>
                  </a:cubicBezTo>
                  <a:cubicBezTo>
                    <a:pt x="1800" y="21108"/>
                    <a:pt x="900" y="20794"/>
                    <a:pt x="0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662477" y="4163705"/>
              <a:ext cx="1392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89"/>
                    <a:pt x="1783" y="7579"/>
                    <a:pt x="240" y="11179"/>
                  </a:cubicBezTo>
                  <a:cubicBezTo>
                    <a:pt x="-1303" y="14779"/>
                    <a:pt x="4868" y="1818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738690" y="4207592"/>
              <a:ext cx="118773" cy="12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79" fill="norm" stroke="1" extrusionOk="0">
                  <a:moveTo>
                    <a:pt x="10449" y="3228"/>
                  </a:moveTo>
                  <a:cubicBezTo>
                    <a:pt x="7796" y="3228"/>
                    <a:pt x="5143" y="3228"/>
                    <a:pt x="3249" y="5492"/>
                  </a:cubicBezTo>
                  <a:cubicBezTo>
                    <a:pt x="1354" y="7757"/>
                    <a:pt x="217" y="12286"/>
                    <a:pt x="27" y="15421"/>
                  </a:cubicBezTo>
                  <a:cubicBezTo>
                    <a:pt x="-162" y="18557"/>
                    <a:pt x="596" y="20299"/>
                    <a:pt x="3817" y="20821"/>
                  </a:cubicBezTo>
                  <a:cubicBezTo>
                    <a:pt x="7038" y="21344"/>
                    <a:pt x="12722" y="20647"/>
                    <a:pt x="16322" y="17512"/>
                  </a:cubicBezTo>
                  <a:cubicBezTo>
                    <a:pt x="19922" y="14376"/>
                    <a:pt x="21438" y="8802"/>
                    <a:pt x="21249" y="5318"/>
                  </a:cubicBezTo>
                  <a:cubicBezTo>
                    <a:pt x="21059" y="1834"/>
                    <a:pt x="19164" y="441"/>
                    <a:pt x="15564" y="92"/>
                  </a:cubicBezTo>
                  <a:cubicBezTo>
                    <a:pt x="11964" y="-256"/>
                    <a:pt x="6659" y="441"/>
                    <a:pt x="1354" y="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658672" y="2954886"/>
              <a:ext cx="260379" cy="10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774" fill="norm" stroke="1" extrusionOk="0">
                  <a:moveTo>
                    <a:pt x="10260" y="14162"/>
                  </a:moveTo>
                  <a:cubicBezTo>
                    <a:pt x="7668" y="16655"/>
                    <a:pt x="5076" y="19147"/>
                    <a:pt x="3348" y="20186"/>
                  </a:cubicBezTo>
                  <a:cubicBezTo>
                    <a:pt x="1620" y="21224"/>
                    <a:pt x="756" y="20809"/>
                    <a:pt x="324" y="19562"/>
                  </a:cubicBezTo>
                  <a:cubicBezTo>
                    <a:pt x="-108" y="18316"/>
                    <a:pt x="-108" y="16239"/>
                    <a:pt x="324" y="14370"/>
                  </a:cubicBezTo>
                  <a:cubicBezTo>
                    <a:pt x="756" y="12501"/>
                    <a:pt x="1620" y="10839"/>
                    <a:pt x="3694" y="10839"/>
                  </a:cubicBezTo>
                  <a:cubicBezTo>
                    <a:pt x="5767" y="10839"/>
                    <a:pt x="9050" y="12501"/>
                    <a:pt x="11729" y="13955"/>
                  </a:cubicBezTo>
                  <a:cubicBezTo>
                    <a:pt x="14407" y="15409"/>
                    <a:pt x="16481" y="16655"/>
                    <a:pt x="17950" y="16862"/>
                  </a:cubicBezTo>
                  <a:cubicBezTo>
                    <a:pt x="19418" y="17070"/>
                    <a:pt x="20282" y="16239"/>
                    <a:pt x="20801" y="14578"/>
                  </a:cubicBezTo>
                  <a:cubicBezTo>
                    <a:pt x="21319" y="12916"/>
                    <a:pt x="21492" y="10424"/>
                    <a:pt x="20801" y="7309"/>
                  </a:cubicBezTo>
                  <a:cubicBezTo>
                    <a:pt x="20110" y="4193"/>
                    <a:pt x="18554" y="455"/>
                    <a:pt x="16567" y="39"/>
                  </a:cubicBezTo>
                  <a:cubicBezTo>
                    <a:pt x="14580" y="-376"/>
                    <a:pt x="12161" y="2532"/>
                    <a:pt x="10606" y="5855"/>
                  </a:cubicBezTo>
                  <a:cubicBezTo>
                    <a:pt x="9050" y="9178"/>
                    <a:pt x="8359" y="12916"/>
                    <a:pt x="7668" y="1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023796" y="3524607"/>
              <a:ext cx="217754" cy="27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37" fill="norm" stroke="1" extrusionOk="0">
                  <a:moveTo>
                    <a:pt x="182" y="2793"/>
                  </a:moveTo>
                  <a:cubicBezTo>
                    <a:pt x="598" y="1804"/>
                    <a:pt x="1013" y="814"/>
                    <a:pt x="1844" y="320"/>
                  </a:cubicBezTo>
                  <a:cubicBezTo>
                    <a:pt x="2675" y="-175"/>
                    <a:pt x="3921" y="-175"/>
                    <a:pt x="5582" y="897"/>
                  </a:cubicBezTo>
                  <a:cubicBezTo>
                    <a:pt x="7244" y="1969"/>
                    <a:pt x="9321" y="4112"/>
                    <a:pt x="9632" y="7080"/>
                  </a:cubicBezTo>
                  <a:cubicBezTo>
                    <a:pt x="9944" y="10048"/>
                    <a:pt x="8490" y="13840"/>
                    <a:pt x="7036" y="16314"/>
                  </a:cubicBezTo>
                  <a:cubicBezTo>
                    <a:pt x="5582" y="18787"/>
                    <a:pt x="4129" y="19941"/>
                    <a:pt x="2882" y="20601"/>
                  </a:cubicBezTo>
                  <a:cubicBezTo>
                    <a:pt x="1636" y="21260"/>
                    <a:pt x="598" y="21425"/>
                    <a:pt x="182" y="21013"/>
                  </a:cubicBezTo>
                  <a:cubicBezTo>
                    <a:pt x="-233" y="20601"/>
                    <a:pt x="-25" y="19611"/>
                    <a:pt x="1740" y="17303"/>
                  </a:cubicBezTo>
                  <a:cubicBezTo>
                    <a:pt x="3505" y="14994"/>
                    <a:pt x="6829" y="11367"/>
                    <a:pt x="9632" y="8894"/>
                  </a:cubicBezTo>
                  <a:cubicBezTo>
                    <a:pt x="12436" y="6420"/>
                    <a:pt x="14721" y="5101"/>
                    <a:pt x="16382" y="4194"/>
                  </a:cubicBezTo>
                  <a:cubicBezTo>
                    <a:pt x="18044" y="3288"/>
                    <a:pt x="19082" y="2793"/>
                    <a:pt x="19186" y="2793"/>
                  </a:cubicBezTo>
                  <a:cubicBezTo>
                    <a:pt x="19290" y="2793"/>
                    <a:pt x="18459" y="3288"/>
                    <a:pt x="17525" y="4524"/>
                  </a:cubicBezTo>
                  <a:cubicBezTo>
                    <a:pt x="16590" y="5761"/>
                    <a:pt x="15552" y="7740"/>
                    <a:pt x="16175" y="10130"/>
                  </a:cubicBezTo>
                  <a:cubicBezTo>
                    <a:pt x="16798" y="12521"/>
                    <a:pt x="19082" y="15324"/>
                    <a:pt x="21367" y="18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368550" y="3693805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578100" y="3369025"/>
              <a:ext cx="165100" cy="47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2922"/>
                  </a:moveTo>
                  <a:cubicBezTo>
                    <a:pt x="19108" y="1770"/>
                    <a:pt x="16615" y="618"/>
                    <a:pt x="13985" y="186"/>
                  </a:cubicBezTo>
                  <a:cubicBezTo>
                    <a:pt x="11354" y="-246"/>
                    <a:pt x="8585" y="42"/>
                    <a:pt x="6646" y="1386"/>
                  </a:cubicBezTo>
                  <a:cubicBezTo>
                    <a:pt x="4708" y="2730"/>
                    <a:pt x="3600" y="5130"/>
                    <a:pt x="3185" y="8010"/>
                  </a:cubicBezTo>
                  <a:cubicBezTo>
                    <a:pt x="2769" y="10890"/>
                    <a:pt x="3046" y="14250"/>
                    <a:pt x="3185" y="16410"/>
                  </a:cubicBezTo>
                  <a:cubicBezTo>
                    <a:pt x="3323" y="18570"/>
                    <a:pt x="3323" y="19530"/>
                    <a:pt x="2769" y="20154"/>
                  </a:cubicBezTo>
                  <a:cubicBezTo>
                    <a:pt x="2215" y="20778"/>
                    <a:pt x="1108" y="21066"/>
                    <a:pt x="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520386" y="3649355"/>
              <a:ext cx="1974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9200"/>
                    <a:pt x="-169" y="16800"/>
                    <a:pt x="61" y="14800"/>
                  </a:cubicBezTo>
                  <a:cubicBezTo>
                    <a:pt x="291" y="12800"/>
                    <a:pt x="1210" y="11200"/>
                    <a:pt x="4886" y="8800"/>
                  </a:cubicBezTo>
                  <a:cubicBezTo>
                    <a:pt x="8563" y="6400"/>
                    <a:pt x="14997" y="32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776129" y="3454136"/>
              <a:ext cx="341721" cy="38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40" fill="norm" stroke="1" extrusionOk="0">
                  <a:moveTo>
                    <a:pt x="6326" y="4135"/>
                  </a:moveTo>
                  <a:cubicBezTo>
                    <a:pt x="6459" y="3549"/>
                    <a:pt x="6593" y="2962"/>
                    <a:pt x="6726" y="2199"/>
                  </a:cubicBezTo>
                  <a:cubicBezTo>
                    <a:pt x="6859" y="1435"/>
                    <a:pt x="6993" y="496"/>
                    <a:pt x="6726" y="144"/>
                  </a:cubicBezTo>
                  <a:cubicBezTo>
                    <a:pt x="6459" y="-208"/>
                    <a:pt x="5793" y="27"/>
                    <a:pt x="4859" y="1494"/>
                  </a:cubicBezTo>
                  <a:cubicBezTo>
                    <a:pt x="3926" y="2962"/>
                    <a:pt x="2726" y="5662"/>
                    <a:pt x="1859" y="8714"/>
                  </a:cubicBezTo>
                  <a:cubicBezTo>
                    <a:pt x="993" y="11766"/>
                    <a:pt x="459" y="15170"/>
                    <a:pt x="193" y="17225"/>
                  </a:cubicBezTo>
                  <a:cubicBezTo>
                    <a:pt x="-74" y="19279"/>
                    <a:pt x="-74" y="19983"/>
                    <a:pt x="259" y="20512"/>
                  </a:cubicBezTo>
                  <a:cubicBezTo>
                    <a:pt x="593" y="21040"/>
                    <a:pt x="1259" y="21392"/>
                    <a:pt x="1859" y="21333"/>
                  </a:cubicBezTo>
                  <a:cubicBezTo>
                    <a:pt x="2459" y="21275"/>
                    <a:pt x="2993" y="20805"/>
                    <a:pt x="3659" y="19162"/>
                  </a:cubicBezTo>
                  <a:cubicBezTo>
                    <a:pt x="4326" y="17518"/>
                    <a:pt x="5126" y="14701"/>
                    <a:pt x="5726" y="12940"/>
                  </a:cubicBezTo>
                  <a:cubicBezTo>
                    <a:pt x="6326" y="11179"/>
                    <a:pt x="6726" y="10475"/>
                    <a:pt x="7259" y="10064"/>
                  </a:cubicBezTo>
                  <a:cubicBezTo>
                    <a:pt x="7793" y="9653"/>
                    <a:pt x="8459" y="9535"/>
                    <a:pt x="9059" y="9946"/>
                  </a:cubicBezTo>
                  <a:cubicBezTo>
                    <a:pt x="9659" y="10357"/>
                    <a:pt x="10193" y="11296"/>
                    <a:pt x="10526" y="12764"/>
                  </a:cubicBezTo>
                  <a:cubicBezTo>
                    <a:pt x="10859" y="14231"/>
                    <a:pt x="10993" y="16227"/>
                    <a:pt x="10793" y="17577"/>
                  </a:cubicBezTo>
                  <a:cubicBezTo>
                    <a:pt x="10593" y="18927"/>
                    <a:pt x="10059" y="19631"/>
                    <a:pt x="9459" y="20159"/>
                  </a:cubicBezTo>
                  <a:cubicBezTo>
                    <a:pt x="8859" y="20688"/>
                    <a:pt x="8193" y="21040"/>
                    <a:pt x="7993" y="20864"/>
                  </a:cubicBezTo>
                  <a:cubicBezTo>
                    <a:pt x="7793" y="20688"/>
                    <a:pt x="8059" y="19983"/>
                    <a:pt x="9126" y="18751"/>
                  </a:cubicBezTo>
                  <a:cubicBezTo>
                    <a:pt x="10193" y="17518"/>
                    <a:pt x="12059" y="15757"/>
                    <a:pt x="13526" y="14583"/>
                  </a:cubicBezTo>
                  <a:cubicBezTo>
                    <a:pt x="14993" y="13409"/>
                    <a:pt x="16059" y="12822"/>
                    <a:pt x="16459" y="12881"/>
                  </a:cubicBezTo>
                  <a:cubicBezTo>
                    <a:pt x="16859" y="12940"/>
                    <a:pt x="16593" y="13644"/>
                    <a:pt x="16726" y="14818"/>
                  </a:cubicBezTo>
                  <a:cubicBezTo>
                    <a:pt x="16859" y="15992"/>
                    <a:pt x="17393" y="17635"/>
                    <a:pt x="18259" y="18575"/>
                  </a:cubicBezTo>
                  <a:cubicBezTo>
                    <a:pt x="19126" y="19514"/>
                    <a:pt x="20326" y="19749"/>
                    <a:pt x="21526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175000" y="3509655"/>
              <a:ext cx="8301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600" fill="norm" stroke="1" extrusionOk="0">
                  <a:moveTo>
                    <a:pt x="1543" y="0"/>
                  </a:moveTo>
                  <a:cubicBezTo>
                    <a:pt x="7200" y="1080"/>
                    <a:pt x="12857" y="2160"/>
                    <a:pt x="16457" y="4080"/>
                  </a:cubicBezTo>
                  <a:cubicBezTo>
                    <a:pt x="20057" y="6000"/>
                    <a:pt x="21600" y="8760"/>
                    <a:pt x="18514" y="11820"/>
                  </a:cubicBezTo>
                  <a:cubicBezTo>
                    <a:pt x="15429" y="14880"/>
                    <a:pt x="7714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384550" y="375095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538656" y="3371063"/>
              <a:ext cx="531694" cy="54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2" fill="norm" stroke="1" extrusionOk="0">
                  <a:moveTo>
                    <a:pt x="5845" y="14217"/>
                  </a:moveTo>
                  <a:cubicBezTo>
                    <a:pt x="5760" y="13717"/>
                    <a:pt x="5674" y="13217"/>
                    <a:pt x="5245" y="12716"/>
                  </a:cubicBezTo>
                  <a:cubicBezTo>
                    <a:pt x="4817" y="12216"/>
                    <a:pt x="4045" y="11715"/>
                    <a:pt x="3274" y="11674"/>
                  </a:cubicBezTo>
                  <a:cubicBezTo>
                    <a:pt x="2502" y="11632"/>
                    <a:pt x="1731" y="12049"/>
                    <a:pt x="1131" y="13550"/>
                  </a:cubicBezTo>
                  <a:cubicBezTo>
                    <a:pt x="531" y="15051"/>
                    <a:pt x="102" y="17637"/>
                    <a:pt x="17" y="19138"/>
                  </a:cubicBezTo>
                  <a:cubicBezTo>
                    <a:pt x="-69" y="20639"/>
                    <a:pt x="188" y="21056"/>
                    <a:pt x="531" y="21265"/>
                  </a:cubicBezTo>
                  <a:cubicBezTo>
                    <a:pt x="874" y="21473"/>
                    <a:pt x="1302" y="21473"/>
                    <a:pt x="2117" y="20681"/>
                  </a:cubicBezTo>
                  <a:cubicBezTo>
                    <a:pt x="2931" y="19888"/>
                    <a:pt x="4131" y="18304"/>
                    <a:pt x="5117" y="16177"/>
                  </a:cubicBezTo>
                  <a:cubicBezTo>
                    <a:pt x="6102" y="14051"/>
                    <a:pt x="6874" y="11382"/>
                    <a:pt x="7517" y="8838"/>
                  </a:cubicBezTo>
                  <a:cubicBezTo>
                    <a:pt x="8160" y="6295"/>
                    <a:pt x="8674" y="3876"/>
                    <a:pt x="8931" y="2375"/>
                  </a:cubicBezTo>
                  <a:cubicBezTo>
                    <a:pt x="9188" y="874"/>
                    <a:pt x="9188" y="290"/>
                    <a:pt x="8974" y="81"/>
                  </a:cubicBezTo>
                  <a:cubicBezTo>
                    <a:pt x="8760" y="-127"/>
                    <a:pt x="8331" y="40"/>
                    <a:pt x="7860" y="874"/>
                  </a:cubicBezTo>
                  <a:cubicBezTo>
                    <a:pt x="7388" y="1708"/>
                    <a:pt x="6874" y="3209"/>
                    <a:pt x="6531" y="5336"/>
                  </a:cubicBezTo>
                  <a:cubicBezTo>
                    <a:pt x="6188" y="7462"/>
                    <a:pt x="6017" y="10214"/>
                    <a:pt x="5931" y="11841"/>
                  </a:cubicBezTo>
                  <a:cubicBezTo>
                    <a:pt x="5845" y="13467"/>
                    <a:pt x="5845" y="13967"/>
                    <a:pt x="5931" y="14551"/>
                  </a:cubicBezTo>
                  <a:cubicBezTo>
                    <a:pt x="6017" y="15135"/>
                    <a:pt x="6188" y="15802"/>
                    <a:pt x="6488" y="16010"/>
                  </a:cubicBezTo>
                  <a:cubicBezTo>
                    <a:pt x="6788" y="16219"/>
                    <a:pt x="7217" y="15969"/>
                    <a:pt x="7645" y="15260"/>
                  </a:cubicBezTo>
                  <a:cubicBezTo>
                    <a:pt x="8074" y="14551"/>
                    <a:pt x="8502" y="13383"/>
                    <a:pt x="8974" y="12508"/>
                  </a:cubicBezTo>
                  <a:cubicBezTo>
                    <a:pt x="9445" y="11632"/>
                    <a:pt x="9960" y="11048"/>
                    <a:pt x="10431" y="10715"/>
                  </a:cubicBezTo>
                  <a:cubicBezTo>
                    <a:pt x="10902" y="10381"/>
                    <a:pt x="11331" y="10298"/>
                    <a:pt x="11631" y="10548"/>
                  </a:cubicBezTo>
                  <a:cubicBezTo>
                    <a:pt x="11931" y="10798"/>
                    <a:pt x="12102" y="11382"/>
                    <a:pt x="12102" y="12549"/>
                  </a:cubicBezTo>
                  <a:cubicBezTo>
                    <a:pt x="12102" y="13717"/>
                    <a:pt x="11931" y="15468"/>
                    <a:pt x="11717" y="16636"/>
                  </a:cubicBezTo>
                  <a:cubicBezTo>
                    <a:pt x="11502" y="17804"/>
                    <a:pt x="11245" y="18387"/>
                    <a:pt x="10945" y="18804"/>
                  </a:cubicBezTo>
                  <a:cubicBezTo>
                    <a:pt x="10645" y="19221"/>
                    <a:pt x="10302" y="19471"/>
                    <a:pt x="10131" y="19305"/>
                  </a:cubicBezTo>
                  <a:cubicBezTo>
                    <a:pt x="9960" y="19138"/>
                    <a:pt x="9960" y="18554"/>
                    <a:pt x="10688" y="17470"/>
                  </a:cubicBezTo>
                  <a:cubicBezTo>
                    <a:pt x="11417" y="16386"/>
                    <a:pt x="12874" y="14801"/>
                    <a:pt x="13817" y="13842"/>
                  </a:cubicBezTo>
                  <a:cubicBezTo>
                    <a:pt x="14760" y="12883"/>
                    <a:pt x="15188" y="12549"/>
                    <a:pt x="15617" y="12132"/>
                  </a:cubicBezTo>
                  <a:cubicBezTo>
                    <a:pt x="16045" y="11715"/>
                    <a:pt x="16474" y="11215"/>
                    <a:pt x="16431" y="11090"/>
                  </a:cubicBezTo>
                  <a:cubicBezTo>
                    <a:pt x="16388" y="10965"/>
                    <a:pt x="15874" y="11215"/>
                    <a:pt x="15360" y="12007"/>
                  </a:cubicBezTo>
                  <a:cubicBezTo>
                    <a:pt x="14845" y="12800"/>
                    <a:pt x="14331" y="14134"/>
                    <a:pt x="14202" y="15260"/>
                  </a:cubicBezTo>
                  <a:cubicBezTo>
                    <a:pt x="14074" y="16386"/>
                    <a:pt x="14331" y="17303"/>
                    <a:pt x="15617" y="17845"/>
                  </a:cubicBezTo>
                  <a:cubicBezTo>
                    <a:pt x="16902" y="18387"/>
                    <a:pt x="19217" y="18554"/>
                    <a:pt x="21531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803721" y="3592205"/>
              <a:ext cx="37058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924" y="0"/>
                  </a:moveTo>
                  <a:cubicBezTo>
                    <a:pt x="1906" y="869"/>
                    <a:pt x="2887" y="1738"/>
                    <a:pt x="5219" y="2979"/>
                  </a:cubicBezTo>
                  <a:cubicBezTo>
                    <a:pt x="7551" y="4221"/>
                    <a:pt x="11233" y="5834"/>
                    <a:pt x="14056" y="7014"/>
                  </a:cubicBezTo>
                  <a:cubicBezTo>
                    <a:pt x="16878" y="8193"/>
                    <a:pt x="18842" y="8938"/>
                    <a:pt x="20008" y="9621"/>
                  </a:cubicBezTo>
                  <a:cubicBezTo>
                    <a:pt x="21174" y="10303"/>
                    <a:pt x="21542" y="10924"/>
                    <a:pt x="21481" y="11421"/>
                  </a:cubicBezTo>
                  <a:cubicBezTo>
                    <a:pt x="21419" y="11917"/>
                    <a:pt x="20928" y="12290"/>
                    <a:pt x="18903" y="13034"/>
                  </a:cubicBezTo>
                  <a:cubicBezTo>
                    <a:pt x="16878" y="13779"/>
                    <a:pt x="13319" y="14897"/>
                    <a:pt x="10497" y="15766"/>
                  </a:cubicBezTo>
                  <a:cubicBezTo>
                    <a:pt x="7674" y="16634"/>
                    <a:pt x="5587" y="17255"/>
                    <a:pt x="4237" y="17690"/>
                  </a:cubicBezTo>
                  <a:cubicBezTo>
                    <a:pt x="2887" y="18124"/>
                    <a:pt x="2274" y="18372"/>
                    <a:pt x="1537" y="18683"/>
                  </a:cubicBezTo>
                  <a:cubicBezTo>
                    <a:pt x="801" y="18993"/>
                    <a:pt x="-58" y="19366"/>
                    <a:pt x="3" y="19862"/>
                  </a:cubicBezTo>
                  <a:cubicBezTo>
                    <a:pt x="65" y="20359"/>
                    <a:pt x="1047" y="20979"/>
                    <a:pt x="2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817533" y="3947805"/>
              <a:ext cx="4212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3" y="2100"/>
                    <a:pt x="18127" y="4200"/>
                    <a:pt x="15305" y="7050"/>
                  </a:cubicBezTo>
                  <a:cubicBezTo>
                    <a:pt x="12482" y="9900"/>
                    <a:pt x="8575" y="13500"/>
                    <a:pt x="6024" y="15750"/>
                  </a:cubicBezTo>
                  <a:cubicBezTo>
                    <a:pt x="3473" y="18000"/>
                    <a:pt x="2279" y="18900"/>
                    <a:pt x="1411" y="19650"/>
                  </a:cubicBezTo>
                  <a:cubicBezTo>
                    <a:pt x="543" y="20400"/>
                    <a:pt x="0" y="21000"/>
                    <a:pt x="0" y="21300"/>
                  </a:cubicBezTo>
                  <a:cubicBezTo>
                    <a:pt x="0" y="21600"/>
                    <a:pt x="543" y="21600"/>
                    <a:pt x="10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909262" y="3668405"/>
              <a:ext cx="5338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0"/>
                  </a:moveTo>
                  <a:cubicBezTo>
                    <a:pt x="16800" y="3820"/>
                    <a:pt x="12646" y="7641"/>
                    <a:pt x="9323" y="10653"/>
                  </a:cubicBezTo>
                  <a:cubicBezTo>
                    <a:pt x="6000" y="13665"/>
                    <a:pt x="3508" y="15869"/>
                    <a:pt x="1846" y="17339"/>
                  </a:cubicBezTo>
                  <a:cubicBezTo>
                    <a:pt x="185" y="18808"/>
                    <a:pt x="-646" y="19543"/>
                    <a:pt x="600" y="20131"/>
                  </a:cubicBezTo>
                  <a:cubicBezTo>
                    <a:pt x="1846" y="20718"/>
                    <a:pt x="5169" y="21159"/>
                    <a:pt x="8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043400" y="3694009"/>
              <a:ext cx="135159" cy="28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024" fill="norm" stroke="1" extrusionOk="0">
                  <a:moveTo>
                    <a:pt x="12060" y="5620"/>
                  </a:moveTo>
                  <a:cubicBezTo>
                    <a:pt x="11079" y="4837"/>
                    <a:pt x="10097" y="4055"/>
                    <a:pt x="8788" y="3663"/>
                  </a:cubicBezTo>
                  <a:cubicBezTo>
                    <a:pt x="7479" y="3272"/>
                    <a:pt x="5842" y="3272"/>
                    <a:pt x="4369" y="4055"/>
                  </a:cubicBezTo>
                  <a:cubicBezTo>
                    <a:pt x="2897" y="4837"/>
                    <a:pt x="1588" y="6402"/>
                    <a:pt x="769" y="8829"/>
                  </a:cubicBezTo>
                  <a:cubicBezTo>
                    <a:pt x="-49" y="11255"/>
                    <a:pt x="-376" y="14542"/>
                    <a:pt x="606" y="16889"/>
                  </a:cubicBezTo>
                  <a:cubicBezTo>
                    <a:pt x="1588" y="19237"/>
                    <a:pt x="3879" y="20646"/>
                    <a:pt x="6824" y="20959"/>
                  </a:cubicBezTo>
                  <a:cubicBezTo>
                    <a:pt x="9769" y="21272"/>
                    <a:pt x="13369" y="20489"/>
                    <a:pt x="15988" y="17750"/>
                  </a:cubicBezTo>
                  <a:cubicBezTo>
                    <a:pt x="18606" y="15011"/>
                    <a:pt x="20242" y="10315"/>
                    <a:pt x="20733" y="7029"/>
                  </a:cubicBezTo>
                  <a:cubicBezTo>
                    <a:pt x="21224" y="3742"/>
                    <a:pt x="20569" y="1863"/>
                    <a:pt x="19424" y="846"/>
                  </a:cubicBezTo>
                  <a:cubicBezTo>
                    <a:pt x="18279" y="-171"/>
                    <a:pt x="16642" y="-328"/>
                    <a:pt x="14188" y="689"/>
                  </a:cubicBezTo>
                  <a:cubicBezTo>
                    <a:pt x="11733" y="1707"/>
                    <a:pt x="8460" y="3898"/>
                    <a:pt x="5188" y="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578600" y="3428338"/>
              <a:ext cx="190500" cy="72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2018"/>
                  </a:moveTo>
                  <a:cubicBezTo>
                    <a:pt x="20640" y="1457"/>
                    <a:pt x="19680" y="897"/>
                    <a:pt x="17880" y="493"/>
                  </a:cubicBezTo>
                  <a:cubicBezTo>
                    <a:pt x="16080" y="88"/>
                    <a:pt x="13440" y="-161"/>
                    <a:pt x="10920" y="119"/>
                  </a:cubicBezTo>
                  <a:cubicBezTo>
                    <a:pt x="8400" y="399"/>
                    <a:pt x="6000" y="1208"/>
                    <a:pt x="4080" y="2547"/>
                  </a:cubicBezTo>
                  <a:cubicBezTo>
                    <a:pt x="2160" y="3885"/>
                    <a:pt x="720" y="5753"/>
                    <a:pt x="840" y="7495"/>
                  </a:cubicBezTo>
                  <a:cubicBezTo>
                    <a:pt x="960" y="9238"/>
                    <a:pt x="2640" y="10857"/>
                    <a:pt x="4680" y="12320"/>
                  </a:cubicBezTo>
                  <a:cubicBezTo>
                    <a:pt x="6720" y="13783"/>
                    <a:pt x="9120" y="15090"/>
                    <a:pt x="10080" y="16397"/>
                  </a:cubicBezTo>
                  <a:cubicBezTo>
                    <a:pt x="11040" y="17704"/>
                    <a:pt x="10560" y="19011"/>
                    <a:pt x="8640" y="19852"/>
                  </a:cubicBezTo>
                  <a:cubicBezTo>
                    <a:pt x="6720" y="20692"/>
                    <a:pt x="3360" y="21066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515100" y="4306527"/>
              <a:ext cx="12337" cy="20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2" fill="norm" stroke="1" extrusionOk="0">
                  <a:moveTo>
                    <a:pt x="10800" y="3075"/>
                  </a:moveTo>
                  <a:cubicBezTo>
                    <a:pt x="14400" y="1484"/>
                    <a:pt x="18000" y="-108"/>
                    <a:pt x="19800" y="6"/>
                  </a:cubicBezTo>
                  <a:cubicBezTo>
                    <a:pt x="21600" y="119"/>
                    <a:pt x="21600" y="1938"/>
                    <a:pt x="18000" y="5804"/>
                  </a:cubicBezTo>
                  <a:cubicBezTo>
                    <a:pt x="14400" y="9669"/>
                    <a:pt x="7200" y="15580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609132" y="4271655"/>
              <a:ext cx="75492" cy="21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439" fill="norm" stroke="1" extrusionOk="0">
                  <a:moveTo>
                    <a:pt x="15674" y="6291"/>
                  </a:moveTo>
                  <a:cubicBezTo>
                    <a:pt x="14537" y="5243"/>
                    <a:pt x="13400" y="4194"/>
                    <a:pt x="11411" y="3775"/>
                  </a:cubicBezTo>
                  <a:cubicBezTo>
                    <a:pt x="9421" y="3355"/>
                    <a:pt x="6579" y="3565"/>
                    <a:pt x="4305" y="4823"/>
                  </a:cubicBezTo>
                  <a:cubicBezTo>
                    <a:pt x="2032" y="6082"/>
                    <a:pt x="326" y="8388"/>
                    <a:pt x="42" y="11219"/>
                  </a:cubicBezTo>
                  <a:cubicBezTo>
                    <a:pt x="-242" y="14050"/>
                    <a:pt x="895" y="17406"/>
                    <a:pt x="3453" y="19293"/>
                  </a:cubicBezTo>
                  <a:cubicBezTo>
                    <a:pt x="6011" y="21181"/>
                    <a:pt x="9990" y="21600"/>
                    <a:pt x="12832" y="21390"/>
                  </a:cubicBezTo>
                  <a:cubicBezTo>
                    <a:pt x="15674" y="21181"/>
                    <a:pt x="17379" y="20342"/>
                    <a:pt x="18800" y="17930"/>
                  </a:cubicBezTo>
                  <a:cubicBezTo>
                    <a:pt x="20221" y="15518"/>
                    <a:pt x="21358" y="11534"/>
                    <a:pt x="18516" y="8808"/>
                  </a:cubicBezTo>
                  <a:cubicBezTo>
                    <a:pt x="15674" y="6082"/>
                    <a:pt x="8853" y="4614"/>
                    <a:pt x="5442" y="3355"/>
                  </a:cubicBezTo>
                  <a:cubicBezTo>
                    <a:pt x="2032" y="2097"/>
                    <a:pt x="2032" y="1049"/>
                    <a:pt x="20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511836" y="3172555"/>
              <a:ext cx="260145" cy="11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492" fill="norm" stroke="1" extrusionOk="0">
                  <a:moveTo>
                    <a:pt x="13855" y="4729"/>
                  </a:moveTo>
                  <a:cubicBezTo>
                    <a:pt x="11939" y="8972"/>
                    <a:pt x="10023" y="13215"/>
                    <a:pt x="7933" y="15722"/>
                  </a:cubicBezTo>
                  <a:cubicBezTo>
                    <a:pt x="5843" y="18229"/>
                    <a:pt x="3578" y="19000"/>
                    <a:pt x="2097" y="17650"/>
                  </a:cubicBezTo>
                  <a:cubicBezTo>
                    <a:pt x="617" y="16300"/>
                    <a:pt x="-80" y="12829"/>
                    <a:pt x="7" y="9358"/>
                  </a:cubicBezTo>
                  <a:cubicBezTo>
                    <a:pt x="94" y="5886"/>
                    <a:pt x="965" y="2415"/>
                    <a:pt x="2446" y="872"/>
                  </a:cubicBezTo>
                  <a:cubicBezTo>
                    <a:pt x="3926" y="-671"/>
                    <a:pt x="6017" y="-285"/>
                    <a:pt x="8630" y="2993"/>
                  </a:cubicBezTo>
                  <a:cubicBezTo>
                    <a:pt x="11243" y="6272"/>
                    <a:pt x="14378" y="12443"/>
                    <a:pt x="16555" y="16108"/>
                  </a:cubicBezTo>
                  <a:cubicBezTo>
                    <a:pt x="18733" y="19772"/>
                    <a:pt x="19952" y="20929"/>
                    <a:pt x="20649" y="20350"/>
                  </a:cubicBezTo>
                  <a:cubicBezTo>
                    <a:pt x="21346" y="19772"/>
                    <a:pt x="21520" y="17458"/>
                    <a:pt x="21346" y="14179"/>
                  </a:cubicBezTo>
                  <a:cubicBezTo>
                    <a:pt x="21172" y="10900"/>
                    <a:pt x="20649" y="6658"/>
                    <a:pt x="19604" y="3958"/>
                  </a:cubicBezTo>
                  <a:cubicBezTo>
                    <a:pt x="18559" y="1258"/>
                    <a:pt x="16991" y="100"/>
                    <a:pt x="14988" y="1258"/>
                  </a:cubicBezTo>
                  <a:cubicBezTo>
                    <a:pt x="12985" y="2415"/>
                    <a:pt x="10546" y="5886"/>
                    <a:pt x="9326" y="8586"/>
                  </a:cubicBezTo>
                  <a:cubicBezTo>
                    <a:pt x="8107" y="11286"/>
                    <a:pt x="8107" y="13215"/>
                    <a:pt x="8107" y="1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776732" y="3559175"/>
              <a:ext cx="208268" cy="42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7" fill="norm" stroke="1" extrusionOk="0">
                  <a:moveTo>
                    <a:pt x="21468" y="2605"/>
                  </a:moveTo>
                  <a:cubicBezTo>
                    <a:pt x="20377" y="1758"/>
                    <a:pt x="19286" y="911"/>
                    <a:pt x="18195" y="434"/>
                  </a:cubicBezTo>
                  <a:cubicBezTo>
                    <a:pt x="17104" y="-42"/>
                    <a:pt x="16013" y="-148"/>
                    <a:pt x="15141" y="223"/>
                  </a:cubicBezTo>
                  <a:cubicBezTo>
                    <a:pt x="14268" y="593"/>
                    <a:pt x="13613" y="1440"/>
                    <a:pt x="13177" y="3452"/>
                  </a:cubicBezTo>
                  <a:cubicBezTo>
                    <a:pt x="12741" y="5464"/>
                    <a:pt x="12523" y="8640"/>
                    <a:pt x="12086" y="11711"/>
                  </a:cubicBezTo>
                  <a:cubicBezTo>
                    <a:pt x="11650" y="14781"/>
                    <a:pt x="10995" y="17746"/>
                    <a:pt x="10232" y="19387"/>
                  </a:cubicBezTo>
                  <a:cubicBezTo>
                    <a:pt x="9468" y="21028"/>
                    <a:pt x="8595" y="21346"/>
                    <a:pt x="7504" y="21399"/>
                  </a:cubicBezTo>
                  <a:cubicBezTo>
                    <a:pt x="6413" y="21452"/>
                    <a:pt x="5104" y="21240"/>
                    <a:pt x="3795" y="20605"/>
                  </a:cubicBezTo>
                  <a:cubicBezTo>
                    <a:pt x="2486" y="19970"/>
                    <a:pt x="1177" y="18911"/>
                    <a:pt x="523" y="18064"/>
                  </a:cubicBezTo>
                  <a:cubicBezTo>
                    <a:pt x="-132" y="17217"/>
                    <a:pt x="-132" y="16581"/>
                    <a:pt x="304" y="16105"/>
                  </a:cubicBezTo>
                  <a:cubicBezTo>
                    <a:pt x="741" y="15628"/>
                    <a:pt x="1613" y="15311"/>
                    <a:pt x="4668" y="14940"/>
                  </a:cubicBezTo>
                  <a:cubicBezTo>
                    <a:pt x="7723" y="14570"/>
                    <a:pt x="12959" y="14146"/>
                    <a:pt x="18195" y="13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032535" y="3613143"/>
              <a:ext cx="104866" cy="35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5" fill="norm" stroke="1" extrusionOk="0">
                  <a:moveTo>
                    <a:pt x="21402" y="3742"/>
                  </a:moveTo>
                  <a:cubicBezTo>
                    <a:pt x="21402" y="3099"/>
                    <a:pt x="21402" y="2456"/>
                    <a:pt x="21402" y="1814"/>
                  </a:cubicBezTo>
                  <a:cubicBezTo>
                    <a:pt x="21402" y="1171"/>
                    <a:pt x="21402" y="528"/>
                    <a:pt x="20106" y="206"/>
                  </a:cubicBezTo>
                  <a:cubicBezTo>
                    <a:pt x="18810" y="-115"/>
                    <a:pt x="16218" y="-115"/>
                    <a:pt x="13410" y="592"/>
                  </a:cubicBezTo>
                  <a:cubicBezTo>
                    <a:pt x="10602" y="1299"/>
                    <a:pt x="7578" y="2714"/>
                    <a:pt x="4986" y="5285"/>
                  </a:cubicBezTo>
                  <a:cubicBezTo>
                    <a:pt x="2394" y="7856"/>
                    <a:pt x="234" y="11585"/>
                    <a:pt x="18" y="14478"/>
                  </a:cubicBezTo>
                  <a:cubicBezTo>
                    <a:pt x="-198" y="17371"/>
                    <a:pt x="1530" y="19428"/>
                    <a:pt x="325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086600" y="3758302"/>
              <a:ext cx="215900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9759"/>
                  </a:moveTo>
                  <a:cubicBezTo>
                    <a:pt x="424" y="7959"/>
                    <a:pt x="847" y="6159"/>
                    <a:pt x="1271" y="4359"/>
                  </a:cubicBezTo>
                  <a:cubicBezTo>
                    <a:pt x="1694" y="2559"/>
                    <a:pt x="2118" y="759"/>
                    <a:pt x="2753" y="309"/>
                  </a:cubicBezTo>
                  <a:cubicBezTo>
                    <a:pt x="3388" y="-141"/>
                    <a:pt x="4235" y="759"/>
                    <a:pt x="5082" y="3459"/>
                  </a:cubicBezTo>
                  <a:cubicBezTo>
                    <a:pt x="5929" y="6159"/>
                    <a:pt x="6776" y="10659"/>
                    <a:pt x="6988" y="13659"/>
                  </a:cubicBezTo>
                  <a:cubicBezTo>
                    <a:pt x="7200" y="16659"/>
                    <a:pt x="6776" y="18159"/>
                    <a:pt x="6565" y="18159"/>
                  </a:cubicBezTo>
                  <a:cubicBezTo>
                    <a:pt x="6353" y="18159"/>
                    <a:pt x="6353" y="16659"/>
                    <a:pt x="7200" y="13959"/>
                  </a:cubicBezTo>
                  <a:cubicBezTo>
                    <a:pt x="8047" y="11259"/>
                    <a:pt x="9741" y="7359"/>
                    <a:pt x="11118" y="4509"/>
                  </a:cubicBezTo>
                  <a:cubicBezTo>
                    <a:pt x="12494" y="1659"/>
                    <a:pt x="13553" y="-141"/>
                    <a:pt x="13659" y="9"/>
                  </a:cubicBezTo>
                  <a:cubicBezTo>
                    <a:pt x="13765" y="159"/>
                    <a:pt x="12918" y="2259"/>
                    <a:pt x="12282" y="4809"/>
                  </a:cubicBezTo>
                  <a:cubicBezTo>
                    <a:pt x="11647" y="7359"/>
                    <a:pt x="11224" y="10359"/>
                    <a:pt x="11541" y="13209"/>
                  </a:cubicBezTo>
                  <a:cubicBezTo>
                    <a:pt x="11859" y="16059"/>
                    <a:pt x="12918" y="18759"/>
                    <a:pt x="14718" y="20109"/>
                  </a:cubicBezTo>
                  <a:cubicBezTo>
                    <a:pt x="16518" y="21459"/>
                    <a:pt x="19059" y="21459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385050" y="3649355"/>
              <a:ext cx="5088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2492" y="0"/>
                  </a:moveTo>
                  <a:cubicBezTo>
                    <a:pt x="6646" y="1616"/>
                    <a:pt x="10800" y="3233"/>
                    <a:pt x="14538" y="5584"/>
                  </a:cubicBezTo>
                  <a:cubicBezTo>
                    <a:pt x="18277" y="7935"/>
                    <a:pt x="21600" y="11020"/>
                    <a:pt x="19108" y="13812"/>
                  </a:cubicBezTo>
                  <a:cubicBezTo>
                    <a:pt x="16615" y="16604"/>
                    <a:pt x="8308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518400" y="3871605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694980" y="3488819"/>
              <a:ext cx="331420" cy="51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32" fill="norm" stroke="1" extrusionOk="0">
                  <a:moveTo>
                    <a:pt x="9160" y="16009"/>
                  </a:moveTo>
                  <a:cubicBezTo>
                    <a:pt x="9160" y="15035"/>
                    <a:pt x="9160" y="14061"/>
                    <a:pt x="8816" y="13398"/>
                  </a:cubicBezTo>
                  <a:cubicBezTo>
                    <a:pt x="8472" y="12734"/>
                    <a:pt x="7784" y="12379"/>
                    <a:pt x="6408" y="12734"/>
                  </a:cubicBezTo>
                  <a:cubicBezTo>
                    <a:pt x="5032" y="13088"/>
                    <a:pt x="2969" y="14150"/>
                    <a:pt x="1731" y="15434"/>
                  </a:cubicBezTo>
                  <a:cubicBezTo>
                    <a:pt x="492" y="16717"/>
                    <a:pt x="80" y="18222"/>
                    <a:pt x="11" y="19196"/>
                  </a:cubicBezTo>
                  <a:cubicBezTo>
                    <a:pt x="-58" y="20170"/>
                    <a:pt x="217" y="20612"/>
                    <a:pt x="699" y="20834"/>
                  </a:cubicBezTo>
                  <a:cubicBezTo>
                    <a:pt x="1180" y="21055"/>
                    <a:pt x="1868" y="21055"/>
                    <a:pt x="2969" y="20479"/>
                  </a:cubicBezTo>
                  <a:cubicBezTo>
                    <a:pt x="4069" y="19904"/>
                    <a:pt x="5583" y="18753"/>
                    <a:pt x="7096" y="16717"/>
                  </a:cubicBezTo>
                  <a:cubicBezTo>
                    <a:pt x="8610" y="14681"/>
                    <a:pt x="10123" y="11760"/>
                    <a:pt x="11292" y="9193"/>
                  </a:cubicBezTo>
                  <a:cubicBezTo>
                    <a:pt x="12462" y="6625"/>
                    <a:pt x="13287" y="4412"/>
                    <a:pt x="13700" y="2863"/>
                  </a:cubicBezTo>
                  <a:cubicBezTo>
                    <a:pt x="14113" y="1314"/>
                    <a:pt x="14113" y="429"/>
                    <a:pt x="13700" y="119"/>
                  </a:cubicBezTo>
                  <a:cubicBezTo>
                    <a:pt x="13287" y="-191"/>
                    <a:pt x="12462" y="75"/>
                    <a:pt x="11430" y="1270"/>
                  </a:cubicBezTo>
                  <a:cubicBezTo>
                    <a:pt x="10398" y="2465"/>
                    <a:pt x="9160" y="4589"/>
                    <a:pt x="8059" y="7245"/>
                  </a:cubicBezTo>
                  <a:cubicBezTo>
                    <a:pt x="6959" y="9901"/>
                    <a:pt x="5996" y="13088"/>
                    <a:pt x="5445" y="14991"/>
                  </a:cubicBezTo>
                  <a:cubicBezTo>
                    <a:pt x="4895" y="16894"/>
                    <a:pt x="4757" y="17514"/>
                    <a:pt x="4757" y="18045"/>
                  </a:cubicBezTo>
                  <a:cubicBezTo>
                    <a:pt x="4757" y="18576"/>
                    <a:pt x="4895" y="19019"/>
                    <a:pt x="5239" y="19107"/>
                  </a:cubicBezTo>
                  <a:cubicBezTo>
                    <a:pt x="5583" y="19196"/>
                    <a:pt x="6133" y="18930"/>
                    <a:pt x="7096" y="17912"/>
                  </a:cubicBezTo>
                  <a:cubicBezTo>
                    <a:pt x="8059" y="16894"/>
                    <a:pt x="9435" y="15124"/>
                    <a:pt x="10467" y="13973"/>
                  </a:cubicBezTo>
                  <a:cubicBezTo>
                    <a:pt x="11499" y="12822"/>
                    <a:pt x="12187" y="12291"/>
                    <a:pt x="12737" y="12335"/>
                  </a:cubicBezTo>
                  <a:cubicBezTo>
                    <a:pt x="13287" y="12379"/>
                    <a:pt x="13700" y="12999"/>
                    <a:pt x="13975" y="14371"/>
                  </a:cubicBezTo>
                  <a:cubicBezTo>
                    <a:pt x="14250" y="15743"/>
                    <a:pt x="14388" y="17868"/>
                    <a:pt x="14181" y="19240"/>
                  </a:cubicBezTo>
                  <a:cubicBezTo>
                    <a:pt x="13975" y="20612"/>
                    <a:pt x="13425" y="21232"/>
                    <a:pt x="13012" y="21320"/>
                  </a:cubicBezTo>
                  <a:cubicBezTo>
                    <a:pt x="12599" y="21409"/>
                    <a:pt x="12324" y="20966"/>
                    <a:pt x="12737" y="19993"/>
                  </a:cubicBezTo>
                  <a:cubicBezTo>
                    <a:pt x="13150" y="19019"/>
                    <a:pt x="14250" y="17514"/>
                    <a:pt x="15420" y="16496"/>
                  </a:cubicBezTo>
                  <a:cubicBezTo>
                    <a:pt x="16589" y="15478"/>
                    <a:pt x="17827" y="14947"/>
                    <a:pt x="18859" y="14460"/>
                  </a:cubicBezTo>
                  <a:cubicBezTo>
                    <a:pt x="19891" y="13973"/>
                    <a:pt x="20717" y="13530"/>
                    <a:pt x="20648" y="13619"/>
                  </a:cubicBezTo>
                  <a:cubicBezTo>
                    <a:pt x="20579" y="13707"/>
                    <a:pt x="19616" y="14327"/>
                    <a:pt x="18928" y="15257"/>
                  </a:cubicBezTo>
                  <a:cubicBezTo>
                    <a:pt x="18240" y="16186"/>
                    <a:pt x="17827" y="17425"/>
                    <a:pt x="17621" y="18266"/>
                  </a:cubicBezTo>
                  <a:cubicBezTo>
                    <a:pt x="17415" y="19107"/>
                    <a:pt x="17415" y="19550"/>
                    <a:pt x="17552" y="19993"/>
                  </a:cubicBezTo>
                  <a:cubicBezTo>
                    <a:pt x="17690" y="20435"/>
                    <a:pt x="17965" y="20878"/>
                    <a:pt x="18653" y="21011"/>
                  </a:cubicBezTo>
                  <a:cubicBezTo>
                    <a:pt x="19341" y="21143"/>
                    <a:pt x="20441" y="20966"/>
                    <a:pt x="21542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540241" y="4659368"/>
              <a:ext cx="1571926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53" fill="norm" stroke="1" extrusionOk="0">
                  <a:moveTo>
                    <a:pt x="612" y="14996"/>
                  </a:moveTo>
                  <a:cubicBezTo>
                    <a:pt x="1741" y="14276"/>
                    <a:pt x="2870" y="13556"/>
                    <a:pt x="4014" y="12116"/>
                  </a:cubicBezTo>
                  <a:cubicBezTo>
                    <a:pt x="5158" y="10676"/>
                    <a:pt x="6316" y="8516"/>
                    <a:pt x="7474" y="7076"/>
                  </a:cubicBezTo>
                  <a:cubicBezTo>
                    <a:pt x="8632" y="5636"/>
                    <a:pt x="9791" y="4916"/>
                    <a:pt x="10934" y="4556"/>
                  </a:cubicBezTo>
                  <a:cubicBezTo>
                    <a:pt x="12078" y="4196"/>
                    <a:pt x="13207" y="4196"/>
                    <a:pt x="14307" y="4196"/>
                  </a:cubicBezTo>
                  <a:cubicBezTo>
                    <a:pt x="15408" y="4196"/>
                    <a:pt x="16479" y="4196"/>
                    <a:pt x="17348" y="4196"/>
                  </a:cubicBezTo>
                  <a:cubicBezTo>
                    <a:pt x="18216" y="4196"/>
                    <a:pt x="18882" y="4196"/>
                    <a:pt x="19288" y="4196"/>
                  </a:cubicBezTo>
                  <a:cubicBezTo>
                    <a:pt x="19693" y="4196"/>
                    <a:pt x="19838" y="4196"/>
                    <a:pt x="19838" y="4196"/>
                  </a:cubicBezTo>
                  <a:cubicBezTo>
                    <a:pt x="19838" y="4196"/>
                    <a:pt x="19693" y="4196"/>
                    <a:pt x="19085" y="3836"/>
                  </a:cubicBezTo>
                  <a:cubicBezTo>
                    <a:pt x="18477" y="3476"/>
                    <a:pt x="17406" y="2756"/>
                    <a:pt x="16233" y="2396"/>
                  </a:cubicBezTo>
                  <a:cubicBezTo>
                    <a:pt x="15060" y="2036"/>
                    <a:pt x="13786" y="2036"/>
                    <a:pt x="12585" y="2036"/>
                  </a:cubicBezTo>
                  <a:cubicBezTo>
                    <a:pt x="11383" y="2036"/>
                    <a:pt x="10254" y="2036"/>
                    <a:pt x="9110" y="2036"/>
                  </a:cubicBezTo>
                  <a:cubicBezTo>
                    <a:pt x="7966" y="2036"/>
                    <a:pt x="6808" y="2036"/>
                    <a:pt x="5722" y="3116"/>
                  </a:cubicBezTo>
                  <a:cubicBezTo>
                    <a:pt x="4637" y="4196"/>
                    <a:pt x="3623" y="6356"/>
                    <a:pt x="2726" y="8876"/>
                  </a:cubicBezTo>
                  <a:cubicBezTo>
                    <a:pt x="1828" y="11396"/>
                    <a:pt x="1046" y="14276"/>
                    <a:pt x="583" y="16436"/>
                  </a:cubicBezTo>
                  <a:cubicBezTo>
                    <a:pt x="120" y="18596"/>
                    <a:pt x="-25" y="20036"/>
                    <a:pt x="4" y="20756"/>
                  </a:cubicBezTo>
                  <a:cubicBezTo>
                    <a:pt x="33" y="21476"/>
                    <a:pt x="236" y="21476"/>
                    <a:pt x="858" y="21116"/>
                  </a:cubicBezTo>
                  <a:cubicBezTo>
                    <a:pt x="1481" y="20756"/>
                    <a:pt x="2523" y="20036"/>
                    <a:pt x="3536" y="19316"/>
                  </a:cubicBezTo>
                  <a:cubicBezTo>
                    <a:pt x="4550" y="18596"/>
                    <a:pt x="5534" y="17876"/>
                    <a:pt x="6606" y="17516"/>
                  </a:cubicBezTo>
                  <a:cubicBezTo>
                    <a:pt x="7677" y="17156"/>
                    <a:pt x="8835" y="17156"/>
                    <a:pt x="10037" y="16796"/>
                  </a:cubicBezTo>
                  <a:cubicBezTo>
                    <a:pt x="11238" y="16436"/>
                    <a:pt x="12483" y="15716"/>
                    <a:pt x="13685" y="15356"/>
                  </a:cubicBezTo>
                  <a:cubicBezTo>
                    <a:pt x="14887" y="14996"/>
                    <a:pt x="16045" y="14996"/>
                    <a:pt x="17203" y="15356"/>
                  </a:cubicBezTo>
                  <a:cubicBezTo>
                    <a:pt x="18361" y="15716"/>
                    <a:pt x="19519" y="16436"/>
                    <a:pt x="20272" y="16796"/>
                  </a:cubicBezTo>
                  <a:cubicBezTo>
                    <a:pt x="21025" y="17156"/>
                    <a:pt x="21372" y="17156"/>
                    <a:pt x="21474" y="16436"/>
                  </a:cubicBezTo>
                  <a:cubicBezTo>
                    <a:pt x="21575" y="15716"/>
                    <a:pt x="21430" y="14276"/>
                    <a:pt x="20808" y="12476"/>
                  </a:cubicBezTo>
                  <a:cubicBezTo>
                    <a:pt x="20185" y="10676"/>
                    <a:pt x="19085" y="8516"/>
                    <a:pt x="17970" y="7076"/>
                  </a:cubicBezTo>
                  <a:cubicBezTo>
                    <a:pt x="16855" y="5636"/>
                    <a:pt x="15726" y="4916"/>
                    <a:pt x="14510" y="4556"/>
                  </a:cubicBezTo>
                  <a:cubicBezTo>
                    <a:pt x="13294" y="4196"/>
                    <a:pt x="11991" y="4196"/>
                    <a:pt x="10703" y="4196"/>
                  </a:cubicBezTo>
                  <a:cubicBezTo>
                    <a:pt x="9414" y="4196"/>
                    <a:pt x="8140" y="4196"/>
                    <a:pt x="6939" y="4916"/>
                  </a:cubicBezTo>
                  <a:cubicBezTo>
                    <a:pt x="5737" y="5636"/>
                    <a:pt x="4608" y="7076"/>
                    <a:pt x="4622" y="7076"/>
                  </a:cubicBezTo>
                  <a:cubicBezTo>
                    <a:pt x="4637" y="7076"/>
                    <a:pt x="5795" y="5636"/>
                    <a:pt x="6967" y="4196"/>
                  </a:cubicBezTo>
                  <a:cubicBezTo>
                    <a:pt x="8140" y="2756"/>
                    <a:pt x="9327" y="1316"/>
                    <a:pt x="10601" y="596"/>
                  </a:cubicBezTo>
                  <a:cubicBezTo>
                    <a:pt x="11875" y="-124"/>
                    <a:pt x="13236" y="-124"/>
                    <a:pt x="14090" y="236"/>
                  </a:cubicBezTo>
                  <a:cubicBezTo>
                    <a:pt x="14944" y="596"/>
                    <a:pt x="15292" y="1316"/>
                    <a:pt x="15639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594421" y="5029261"/>
              <a:ext cx="238180" cy="51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18" fill="norm" stroke="1" extrusionOk="0">
                  <a:moveTo>
                    <a:pt x="21509" y="985"/>
                  </a:moveTo>
                  <a:cubicBezTo>
                    <a:pt x="19406" y="629"/>
                    <a:pt x="17304" y="274"/>
                    <a:pt x="15774" y="96"/>
                  </a:cubicBezTo>
                  <a:cubicBezTo>
                    <a:pt x="14245" y="-82"/>
                    <a:pt x="13290" y="-82"/>
                    <a:pt x="11187" y="718"/>
                  </a:cubicBezTo>
                  <a:cubicBezTo>
                    <a:pt x="9084" y="1518"/>
                    <a:pt x="5835" y="3118"/>
                    <a:pt x="3541" y="5029"/>
                  </a:cubicBezTo>
                  <a:cubicBezTo>
                    <a:pt x="1247" y="6940"/>
                    <a:pt x="-91" y="9162"/>
                    <a:pt x="5" y="11385"/>
                  </a:cubicBezTo>
                  <a:cubicBezTo>
                    <a:pt x="100" y="13607"/>
                    <a:pt x="1629" y="15829"/>
                    <a:pt x="4019" y="17518"/>
                  </a:cubicBezTo>
                  <a:cubicBezTo>
                    <a:pt x="6408" y="19207"/>
                    <a:pt x="9658" y="20362"/>
                    <a:pt x="1290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940550" y="5186055"/>
              <a:ext cx="98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53"/>
                    <a:pt x="21600" y="8707"/>
                    <a:pt x="19440" y="12307"/>
                  </a:cubicBezTo>
                  <a:cubicBezTo>
                    <a:pt x="17280" y="15907"/>
                    <a:pt x="864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118350" y="5337232"/>
              <a:ext cx="2730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56" y="11040"/>
                    <a:pt x="9712" y="1783"/>
                    <a:pt x="13312" y="240"/>
                  </a:cubicBezTo>
                  <a:cubicBezTo>
                    <a:pt x="16912" y="-1303"/>
                    <a:pt x="1925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708900" y="5154305"/>
              <a:ext cx="57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682"/>
                    <a:pt x="18400" y="5365"/>
                    <a:pt x="16000" y="8047"/>
                  </a:cubicBezTo>
                  <a:cubicBezTo>
                    <a:pt x="13600" y="10729"/>
                    <a:pt x="10400" y="13412"/>
                    <a:pt x="7600" y="15671"/>
                  </a:cubicBezTo>
                  <a:cubicBezTo>
                    <a:pt x="4800" y="17929"/>
                    <a:pt x="24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747000" y="5098400"/>
              <a:ext cx="292100" cy="10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20900"/>
                  </a:moveTo>
                  <a:cubicBezTo>
                    <a:pt x="1252" y="17373"/>
                    <a:pt x="2504" y="13847"/>
                    <a:pt x="5478" y="10100"/>
                  </a:cubicBezTo>
                  <a:cubicBezTo>
                    <a:pt x="8452" y="6353"/>
                    <a:pt x="13148" y="2386"/>
                    <a:pt x="16122" y="843"/>
                  </a:cubicBezTo>
                  <a:cubicBezTo>
                    <a:pt x="19096" y="-700"/>
                    <a:pt x="20348" y="182"/>
                    <a:pt x="21600" y="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734300" y="5255905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6000"/>
                    <a:pt x="4050" y="10400"/>
                    <a:pt x="7650" y="6800"/>
                  </a:cubicBezTo>
                  <a:cubicBezTo>
                    <a:pt x="11250" y="3200"/>
                    <a:pt x="1642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835899" y="5440055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240"/>
                    <a:pt x="4114" y="6480"/>
                    <a:pt x="7714" y="10080"/>
                  </a:cubicBezTo>
                  <a:cubicBezTo>
                    <a:pt x="11314" y="13680"/>
                    <a:pt x="16457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867650" y="5459055"/>
              <a:ext cx="120650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933"/>
                  </a:moveTo>
                  <a:cubicBezTo>
                    <a:pt x="19705" y="316"/>
                    <a:pt x="17811" y="-301"/>
                    <a:pt x="16295" y="162"/>
                  </a:cubicBezTo>
                  <a:cubicBezTo>
                    <a:pt x="14779" y="625"/>
                    <a:pt x="13642" y="2168"/>
                    <a:pt x="10989" y="5870"/>
                  </a:cubicBezTo>
                  <a:cubicBezTo>
                    <a:pt x="8337" y="9573"/>
                    <a:pt x="4168" y="15436"/>
                    <a:pt x="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143808" y="5171153"/>
              <a:ext cx="161993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61" fill="norm" stroke="1" extrusionOk="0">
                  <a:moveTo>
                    <a:pt x="21193" y="2325"/>
                  </a:moveTo>
                  <a:cubicBezTo>
                    <a:pt x="19255" y="1601"/>
                    <a:pt x="17316" y="876"/>
                    <a:pt x="15655" y="441"/>
                  </a:cubicBezTo>
                  <a:cubicBezTo>
                    <a:pt x="13993" y="6"/>
                    <a:pt x="12608" y="-139"/>
                    <a:pt x="11362" y="151"/>
                  </a:cubicBezTo>
                  <a:cubicBezTo>
                    <a:pt x="10116" y="441"/>
                    <a:pt x="9008" y="1166"/>
                    <a:pt x="7070" y="3920"/>
                  </a:cubicBezTo>
                  <a:cubicBezTo>
                    <a:pt x="5131" y="6674"/>
                    <a:pt x="2362" y="11458"/>
                    <a:pt x="978" y="14430"/>
                  </a:cubicBezTo>
                  <a:cubicBezTo>
                    <a:pt x="-407" y="17402"/>
                    <a:pt x="-407" y="18562"/>
                    <a:pt x="1531" y="19431"/>
                  </a:cubicBezTo>
                  <a:cubicBezTo>
                    <a:pt x="3470" y="20301"/>
                    <a:pt x="7347" y="20881"/>
                    <a:pt x="1122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360505" y="5236855"/>
              <a:ext cx="278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778"/>
                    <a:pt x="4867" y="1557"/>
                    <a:pt x="1782" y="5157"/>
                  </a:cubicBezTo>
                  <a:cubicBezTo>
                    <a:pt x="-1304" y="8757"/>
                    <a:pt x="239" y="1517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468398" y="5283548"/>
              <a:ext cx="157336" cy="13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0355" fill="norm" stroke="1" extrusionOk="0">
                  <a:moveTo>
                    <a:pt x="13619" y="617"/>
                  </a:moveTo>
                  <a:cubicBezTo>
                    <a:pt x="12234" y="-19"/>
                    <a:pt x="10850" y="-654"/>
                    <a:pt x="8496" y="1411"/>
                  </a:cubicBezTo>
                  <a:cubicBezTo>
                    <a:pt x="6142" y="3475"/>
                    <a:pt x="2819" y="8240"/>
                    <a:pt x="1158" y="12052"/>
                  </a:cubicBezTo>
                  <a:cubicBezTo>
                    <a:pt x="-504" y="15864"/>
                    <a:pt x="-504" y="18722"/>
                    <a:pt x="1988" y="19834"/>
                  </a:cubicBezTo>
                  <a:cubicBezTo>
                    <a:pt x="4481" y="20946"/>
                    <a:pt x="9465" y="20311"/>
                    <a:pt x="13204" y="17611"/>
                  </a:cubicBezTo>
                  <a:cubicBezTo>
                    <a:pt x="16942" y="14911"/>
                    <a:pt x="19434" y="10146"/>
                    <a:pt x="20265" y="7128"/>
                  </a:cubicBezTo>
                  <a:cubicBezTo>
                    <a:pt x="21096" y="4111"/>
                    <a:pt x="20265" y="2840"/>
                    <a:pt x="18188" y="2046"/>
                  </a:cubicBezTo>
                  <a:cubicBezTo>
                    <a:pt x="16111" y="1252"/>
                    <a:pt x="12788" y="934"/>
                    <a:pt x="9465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629649" y="5172146"/>
              <a:ext cx="148007" cy="34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81" fill="norm" stroke="1" extrusionOk="0">
                  <a:moveTo>
                    <a:pt x="0" y="860"/>
                  </a:moveTo>
                  <a:cubicBezTo>
                    <a:pt x="1200" y="468"/>
                    <a:pt x="2400" y="75"/>
                    <a:pt x="3750" y="9"/>
                  </a:cubicBezTo>
                  <a:cubicBezTo>
                    <a:pt x="5100" y="-56"/>
                    <a:pt x="6600" y="206"/>
                    <a:pt x="8700" y="1319"/>
                  </a:cubicBezTo>
                  <a:cubicBezTo>
                    <a:pt x="10800" y="2431"/>
                    <a:pt x="13500" y="4395"/>
                    <a:pt x="16200" y="7079"/>
                  </a:cubicBezTo>
                  <a:cubicBezTo>
                    <a:pt x="18900" y="9762"/>
                    <a:pt x="21600" y="13166"/>
                    <a:pt x="20850" y="15719"/>
                  </a:cubicBezTo>
                  <a:cubicBezTo>
                    <a:pt x="20100" y="18271"/>
                    <a:pt x="15900" y="19973"/>
                    <a:pt x="13050" y="20759"/>
                  </a:cubicBezTo>
                  <a:cubicBezTo>
                    <a:pt x="10200" y="21544"/>
                    <a:pt x="8700" y="21413"/>
                    <a:pt x="72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890000" y="5090805"/>
              <a:ext cx="11516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0" y="0"/>
                  </a:moveTo>
                  <a:cubicBezTo>
                    <a:pt x="5959" y="2100"/>
                    <a:pt x="11917" y="4200"/>
                    <a:pt x="15828" y="6650"/>
                  </a:cubicBezTo>
                  <a:cubicBezTo>
                    <a:pt x="19738" y="9100"/>
                    <a:pt x="21600" y="11900"/>
                    <a:pt x="19179" y="14450"/>
                  </a:cubicBezTo>
                  <a:cubicBezTo>
                    <a:pt x="16759" y="17000"/>
                    <a:pt x="10055" y="19300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5933" y="3420221"/>
              <a:ext cx="234417" cy="42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52" fill="norm" stroke="1" extrusionOk="0">
                  <a:moveTo>
                    <a:pt x="18632" y="2607"/>
                  </a:moveTo>
                  <a:cubicBezTo>
                    <a:pt x="18827" y="1854"/>
                    <a:pt x="19021" y="1102"/>
                    <a:pt x="18632" y="619"/>
                  </a:cubicBezTo>
                  <a:cubicBezTo>
                    <a:pt x="18243" y="135"/>
                    <a:pt x="17270" y="-80"/>
                    <a:pt x="15129" y="27"/>
                  </a:cubicBezTo>
                  <a:cubicBezTo>
                    <a:pt x="12989" y="135"/>
                    <a:pt x="9681" y="565"/>
                    <a:pt x="7248" y="1263"/>
                  </a:cubicBezTo>
                  <a:cubicBezTo>
                    <a:pt x="4816" y="1962"/>
                    <a:pt x="3259" y="2929"/>
                    <a:pt x="2286" y="4756"/>
                  </a:cubicBezTo>
                  <a:cubicBezTo>
                    <a:pt x="1313" y="6583"/>
                    <a:pt x="924" y="9269"/>
                    <a:pt x="632" y="11848"/>
                  </a:cubicBezTo>
                  <a:cubicBezTo>
                    <a:pt x="340" y="14427"/>
                    <a:pt x="146" y="16899"/>
                    <a:pt x="48" y="18457"/>
                  </a:cubicBezTo>
                  <a:cubicBezTo>
                    <a:pt x="-49" y="20016"/>
                    <a:pt x="-49" y="20660"/>
                    <a:pt x="535" y="21036"/>
                  </a:cubicBezTo>
                  <a:cubicBezTo>
                    <a:pt x="1119" y="21413"/>
                    <a:pt x="2286" y="21520"/>
                    <a:pt x="5886" y="21413"/>
                  </a:cubicBezTo>
                  <a:cubicBezTo>
                    <a:pt x="9486" y="21305"/>
                    <a:pt x="15519" y="20983"/>
                    <a:pt x="21551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0" y="3649355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600"/>
                    <a:pt x="8471" y="9600"/>
                    <a:pt x="12071" y="6000"/>
                  </a:cubicBezTo>
                  <a:cubicBezTo>
                    <a:pt x="15671" y="2400"/>
                    <a:pt x="186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85185" y="3371238"/>
              <a:ext cx="237115" cy="49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9" fill="norm" stroke="1" extrusionOk="0">
                  <a:moveTo>
                    <a:pt x="21413" y="1586"/>
                  </a:moveTo>
                  <a:cubicBezTo>
                    <a:pt x="21413" y="1039"/>
                    <a:pt x="21413" y="492"/>
                    <a:pt x="20648" y="218"/>
                  </a:cubicBezTo>
                  <a:cubicBezTo>
                    <a:pt x="19884" y="-55"/>
                    <a:pt x="18355" y="-55"/>
                    <a:pt x="15965" y="127"/>
                  </a:cubicBezTo>
                  <a:cubicBezTo>
                    <a:pt x="13576" y="310"/>
                    <a:pt x="10326" y="674"/>
                    <a:pt x="8032" y="1175"/>
                  </a:cubicBezTo>
                  <a:cubicBezTo>
                    <a:pt x="5739" y="1677"/>
                    <a:pt x="4401" y="2315"/>
                    <a:pt x="3827" y="3682"/>
                  </a:cubicBezTo>
                  <a:cubicBezTo>
                    <a:pt x="3254" y="5049"/>
                    <a:pt x="3445" y="7145"/>
                    <a:pt x="3158" y="9560"/>
                  </a:cubicBezTo>
                  <a:cubicBezTo>
                    <a:pt x="2871" y="11975"/>
                    <a:pt x="2107" y="14710"/>
                    <a:pt x="1533" y="16350"/>
                  </a:cubicBezTo>
                  <a:cubicBezTo>
                    <a:pt x="960" y="17991"/>
                    <a:pt x="578" y="18537"/>
                    <a:pt x="291" y="19221"/>
                  </a:cubicBezTo>
                  <a:cubicBezTo>
                    <a:pt x="4" y="19904"/>
                    <a:pt x="-187" y="20725"/>
                    <a:pt x="291" y="21135"/>
                  </a:cubicBezTo>
                  <a:cubicBezTo>
                    <a:pt x="769" y="21545"/>
                    <a:pt x="1916" y="21545"/>
                    <a:pt x="4783" y="21499"/>
                  </a:cubicBezTo>
                  <a:cubicBezTo>
                    <a:pt x="7650" y="21454"/>
                    <a:pt x="12238" y="21363"/>
                    <a:pt x="16825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84200" y="3577777"/>
              <a:ext cx="171450" cy="24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52"/>
                  </a:moveTo>
                  <a:cubicBezTo>
                    <a:pt x="1333" y="-34"/>
                    <a:pt x="2667" y="-220"/>
                    <a:pt x="4400" y="711"/>
                  </a:cubicBezTo>
                  <a:cubicBezTo>
                    <a:pt x="6133" y="1642"/>
                    <a:pt x="8267" y="3690"/>
                    <a:pt x="11200" y="7321"/>
                  </a:cubicBezTo>
                  <a:cubicBezTo>
                    <a:pt x="14133" y="10952"/>
                    <a:pt x="17867" y="16166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54050" y="3585855"/>
              <a:ext cx="184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1054"/>
                    <a:pt x="15641" y="2107"/>
                    <a:pt x="12290" y="4829"/>
                  </a:cubicBezTo>
                  <a:cubicBezTo>
                    <a:pt x="8938" y="7551"/>
                    <a:pt x="5214" y="11941"/>
                    <a:pt x="3103" y="15015"/>
                  </a:cubicBezTo>
                  <a:cubicBezTo>
                    <a:pt x="993" y="18088"/>
                    <a:pt x="497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12800" y="3440749"/>
              <a:ext cx="205280" cy="37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7" fill="norm" stroke="1" extrusionOk="0">
                  <a:moveTo>
                    <a:pt x="0" y="1038"/>
                  </a:moveTo>
                  <a:cubicBezTo>
                    <a:pt x="661" y="553"/>
                    <a:pt x="1322" y="67"/>
                    <a:pt x="3967" y="7"/>
                  </a:cubicBezTo>
                  <a:cubicBezTo>
                    <a:pt x="6612" y="-54"/>
                    <a:pt x="11241" y="310"/>
                    <a:pt x="14437" y="917"/>
                  </a:cubicBezTo>
                  <a:cubicBezTo>
                    <a:pt x="17633" y="1524"/>
                    <a:pt x="19396" y="2373"/>
                    <a:pt x="20388" y="3101"/>
                  </a:cubicBezTo>
                  <a:cubicBezTo>
                    <a:pt x="21380" y="3829"/>
                    <a:pt x="21600" y="4436"/>
                    <a:pt x="21159" y="5892"/>
                  </a:cubicBezTo>
                  <a:cubicBezTo>
                    <a:pt x="20718" y="7348"/>
                    <a:pt x="19616" y="9654"/>
                    <a:pt x="19065" y="11838"/>
                  </a:cubicBezTo>
                  <a:cubicBezTo>
                    <a:pt x="18514" y="14022"/>
                    <a:pt x="18514" y="16085"/>
                    <a:pt x="18514" y="17420"/>
                  </a:cubicBezTo>
                  <a:cubicBezTo>
                    <a:pt x="18514" y="18755"/>
                    <a:pt x="18514" y="19362"/>
                    <a:pt x="16861" y="19968"/>
                  </a:cubicBezTo>
                  <a:cubicBezTo>
                    <a:pt x="15208" y="20575"/>
                    <a:pt x="11902" y="21182"/>
                    <a:pt x="9588" y="21364"/>
                  </a:cubicBezTo>
                  <a:cubicBezTo>
                    <a:pt x="7273" y="21546"/>
                    <a:pt x="5951" y="21303"/>
                    <a:pt x="4629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187449" y="3509655"/>
              <a:ext cx="17295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781" y="0"/>
                  </a:moveTo>
                  <a:cubicBezTo>
                    <a:pt x="6246" y="2724"/>
                    <a:pt x="11711" y="5449"/>
                    <a:pt x="15224" y="7005"/>
                  </a:cubicBezTo>
                  <a:cubicBezTo>
                    <a:pt x="18737" y="8562"/>
                    <a:pt x="20299" y="8951"/>
                    <a:pt x="20949" y="9632"/>
                  </a:cubicBezTo>
                  <a:cubicBezTo>
                    <a:pt x="21600" y="10314"/>
                    <a:pt x="21340" y="11286"/>
                    <a:pt x="19258" y="12649"/>
                  </a:cubicBezTo>
                  <a:cubicBezTo>
                    <a:pt x="17176" y="14011"/>
                    <a:pt x="13272" y="15762"/>
                    <a:pt x="9759" y="17319"/>
                  </a:cubicBezTo>
                  <a:cubicBezTo>
                    <a:pt x="6246" y="18876"/>
                    <a:pt x="3123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225549" y="3712855"/>
              <a:ext cx="247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320"/>
                    <a:pt x="11631" y="8640"/>
                    <a:pt x="8031" y="12240"/>
                  </a:cubicBezTo>
                  <a:cubicBezTo>
                    <a:pt x="4431" y="15840"/>
                    <a:pt x="221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54198" y="6695608"/>
              <a:ext cx="144353" cy="67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54" fill="norm" stroke="1" extrusionOk="0">
                  <a:moveTo>
                    <a:pt x="3506" y="21454"/>
                  </a:moveTo>
                  <a:cubicBezTo>
                    <a:pt x="1940" y="20108"/>
                    <a:pt x="375" y="18762"/>
                    <a:pt x="62" y="16912"/>
                  </a:cubicBezTo>
                  <a:cubicBezTo>
                    <a:pt x="-251" y="15061"/>
                    <a:pt x="688" y="12706"/>
                    <a:pt x="1471" y="10385"/>
                  </a:cubicBezTo>
                  <a:cubicBezTo>
                    <a:pt x="2253" y="8063"/>
                    <a:pt x="2879" y="5775"/>
                    <a:pt x="3192" y="4463"/>
                  </a:cubicBezTo>
                  <a:cubicBezTo>
                    <a:pt x="3506" y="3151"/>
                    <a:pt x="3506" y="2815"/>
                    <a:pt x="3819" y="2075"/>
                  </a:cubicBezTo>
                  <a:cubicBezTo>
                    <a:pt x="4132" y="1334"/>
                    <a:pt x="4758" y="190"/>
                    <a:pt x="5384" y="22"/>
                  </a:cubicBezTo>
                  <a:cubicBezTo>
                    <a:pt x="6010" y="-146"/>
                    <a:pt x="6636" y="661"/>
                    <a:pt x="8201" y="2209"/>
                  </a:cubicBezTo>
                  <a:cubicBezTo>
                    <a:pt x="9766" y="3757"/>
                    <a:pt x="12271" y="6045"/>
                    <a:pt x="14619" y="8433"/>
                  </a:cubicBezTo>
                  <a:cubicBezTo>
                    <a:pt x="16966" y="10822"/>
                    <a:pt x="19158" y="13312"/>
                    <a:pt x="20253" y="15028"/>
                  </a:cubicBezTo>
                  <a:cubicBezTo>
                    <a:pt x="21349" y="16744"/>
                    <a:pt x="21349" y="17686"/>
                    <a:pt x="21349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39800" y="7116455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327"/>
                    <a:pt x="1029" y="15055"/>
                    <a:pt x="2829" y="12436"/>
                  </a:cubicBezTo>
                  <a:cubicBezTo>
                    <a:pt x="4629" y="9818"/>
                    <a:pt x="7714" y="7855"/>
                    <a:pt x="11057" y="5891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224004" y="6656900"/>
              <a:ext cx="268246" cy="4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2" fill="norm" stroke="1" extrusionOk="0">
                  <a:moveTo>
                    <a:pt x="123" y="6742"/>
                  </a:moveTo>
                  <a:cubicBezTo>
                    <a:pt x="-45" y="5537"/>
                    <a:pt x="-214" y="4331"/>
                    <a:pt x="883" y="3176"/>
                  </a:cubicBezTo>
                  <a:cubicBezTo>
                    <a:pt x="1980" y="2020"/>
                    <a:pt x="4342" y="915"/>
                    <a:pt x="7211" y="363"/>
                  </a:cubicBezTo>
                  <a:cubicBezTo>
                    <a:pt x="10080" y="-190"/>
                    <a:pt x="13455" y="-190"/>
                    <a:pt x="15649" y="915"/>
                  </a:cubicBezTo>
                  <a:cubicBezTo>
                    <a:pt x="17842" y="2020"/>
                    <a:pt x="18855" y="4230"/>
                    <a:pt x="17927" y="6893"/>
                  </a:cubicBezTo>
                  <a:cubicBezTo>
                    <a:pt x="16999" y="9555"/>
                    <a:pt x="14130" y="12670"/>
                    <a:pt x="11767" y="14980"/>
                  </a:cubicBezTo>
                  <a:cubicBezTo>
                    <a:pt x="9405" y="17291"/>
                    <a:pt x="7549" y="18798"/>
                    <a:pt x="6283" y="19752"/>
                  </a:cubicBezTo>
                  <a:cubicBezTo>
                    <a:pt x="5017" y="20707"/>
                    <a:pt x="4342" y="21109"/>
                    <a:pt x="4511" y="21259"/>
                  </a:cubicBezTo>
                  <a:cubicBezTo>
                    <a:pt x="4680" y="21410"/>
                    <a:pt x="5692" y="21310"/>
                    <a:pt x="8645" y="20707"/>
                  </a:cubicBezTo>
                  <a:cubicBezTo>
                    <a:pt x="11599" y="20104"/>
                    <a:pt x="16492" y="18999"/>
                    <a:pt x="21386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587500" y="6989455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040"/>
                    <a:pt x="8100" y="10080"/>
                    <a:pt x="4500" y="13680"/>
                  </a:cubicBezTo>
                  <a:cubicBezTo>
                    <a:pt x="900" y="17280"/>
                    <a:pt x="45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874258" y="6619906"/>
              <a:ext cx="259342" cy="45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0" fill="norm" stroke="1" extrusionOk="0">
                  <a:moveTo>
                    <a:pt x="15721" y="4517"/>
                  </a:moveTo>
                  <a:cubicBezTo>
                    <a:pt x="15194" y="4021"/>
                    <a:pt x="14667" y="3526"/>
                    <a:pt x="13701" y="3278"/>
                  </a:cubicBezTo>
                  <a:cubicBezTo>
                    <a:pt x="12736" y="3031"/>
                    <a:pt x="11331" y="3031"/>
                    <a:pt x="9399" y="3823"/>
                  </a:cubicBezTo>
                  <a:cubicBezTo>
                    <a:pt x="7467" y="4616"/>
                    <a:pt x="5009" y="6201"/>
                    <a:pt x="3340" y="7935"/>
                  </a:cubicBezTo>
                  <a:cubicBezTo>
                    <a:pt x="1672" y="9669"/>
                    <a:pt x="794" y="11552"/>
                    <a:pt x="355" y="12939"/>
                  </a:cubicBezTo>
                  <a:cubicBezTo>
                    <a:pt x="-84" y="14326"/>
                    <a:pt x="-84" y="15218"/>
                    <a:pt x="179" y="15862"/>
                  </a:cubicBezTo>
                  <a:cubicBezTo>
                    <a:pt x="443" y="16506"/>
                    <a:pt x="970" y="16902"/>
                    <a:pt x="2287" y="17051"/>
                  </a:cubicBezTo>
                  <a:cubicBezTo>
                    <a:pt x="3604" y="17199"/>
                    <a:pt x="5711" y="17100"/>
                    <a:pt x="8521" y="15961"/>
                  </a:cubicBezTo>
                  <a:cubicBezTo>
                    <a:pt x="11331" y="14821"/>
                    <a:pt x="14843" y="12642"/>
                    <a:pt x="16950" y="10660"/>
                  </a:cubicBezTo>
                  <a:cubicBezTo>
                    <a:pt x="19057" y="8678"/>
                    <a:pt x="19760" y="6895"/>
                    <a:pt x="19760" y="5458"/>
                  </a:cubicBezTo>
                  <a:cubicBezTo>
                    <a:pt x="19760" y="4021"/>
                    <a:pt x="19057" y="2932"/>
                    <a:pt x="18355" y="2089"/>
                  </a:cubicBezTo>
                  <a:cubicBezTo>
                    <a:pt x="17653" y="1247"/>
                    <a:pt x="16950" y="653"/>
                    <a:pt x="16160" y="306"/>
                  </a:cubicBezTo>
                  <a:cubicBezTo>
                    <a:pt x="15370" y="-41"/>
                    <a:pt x="14492" y="-140"/>
                    <a:pt x="13350" y="256"/>
                  </a:cubicBezTo>
                  <a:cubicBezTo>
                    <a:pt x="12209" y="653"/>
                    <a:pt x="10804" y="1544"/>
                    <a:pt x="9662" y="3080"/>
                  </a:cubicBezTo>
                  <a:cubicBezTo>
                    <a:pt x="8521" y="4616"/>
                    <a:pt x="7643" y="6796"/>
                    <a:pt x="7204" y="8381"/>
                  </a:cubicBezTo>
                  <a:cubicBezTo>
                    <a:pt x="6765" y="9966"/>
                    <a:pt x="6765" y="10957"/>
                    <a:pt x="7467" y="11799"/>
                  </a:cubicBezTo>
                  <a:cubicBezTo>
                    <a:pt x="8170" y="12642"/>
                    <a:pt x="9575" y="13335"/>
                    <a:pt x="11418" y="13979"/>
                  </a:cubicBezTo>
                  <a:cubicBezTo>
                    <a:pt x="13262" y="14623"/>
                    <a:pt x="15545" y="15218"/>
                    <a:pt x="17301" y="16456"/>
                  </a:cubicBezTo>
                  <a:cubicBezTo>
                    <a:pt x="19057" y="17695"/>
                    <a:pt x="20287" y="19577"/>
                    <a:pt x="2151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273300" y="6659255"/>
              <a:ext cx="278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2965"/>
                    <a:pt x="15429" y="5929"/>
                    <a:pt x="18514" y="9529"/>
                  </a:cubicBezTo>
                  <a:cubicBezTo>
                    <a:pt x="21600" y="13129"/>
                    <a:pt x="20057" y="17365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Drawing"/>
          <p:cNvGrpSpPr/>
          <p:nvPr/>
        </p:nvGrpSpPr>
        <p:grpSpPr>
          <a:xfrm>
            <a:off x="712603" y="1551577"/>
            <a:ext cx="11936597" cy="7272030"/>
            <a:chOff x="0" y="0"/>
            <a:chExt cx="11936596" cy="7272029"/>
          </a:xfrm>
        </p:grpSpPr>
        <p:sp>
          <p:nvSpPr>
            <p:cNvPr id="334" name="Line"/>
            <p:cNvSpPr/>
            <p:nvPr/>
          </p:nvSpPr>
          <p:spPr>
            <a:xfrm>
              <a:off x="143423" y="359772"/>
              <a:ext cx="1392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71"/>
                    <a:pt x="-1303" y="9741"/>
                    <a:pt x="240" y="13341"/>
                  </a:cubicBezTo>
                  <a:cubicBezTo>
                    <a:pt x="1783" y="16941"/>
                    <a:pt x="11040" y="192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-1" y="165014"/>
              <a:ext cx="324700" cy="49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59" fill="norm" stroke="1" extrusionOk="0">
                  <a:moveTo>
                    <a:pt x="11878" y="5355"/>
                  </a:moveTo>
                  <a:cubicBezTo>
                    <a:pt x="11740" y="4176"/>
                    <a:pt x="11603" y="2996"/>
                    <a:pt x="10915" y="2088"/>
                  </a:cubicBezTo>
                  <a:cubicBezTo>
                    <a:pt x="10227" y="1181"/>
                    <a:pt x="8989" y="545"/>
                    <a:pt x="8026" y="228"/>
                  </a:cubicBezTo>
                  <a:cubicBezTo>
                    <a:pt x="7063" y="-90"/>
                    <a:pt x="6375" y="-90"/>
                    <a:pt x="5549" y="318"/>
                  </a:cubicBezTo>
                  <a:cubicBezTo>
                    <a:pt x="4724" y="727"/>
                    <a:pt x="3761" y="1544"/>
                    <a:pt x="2729" y="3404"/>
                  </a:cubicBezTo>
                  <a:cubicBezTo>
                    <a:pt x="1697" y="5265"/>
                    <a:pt x="596" y="8169"/>
                    <a:pt x="184" y="10710"/>
                  </a:cubicBezTo>
                  <a:cubicBezTo>
                    <a:pt x="-229" y="13251"/>
                    <a:pt x="46" y="15429"/>
                    <a:pt x="1078" y="17199"/>
                  </a:cubicBezTo>
                  <a:cubicBezTo>
                    <a:pt x="2110" y="18969"/>
                    <a:pt x="3898" y="20330"/>
                    <a:pt x="6306" y="20920"/>
                  </a:cubicBezTo>
                  <a:cubicBezTo>
                    <a:pt x="8714" y="21510"/>
                    <a:pt x="11740" y="21328"/>
                    <a:pt x="14354" y="20376"/>
                  </a:cubicBezTo>
                  <a:cubicBezTo>
                    <a:pt x="16968" y="19423"/>
                    <a:pt x="19170" y="17698"/>
                    <a:pt x="20270" y="15475"/>
                  </a:cubicBezTo>
                  <a:cubicBezTo>
                    <a:pt x="21371" y="13251"/>
                    <a:pt x="21371" y="10528"/>
                    <a:pt x="20339" y="8214"/>
                  </a:cubicBezTo>
                  <a:cubicBezTo>
                    <a:pt x="19307" y="5900"/>
                    <a:pt x="17244" y="3994"/>
                    <a:pt x="15317" y="2723"/>
                  </a:cubicBezTo>
                  <a:cubicBezTo>
                    <a:pt x="13391" y="1453"/>
                    <a:pt x="11603" y="818"/>
                    <a:pt x="9814" y="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94833" y="210073"/>
              <a:ext cx="192764" cy="39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75" fill="norm" stroke="1" extrusionOk="0">
                  <a:moveTo>
                    <a:pt x="251" y="1901"/>
                  </a:moveTo>
                  <a:cubicBezTo>
                    <a:pt x="16" y="1333"/>
                    <a:pt x="-219" y="764"/>
                    <a:pt x="368" y="2811"/>
                  </a:cubicBezTo>
                  <a:cubicBezTo>
                    <a:pt x="955" y="4857"/>
                    <a:pt x="2364" y="9518"/>
                    <a:pt x="3185" y="12644"/>
                  </a:cubicBezTo>
                  <a:cubicBezTo>
                    <a:pt x="4007" y="15771"/>
                    <a:pt x="4242" y="17362"/>
                    <a:pt x="4594" y="18670"/>
                  </a:cubicBezTo>
                  <a:cubicBezTo>
                    <a:pt x="4946" y="19977"/>
                    <a:pt x="5416" y="21000"/>
                    <a:pt x="5768" y="21228"/>
                  </a:cubicBezTo>
                  <a:cubicBezTo>
                    <a:pt x="6120" y="21455"/>
                    <a:pt x="6355" y="20887"/>
                    <a:pt x="6590" y="19011"/>
                  </a:cubicBezTo>
                  <a:cubicBezTo>
                    <a:pt x="6824" y="17135"/>
                    <a:pt x="7059" y="13952"/>
                    <a:pt x="7294" y="12076"/>
                  </a:cubicBezTo>
                  <a:cubicBezTo>
                    <a:pt x="7529" y="10200"/>
                    <a:pt x="7764" y="9632"/>
                    <a:pt x="8116" y="9689"/>
                  </a:cubicBezTo>
                  <a:cubicBezTo>
                    <a:pt x="8468" y="9746"/>
                    <a:pt x="8938" y="10428"/>
                    <a:pt x="9759" y="11962"/>
                  </a:cubicBezTo>
                  <a:cubicBezTo>
                    <a:pt x="10581" y="13497"/>
                    <a:pt x="11755" y="15884"/>
                    <a:pt x="12929" y="17419"/>
                  </a:cubicBezTo>
                  <a:cubicBezTo>
                    <a:pt x="14103" y="18954"/>
                    <a:pt x="15277" y="19636"/>
                    <a:pt x="16098" y="19693"/>
                  </a:cubicBezTo>
                  <a:cubicBezTo>
                    <a:pt x="16920" y="19750"/>
                    <a:pt x="17390" y="19181"/>
                    <a:pt x="17977" y="17306"/>
                  </a:cubicBezTo>
                  <a:cubicBezTo>
                    <a:pt x="18564" y="15430"/>
                    <a:pt x="19268" y="12247"/>
                    <a:pt x="19738" y="9348"/>
                  </a:cubicBezTo>
                  <a:cubicBezTo>
                    <a:pt x="20207" y="6449"/>
                    <a:pt x="20442" y="3834"/>
                    <a:pt x="20559" y="2186"/>
                  </a:cubicBezTo>
                  <a:cubicBezTo>
                    <a:pt x="20677" y="537"/>
                    <a:pt x="20677" y="-145"/>
                    <a:pt x="20794" y="26"/>
                  </a:cubicBezTo>
                  <a:cubicBezTo>
                    <a:pt x="20911" y="196"/>
                    <a:pt x="21146" y="1219"/>
                    <a:pt x="21381" y="2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41801" y="339371"/>
              <a:ext cx="155346" cy="22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21" fill="norm" stroke="1" extrusionOk="0">
                  <a:moveTo>
                    <a:pt x="2129" y="9044"/>
                  </a:moveTo>
                  <a:cubicBezTo>
                    <a:pt x="3569" y="9044"/>
                    <a:pt x="5009" y="9044"/>
                    <a:pt x="6737" y="8053"/>
                  </a:cubicBezTo>
                  <a:cubicBezTo>
                    <a:pt x="8465" y="7062"/>
                    <a:pt x="10481" y="5080"/>
                    <a:pt x="11489" y="3594"/>
                  </a:cubicBezTo>
                  <a:cubicBezTo>
                    <a:pt x="12497" y="2108"/>
                    <a:pt x="12497" y="1117"/>
                    <a:pt x="11777" y="523"/>
                  </a:cubicBezTo>
                  <a:cubicBezTo>
                    <a:pt x="11057" y="-72"/>
                    <a:pt x="9617" y="-270"/>
                    <a:pt x="7745" y="523"/>
                  </a:cubicBezTo>
                  <a:cubicBezTo>
                    <a:pt x="5873" y="1315"/>
                    <a:pt x="3569" y="3099"/>
                    <a:pt x="1985" y="5972"/>
                  </a:cubicBezTo>
                  <a:cubicBezTo>
                    <a:pt x="401" y="8846"/>
                    <a:pt x="-463" y="12809"/>
                    <a:pt x="257" y="15583"/>
                  </a:cubicBezTo>
                  <a:cubicBezTo>
                    <a:pt x="977" y="18358"/>
                    <a:pt x="3281" y="19943"/>
                    <a:pt x="7025" y="20636"/>
                  </a:cubicBezTo>
                  <a:cubicBezTo>
                    <a:pt x="10769" y="21330"/>
                    <a:pt x="15953" y="21132"/>
                    <a:pt x="21137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92079" y="372581"/>
              <a:ext cx="176518" cy="1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3" fill="norm" stroke="1" extrusionOk="0">
                  <a:moveTo>
                    <a:pt x="8330" y="13110"/>
                  </a:moveTo>
                  <a:cubicBezTo>
                    <a:pt x="8587" y="9829"/>
                    <a:pt x="8844" y="6548"/>
                    <a:pt x="8844" y="4224"/>
                  </a:cubicBezTo>
                  <a:cubicBezTo>
                    <a:pt x="8844" y="1900"/>
                    <a:pt x="8587" y="533"/>
                    <a:pt x="7815" y="123"/>
                  </a:cubicBezTo>
                  <a:cubicBezTo>
                    <a:pt x="7044" y="-287"/>
                    <a:pt x="5758" y="260"/>
                    <a:pt x="4344" y="2857"/>
                  </a:cubicBezTo>
                  <a:cubicBezTo>
                    <a:pt x="2930" y="5455"/>
                    <a:pt x="1387" y="10103"/>
                    <a:pt x="615" y="13110"/>
                  </a:cubicBezTo>
                  <a:cubicBezTo>
                    <a:pt x="-156" y="16118"/>
                    <a:pt x="-156" y="17485"/>
                    <a:pt x="358" y="18579"/>
                  </a:cubicBezTo>
                  <a:cubicBezTo>
                    <a:pt x="873" y="19672"/>
                    <a:pt x="1901" y="20493"/>
                    <a:pt x="3573" y="20356"/>
                  </a:cubicBezTo>
                  <a:cubicBezTo>
                    <a:pt x="5244" y="20219"/>
                    <a:pt x="7558" y="19126"/>
                    <a:pt x="9230" y="16938"/>
                  </a:cubicBezTo>
                  <a:cubicBezTo>
                    <a:pt x="10901" y="14751"/>
                    <a:pt x="11930" y="11470"/>
                    <a:pt x="12444" y="9009"/>
                  </a:cubicBezTo>
                  <a:cubicBezTo>
                    <a:pt x="12958" y="6548"/>
                    <a:pt x="12958" y="4908"/>
                    <a:pt x="12830" y="4771"/>
                  </a:cubicBezTo>
                  <a:cubicBezTo>
                    <a:pt x="12701" y="4635"/>
                    <a:pt x="12444" y="6002"/>
                    <a:pt x="12701" y="8462"/>
                  </a:cubicBezTo>
                  <a:cubicBezTo>
                    <a:pt x="12958" y="10923"/>
                    <a:pt x="13730" y="14478"/>
                    <a:pt x="15273" y="16802"/>
                  </a:cubicBezTo>
                  <a:cubicBezTo>
                    <a:pt x="16815" y="19126"/>
                    <a:pt x="19130" y="20219"/>
                    <a:pt x="21444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325746" y="188322"/>
              <a:ext cx="6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98"/>
                    <a:pt x="0" y="10596"/>
                    <a:pt x="3600" y="14196"/>
                  </a:cubicBezTo>
                  <a:cubicBezTo>
                    <a:pt x="7200" y="17796"/>
                    <a:pt x="14400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340562" y="315322"/>
              <a:ext cx="11218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55" y="0"/>
                  </a:moveTo>
                  <a:cubicBezTo>
                    <a:pt x="13857" y="2323"/>
                    <a:pt x="8558" y="4645"/>
                    <a:pt x="5094" y="6271"/>
                  </a:cubicBezTo>
                  <a:cubicBezTo>
                    <a:pt x="1630" y="7897"/>
                    <a:pt x="0" y="8826"/>
                    <a:pt x="0" y="10335"/>
                  </a:cubicBezTo>
                  <a:cubicBezTo>
                    <a:pt x="0" y="11845"/>
                    <a:pt x="1630" y="13935"/>
                    <a:pt x="5502" y="15910"/>
                  </a:cubicBezTo>
                  <a:cubicBezTo>
                    <a:pt x="9374" y="17884"/>
                    <a:pt x="15487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883023" y="150744"/>
              <a:ext cx="166624" cy="39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27" fill="norm" stroke="1" extrusionOk="0">
                  <a:moveTo>
                    <a:pt x="5864" y="2008"/>
                  </a:moveTo>
                  <a:cubicBezTo>
                    <a:pt x="6404" y="1103"/>
                    <a:pt x="6944" y="198"/>
                    <a:pt x="7214" y="29"/>
                  </a:cubicBezTo>
                  <a:cubicBezTo>
                    <a:pt x="7484" y="-141"/>
                    <a:pt x="7484" y="424"/>
                    <a:pt x="6944" y="2177"/>
                  </a:cubicBezTo>
                  <a:cubicBezTo>
                    <a:pt x="6404" y="3930"/>
                    <a:pt x="5324" y="6871"/>
                    <a:pt x="4109" y="9980"/>
                  </a:cubicBezTo>
                  <a:cubicBezTo>
                    <a:pt x="2894" y="13090"/>
                    <a:pt x="1544" y="16370"/>
                    <a:pt x="734" y="18349"/>
                  </a:cubicBezTo>
                  <a:cubicBezTo>
                    <a:pt x="-76" y="20328"/>
                    <a:pt x="-346" y="21007"/>
                    <a:pt x="599" y="21233"/>
                  </a:cubicBezTo>
                  <a:cubicBezTo>
                    <a:pt x="1544" y="21459"/>
                    <a:pt x="3704" y="21233"/>
                    <a:pt x="7349" y="21007"/>
                  </a:cubicBezTo>
                  <a:cubicBezTo>
                    <a:pt x="10994" y="20780"/>
                    <a:pt x="16124" y="20554"/>
                    <a:pt x="21254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094890" y="305519"/>
              <a:ext cx="145257" cy="20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88" fill="norm" stroke="1" extrusionOk="0">
                  <a:moveTo>
                    <a:pt x="17726" y="8776"/>
                  </a:moveTo>
                  <a:cubicBezTo>
                    <a:pt x="15848" y="5968"/>
                    <a:pt x="13970" y="3160"/>
                    <a:pt x="12248" y="1540"/>
                  </a:cubicBezTo>
                  <a:cubicBezTo>
                    <a:pt x="10526" y="-80"/>
                    <a:pt x="8961" y="-512"/>
                    <a:pt x="7240" y="676"/>
                  </a:cubicBezTo>
                  <a:cubicBezTo>
                    <a:pt x="5518" y="1864"/>
                    <a:pt x="3640" y="4672"/>
                    <a:pt x="2387" y="7480"/>
                  </a:cubicBezTo>
                  <a:cubicBezTo>
                    <a:pt x="1135" y="10288"/>
                    <a:pt x="509" y="13096"/>
                    <a:pt x="196" y="15256"/>
                  </a:cubicBezTo>
                  <a:cubicBezTo>
                    <a:pt x="-117" y="17416"/>
                    <a:pt x="-117" y="18928"/>
                    <a:pt x="666" y="19792"/>
                  </a:cubicBezTo>
                  <a:cubicBezTo>
                    <a:pt x="1448" y="20656"/>
                    <a:pt x="3013" y="20872"/>
                    <a:pt x="5205" y="19036"/>
                  </a:cubicBezTo>
                  <a:cubicBezTo>
                    <a:pt x="7396" y="17200"/>
                    <a:pt x="10213" y="13312"/>
                    <a:pt x="11779" y="10612"/>
                  </a:cubicBezTo>
                  <a:cubicBezTo>
                    <a:pt x="13344" y="7912"/>
                    <a:pt x="13657" y="6400"/>
                    <a:pt x="13970" y="5104"/>
                  </a:cubicBezTo>
                  <a:cubicBezTo>
                    <a:pt x="14283" y="3808"/>
                    <a:pt x="14596" y="2728"/>
                    <a:pt x="14596" y="3052"/>
                  </a:cubicBezTo>
                  <a:cubicBezTo>
                    <a:pt x="14596" y="3376"/>
                    <a:pt x="14283" y="5104"/>
                    <a:pt x="14596" y="8020"/>
                  </a:cubicBezTo>
                  <a:cubicBezTo>
                    <a:pt x="14909" y="10936"/>
                    <a:pt x="15848" y="15040"/>
                    <a:pt x="17100" y="17416"/>
                  </a:cubicBezTo>
                  <a:cubicBezTo>
                    <a:pt x="18353" y="19792"/>
                    <a:pt x="19918" y="20440"/>
                    <a:pt x="21483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327823" y="340722"/>
              <a:ext cx="227475" cy="1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17" fill="norm" stroke="1" extrusionOk="0">
                  <a:moveTo>
                    <a:pt x="709" y="0"/>
                  </a:moveTo>
                  <a:cubicBezTo>
                    <a:pt x="312" y="3176"/>
                    <a:pt x="-84" y="6353"/>
                    <a:pt x="15" y="9847"/>
                  </a:cubicBezTo>
                  <a:cubicBezTo>
                    <a:pt x="114" y="13341"/>
                    <a:pt x="709" y="17153"/>
                    <a:pt x="1501" y="19218"/>
                  </a:cubicBezTo>
                  <a:cubicBezTo>
                    <a:pt x="2294" y="21282"/>
                    <a:pt x="3285" y="21600"/>
                    <a:pt x="4177" y="21124"/>
                  </a:cubicBezTo>
                  <a:cubicBezTo>
                    <a:pt x="5068" y="20647"/>
                    <a:pt x="5861" y="19376"/>
                    <a:pt x="6555" y="18106"/>
                  </a:cubicBezTo>
                  <a:cubicBezTo>
                    <a:pt x="7248" y="16835"/>
                    <a:pt x="7843" y="15565"/>
                    <a:pt x="8239" y="15724"/>
                  </a:cubicBezTo>
                  <a:cubicBezTo>
                    <a:pt x="8635" y="15882"/>
                    <a:pt x="8833" y="17471"/>
                    <a:pt x="9527" y="18424"/>
                  </a:cubicBezTo>
                  <a:cubicBezTo>
                    <a:pt x="10221" y="19376"/>
                    <a:pt x="11410" y="19694"/>
                    <a:pt x="12995" y="18741"/>
                  </a:cubicBezTo>
                  <a:cubicBezTo>
                    <a:pt x="14580" y="17788"/>
                    <a:pt x="16562" y="15565"/>
                    <a:pt x="18147" y="13024"/>
                  </a:cubicBezTo>
                  <a:cubicBezTo>
                    <a:pt x="19733" y="10482"/>
                    <a:pt x="20922" y="7624"/>
                    <a:pt x="21219" y="5559"/>
                  </a:cubicBezTo>
                  <a:cubicBezTo>
                    <a:pt x="21516" y="3494"/>
                    <a:pt x="20922" y="2224"/>
                    <a:pt x="20030" y="1429"/>
                  </a:cubicBezTo>
                  <a:cubicBezTo>
                    <a:pt x="19138" y="635"/>
                    <a:pt x="17949" y="318"/>
                    <a:pt x="16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984542" y="308972"/>
              <a:ext cx="125555" cy="18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49" fill="norm" stroke="1" extrusionOk="0">
                  <a:moveTo>
                    <a:pt x="21354" y="3682"/>
                  </a:moveTo>
                  <a:cubicBezTo>
                    <a:pt x="16314" y="3191"/>
                    <a:pt x="11274" y="2700"/>
                    <a:pt x="7674" y="3682"/>
                  </a:cubicBezTo>
                  <a:cubicBezTo>
                    <a:pt x="4074" y="4664"/>
                    <a:pt x="1914" y="7118"/>
                    <a:pt x="834" y="10186"/>
                  </a:cubicBezTo>
                  <a:cubicBezTo>
                    <a:pt x="-246" y="13255"/>
                    <a:pt x="-246" y="16936"/>
                    <a:pt x="654" y="19023"/>
                  </a:cubicBezTo>
                  <a:cubicBezTo>
                    <a:pt x="1554" y="21109"/>
                    <a:pt x="3354" y="21600"/>
                    <a:pt x="6594" y="20005"/>
                  </a:cubicBezTo>
                  <a:cubicBezTo>
                    <a:pt x="9834" y="18409"/>
                    <a:pt x="14514" y="14727"/>
                    <a:pt x="16854" y="11414"/>
                  </a:cubicBezTo>
                  <a:cubicBezTo>
                    <a:pt x="19194" y="8100"/>
                    <a:pt x="19194" y="5155"/>
                    <a:pt x="18474" y="3314"/>
                  </a:cubicBezTo>
                  <a:cubicBezTo>
                    <a:pt x="17754" y="1473"/>
                    <a:pt x="16314" y="736"/>
                    <a:pt x="15774" y="368"/>
                  </a:cubicBezTo>
                  <a:cubicBezTo>
                    <a:pt x="15234" y="0"/>
                    <a:pt x="15594" y="0"/>
                    <a:pt x="15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218687" y="-1"/>
              <a:ext cx="109426" cy="4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23" fill="norm" stroke="1" extrusionOk="0">
                  <a:moveTo>
                    <a:pt x="19812" y="5490"/>
                  </a:moveTo>
                  <a:cubicBezTo>
                    <a:pt x="20643" y="4094"/>
                    <a:pt x="21474" y="2697"/>
                    <a:pt x="21474" y="1766"/>
                  </a:cubicBezTo>
                  <a:cubicBezTo>
                    <a:pt x="21474" y="835"/>
                    <a:pt x="20643" y="370"/>
                    <a:pt x="19189" y="137"/>
                  </a:cubicBezTo>
                  <a:cubicBezTo>
                    <a:pt x="17736" y="-96"/>
                    <a:pt x="15659" y="-96"/>
                    <a:pt x="12959" y="649"/>
                  </a:cubicBezTo>
                  <a:cubicBezTo>
                    <a:pt x="10259" y="1394"/>
                    <a:pt x="6936" y="2883"/>
                    <a:pt x="4651" y="5304"/>
                  </a:cubicBezTo>
                  <a:cubicBezTo>
                    <a:pt x="2366" y="7725"/>
                    <a:pt x="1120" y="11076"/>
                    <a:pt x="497" y="13683"/>
                  </a:cubicBezTo>
                  <a:cubicBezTo>
                    <a:pt x="-126" y="16290"/>
                    <a:pt x="-126" y="18152"/>
                    <a:pt x="289" y="19409"/>
                  </a:cubicBezTo>
                  <a:cubicBezTo>
                    <a:pt x="705" y="20666"/>
                    <a:pt x="1536" y="21318"/>
                    <a:pt x="1951" y="21411"/>
                  </a:cubicBezTo>
                  <a:cubicBezTo>
                    <a:pt x="2366" y="21504"/>
                    <a:pt x="2366" y="21038"/>
                    <a:pt x="2366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186296" y="31532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747467" y="49149"/>
              <a:ext cx="213530" cy="39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8" fill="norm" stroke="1" extrusionOk="0">
                  <a:moveTo>
                    <a:pt x="14375" y="2051"/>
                  </a:moveTo>
                  <a:cubicBezTo>
                    <a:pt x="13951" y="1127"/>
                    <a:pt x="13528" y="203"/>
                    <a:pt x="13316" y="29"/>
                  </a:cubicBezTo>
                  <a:cubicBezTo>
                    <a:pt x="13104" y="-144"/>
                    <a:pt x="13104" y="434"/>
                    <a:pt x="12151" y="2455"/>
                  </a:cubicBezTo>
                  <a:cubicBezTo>
                    <a:pt x="11198" y="4476"/>
                    <a:pt x="9292" y="7942"/>
                    <a:pt x="7281" y="10887"/>
                  </a:cubicBezTo>
                  <a:cubicBezTo>
                    <a:pt x="5269" y="13832"/>
                    <a:pt x="3151" y="16258"/>
                    <a:pt x="1775" y="17933"/>
                  </a:cubicBezTo>
                  <a:cubicBezTo>
                    <a:pt x="398" y="19608"/>
                    <a:pt x="-237" y="20532"/>
                    <a:pt x="81" y="20994"/>
                  </a:cubicBezTo>
                  <a:cubicBezTo>
                    <a:pt x="398" y="21456"/>
                    <a:pt x="1669" y="21456"/>
                    <a:pt x="5375" y="21052"/>
                  </a:cubicBezTo>
                  <a:cubicBezTo>
                    <a:pt x="9081" y="20647"/>
                    <a:pt x="15222" y="19839"/>
                    <a:pt x="21363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990629" y="247493"/>
              <a:ext cx="186268" cy="1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12027" y="4099"/>
                  </a:moveTo>
                  <a:cubicBezTo>
                    <a:pt x="11045" y="2932"/>
                    <a:pt x="10064" y="1764"/>
                    <a:pt x="8959" y="888"/>
                  </a:cubicBezTo>
                  <a:cubicBezTo>
                    <a:pt x="7855" y="13"/>
                    <a:pt x="6627" y="-571"/>
                    <a:pt x="5277" y="888"/>
                  </a:cubicBezTo>
                  <a:cubicBezTo>
                    <a:pt x="3927" y="2348"/>
                    <a:pt x="2455" y="5851"/>
                    <a:pt x="1473" y="9061"/>
                  </a:cubicBezTo>
                  <a:cubicBezTo>
                    <a:pt x="491" y="12272"/>
                    <a:pt x="0" y="15191"/>
                    <a:pt x="0" y="17380"/>
                  </a:cubicBezTo>
                  <a:cubicBezTo>
                    <a:pt x="0" y="19570"/>
                    <a:pt x="491" y="21029"/>
                    <a:pt x="2332" y="20445"/>
                  </a:cubicBezTo>
                  <a:cubicBezTo>
                    <a:pt x="4173" y="19861"/>
                    <a:pt x="7364" y="17234"/>
                    <a:pt x="9695" y="13878"/>
                  </a:cubicBezTo>
                  <a:cubicBezTo>
                    <a:pt x="12027" y="10521"/>
                    <a:pt x="13500" y="6434"/>
                    <a:pt x="14236" y="5267"/>
                  </a:cubicBezTo>
                  <a:cubicBezTo>
                    <a:pt x="14973" y="4099"/>
                    <a:pt x="14973" y="5851"/>
                    <a:pt x="15341" y="8186"/>
                  </a:cubicBezTo>
                  <a:cubicBezTo>
                    <a:pt x="15709" y="10521"/>
                    <a:pt x="16445" y="13440"/>
                    <a:pt x="17550" y="15629"/>
                  </a:cubicBezTo>
                  <a:cubicBezTo>
                    <a:pt x="18655" y="17818"/>
                    <a:pt x="20127" y="19278"/>
                    <a:pt x="21600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227696" y="196404"/>
              <a:ext cx="158751" cy="19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6851"/>
                  </a:moveTo>
                  <a:cubicBezTo>
                    <a:pt x="0" y="5443"/>
                    <a:pt x="0" y="4034"/>
                    <a:pt x="576" y="3682"/>
                  </a:cubicBezTo>
                  <a:cubicBezTo>
                    <a:pt x="1152" y="3330"/>
                    <a:pt x="2304" y="4034"/>
                    <a:pt x="4464" y="6499"/>
                  </a:cubicBezTo>
                  <a:cubicBezTo>
                    <a:pt x="6624" y="8965"/>
                    <a:pt x="9792" y="13191"/>
                    <a:pt x="11232" y="16008"/>
                  </a:cubicBezTo>
                  <a:cubicBezTo>
                    <a:pt x="12672" y="18825"/>
                    <a:pt x="12384" y="20234"/>
                    <a:pt x="11520" y="20821"/>
                  </a:cubicBezTo>
                  <a:cubicBezTo>
                    <a:pt x="10656" y="21408"/>
                    <a:pt x="9216" y="21173"/>
                    <a:pt x="8496" y="19765"/>
                  </a:cubicBezTo>
                  <a:cubicBezTo>
                    <a:pt x="7776" y="18356"/>
                    <a:pt x="7776" y="15773"/>
                    <a:pt x="8496" y="12486"/>
                  </a:cubicBezTo>
                  <a:cubicBezTo>
                    <a:pt x="9216" y="9199"/>
                    <a:pt x="10656" y="5208"/>
                    <a:pt x="12096" y="2860"/>
                  </a:cubicBezTo>
                  <a:cubicBezTo>
                    <a:pt x="13536" y="512"/>
                    <a:pt x="14976" y="-192"/>
                    <a:pt x="16560" y="43"/>
                  </a:cubicBezTo>
                  <a:cubicBezTo>
                    <a:pt x="18144" y="278"/>
                    <a:pt x="19872" y="1451"/>
                    <a:pt x="21600" y="2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435996" y="228496"/>
              <a:ext cx="115551" cy="46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3" fill="norm" stroke="1" extrusionOk="0">
                  <a:moveTo>
                    <a:pt x="19899" y="1370"/>
                  </a:moveTo>
                  <a:cubicBezTo>
                    <a:pt x="19127" y="881"/>
                    <a:pt x="18356" y="393"/>
                    <a:pt x="16620" y="148"/>
                  </a:cubicBezTo>
                  <a:cubicBezTo>
                    <a:pt x="14885" y="-96"/>
                    <a:pt x="12185" y="-96"/>
                    <a:pt x="9099" y="588"/>
                  </a:cubicBezTo>
                  <a:cubicBezTo>
                    <a:pt x="6013" y="1272"/>
                    <a:pt x="2542" y="2641"/>
                    <a:pt x="999" y="3618"/>
                  </a:cubicBezTo>
                  <a:cubicBezTo>
                    <a:pt x="-544" y="4595"/>
                    <a:pt x="-158" y="5182"/>
                    <a:pt x="1192" y="5573"/>
                  </a:cubicBezTo>
                  <a:cubicBezTo>
                    <a:pt x="2542" y="5964"/>
                    <a:pt x="4856" y="6159"/>
                    <a:pt x="7749" y="5866"/>
                  </a:cubicBezTo>
                  <a:cubicBezTo>
                    <a:pt x="10642" y="5573"/>
                    <a:pt x="14113" y="4791"/>
                    <a:pt x="16427" y="4107"/>
                  </a:cubicBezTo>
                  <a:cubicBezTo>
                    <a:pt x="18742" y="3423"/>
                    <a:pt x="19899" y="2836"/>
                    <a:pt x="20477" y="2787"/>
                  </a:cubicBezTo>
                  <a:cubicBezTo>
                    <a:pt x="21056" y="2738"/>
                    <a:pt x="21056" y="3227"/>
                    <a:pt x="21056" y="5622"/>
                  </a:cubicBezTo>
                  <a:cubicBezTo>
                    <a:pt x="21056" y="8016"/>
                    <a:pt x="21056" y="12317"/>
                    <a:pt x="20670" y="15053"/>
                  </a:cubicBezTo>
                  <a:cubicBezTo>
                    <a:pt x="20285" y="17790"/>
                    <a:pt x="19513" y="18963"/>
                    <a:pt x="18549" y="19745"/>
                  </a:cubicBezTo>
                  <a:cubicBezTo>
                    <a:pt x="17585" y="20527"/>
                    <a:pt x="16427" y="20918"/>
                    <a:pt x="14885" y="21162"/>
                  </a:cubicBezTo>
                  <a:cubicBezTo>
                    <a:pt x="13342" y="21406"/>
                    <a:pt x="11413" y="21504"/>
                    <a:pt x="8906" y="20233"/>
                  </a:cubicBezTo>
                  <a:cubicBezTo>
                    <a:pt x="6399" y="18963"/>
                    <a:pt x="3313" y="16324"/>
                    <a:pt x="2349" y="14760"/>
                  </a:cubicBezTo>
                  <a:cubicBezTo>
                    <a:pt x="1385" y="13196"/>
                    <a:pt x="2542" y="12708"/>
                    <a:pt x="3699" y="1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651004" y="194789"/>
              <a:ext cx="230743" cy="17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47" fill="norm" stroke="1" extrusionOk="0">
                  <a:moveTo>
                    <a:pt x="197" y="12795"/>
                  </a:moveTo>
                  <a:cubicBezTo>
                    <a:pt x="1170" y="13047"/>
                    <a:pt x="2143" y="13298"/>
                    <a:pt x="3408" y="12544"/>
                  </a:cubicBezTo>
                  <a:cubicBezTo>
                    <a:pt x="4672" y="11791"/>
                    <a:pt x="6229" y="10033"/>
                    <a:pt x="7202" y="8275"/>
                  </a:cubicBezTo>
                  <a:cubicBezTo>
                    <a:pt x="8175" y="6516"/>
                    <a:pt x="8564" y="4758"/>
                    <a:pt x="8759" y="3251"/>
                  </a:cubicBezTo>
                  <a:cubicBezTo>
                    <a:pt x="8954" y="1744"/>
                    <a:pt x="8954" y="488"/>
                    <a:pt x="8467" y="112"/>
                  </a:cubicBezTo>
                  <a:cubicBezTo>
                    <a:pt x="7981" y="-265"/>
                    <a:pt x="7008" y="237"/>
                    <a:pt x="5451" y="2749"/>
                  </a:cubicBezTo>
                  <a:cubicBezTo>
                    <a:pt x="3894" y="5261"/>
                    <a:pt x="1754" y="9782"/>
                    <a:pt x="683" y="13047"/>
                  </a:cubicBezTo>
                  <a:cubicBezTo>
                    <a:pt x="-387" y="16312"/>
                    <a:pt x="-387" y="18321"/>
                    <a:pt x="2045" y="19577"/>
                  </a:cubicBezTo>
                  <a:cubicBezTo>
                    <a:pt x="4478" y="20833"/>
                    <a:pt x="9343" y="21335"/>
                    <a:pt x="12943" y="21084"/>
                  </a:cubicBezTo>
                  <a:cubicBezTo>
                    <a:pt x="16543" y="20833"/>
                    <a:pt x="18878" y="19828"/>
                    <a:pt x="21213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377551" y="42272"/>
              <a:ext cx="228096" cy="3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40" fill="norm" stroke="1" extrusionOk="0">
                  <a:moveTo>
                    <a:pt x="5352" y="3556"/>
                  </a:moveTo>
                  <a:cubicBezTo>
                    <a:pt x="4552" y="6190"/>
                    <a:pt x="3752" y="8824"/>
                    <a:pt x="3252" y="11656"/>
                  </a:cubicBezTo>
                  <a:cubicBezTo>
                    <a:pt x="2752" y="14488"/>
                    <a:pt x="2552" y="17517"/>
                    <a:pt x="2152" y="19295"/>
                  </a:cubicBezTo>
                  <a:cubicBezTo>
                    <a:pt x="1752" y="21073"/>
                    <a:pt x="1152" y="21600"/>
                    <a:pt x="752" y="21534"/>
                  </a:cubicBezTo>
                  <a:cubicBezTo>
                    <a:pt x="352" y="21468"/>
                    <a:pt x="152" y="20810"/>
                    <a:pt x="52" y="18768"/>
                  </a:cubicBezTo>
                  <a:cubicBezTo>
                    <a:pt x="-48" y="16727"/>
                    <a:pt x="-48" y="13302"/>
                    <a:pt x="452" y="10339"/>
                  </a:cubicBezTo>
                  <a:cubicBezTo>
                    <a:pt x="952" y="7376"/>
                    <a:pt x="1952" y="4873"/>
                    <a:pt x="2752" y="3359"/>
                  </a:cubicBezTo>
                  <a:cubicBezTo>
                    <a:pt x="3552" y="1844"/>
                    <a:pt x="4152" y="1317"/>
                    <a:pt x="4752" y="1449"/>
                  </a:cubicBezTo>
                  <a:cubicBezTo>
                    <a:pt x="5352" y="1580"/>
                    <a:pt x="5952" y="2371"/>
                    <a:pt x="6852" y="4676"/>
                  </a:cubicBezTo>
                  <a:cubicBezTo>
                    <a:pt x="7752" y="6980"/>
                    <a:pt x="8952" y="10800"/>
                    <a:pt x="9752" y="13237"/>
                  </a:cubicBezTo>
                  <a:cubicBezTo>
                    <a:pt x="10552" y="15673"/>
                    <a:pt x="10952" y="16727"/>
                    <a:pt x="11652" y="17517"/>
                  </a:cubicBezTo>
                  <a:cubicBezTo>
                    <a:pt x="12352" y="18307"/>
                    <a:pt x="13352" y="18834"/>
                    <a:pt x="14152" y="18834"/>
                  </a:cubicBezTo>
                  <a:cubicBezTo>
                    <a:pt x="14952" y="18834"/>
                    <a:pt x="15552" y="18307"/>
                    <a:pt x="16452" y="15805"/>
                  </a:cubicBezTo>
                  <a:cubicBezTo>
                    <a:pt x="17352" y="13302"/>
                    <a:pt x="18552" y="8824"/>
                    <a:pt x="19452" y="5861"/>
                  </a:cubicBezTo>
                  <a:cubicBezTo>
                    <a:pt x="20352" y="2898"/>
                    <a:pt x="20952" y="1449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637396" y="242208"/>
              <a:ext cx="127001" cy="9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4320" y="5175"/>
                  </a:moveTo>
                  <a:cubicBezTo>
                    <a:pt x="3960" y="2720"/>
                    <a:pt x="3600" y="266"/>
                    <a:pt x="2880" y="20"/>
                  </a:cubicBezTo>
                  <a:cubicBezTo>
                    <a:pt x="2160" y="-225"/>
                    <a:pt x="1080" y="1739"/>
                    <a:pt x="540" y="3948"/>
                  </a:cubicBezTo>
                  <a:cubicBezTo>
                    <a:pt x="0" y="6157"/>
                    <a:pt x="0" y="8611"/>
                    <a:pt x="0" y="11066"/>
                  </a:cubicBezTo>
                  <a:cubicBezTo>
                    <a:pt x="0" y="13520"/>
                    <a:pt x="0" y="15975"/>
                    <a:pt x="720" y="17939"/>
                  </a:cubicBezTo>
                  <a:cubicBezTo>
                    <a:pt x="1440" y="19902"/>
                    <a:pt x="2880" y="21375"/>
                    <a:pt x="4320" y="20884"/>
                  </a:cubicBezTo>
                  <a:cubicBezTo>
                    <a:pt x="5760" y="20393"/>
                    <a:pt x="7200" y="17939"/>
                    <a:pt x="8460" y="15239"/>
                  </a:cubicBezTo>
                  <a:cubicBezTo>
                    <a:pt x="9720" y="12539"/>
                    <a:pt x="10800" y="9593"/>
                    <a:pt x="11880" y="6648"/>
                  </a:cubicBezTo>
                  <a:cubicBezTo>
                    <a:pt x="12960" y="3702"/>
                    <a:pt x="14040" y="757"/>
                    <a:pt x="14400" y="1002"/>
                  </a:cubicBezTo>
                  <a:cubicBezTo>
                    <a:pt x="14760" y="1248"/>
                    <a:pt x="14400" y="4684"/>
                    <a:pt x="14400" y="7630"/>
                  </a:cubicBezTo>
                  <a:cubicBezTo>
                    <a:pt x="14400" y="10575"/>
                    <a:pt x="14760" y="13030"/>
                    <a:pt x="16020" y="14993"/>
                  </a:cubicBezTo>
                  <a:cubicBezTo>
                    <a:pt x="17280" y="16957"/>
                    <a:pt x="19440" y="18430"/>
                    <a:pt x="21600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834246" y="234476"/>
              <a:ext cx="152401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494"/>
                  </a:moveTo>
                  <a:cubicBezTo>
                    <a:pt x="0" y="4894"/>
                    <a:pt x="0" y="7294"/>
                    <a:pt x="0" y="9694"/>
                  </a:cubicBezTo>
                  <a:cubicBezTo>
                    <a:pt x="0" y="12094"/>
                    <a:pt x="0" y="14494"/>
                    <a:pt x="600" y="14494"/>
                  </a:cubicBezTo>
                  <a:cubicBezTo>
                    <a:pt x="1200" y="14494"/>
                    <a:pt x="2400" y="12094"/>
                    <a:pt x="3450" y="9694"/>
                  </a:cubicBezTo>
                  <a:cubicBezTo>
                    <a:pt x="4500" y="7294"/>
                    <a:pt x="5400" y="4894"/>
                    <a:pt x="6450" y="2974"/>
                  </a:cubicBezTo>
                  <a:cubicBezTo>
                    <a:pt x="7500" y="1054"/>
                    <a:pt x="8700" y="-386"/>
                    <a:pt x="9300" y="574"/>
                  </a:cubicBezTo>
                  <a:cubicBezTo>
                    <a:pt x="9900" y="1534"/>
                    <a:pt x="9900" y="4894"/>
                    <a:pt x="10500" y="5614"/>
                  </a:cubicBezTo>
                  <a:cubicBezTo>
                    <a:pt x="11100" y="6334"/>
                    <a:pt x="12300" y="4414"/>
                    <a:pt x="13800" y="2734"/>
                  </a:cubicBezTo>
                  <a:cubicBezTo>
                    <a:pt x="15300" y="1054"/>
                    <a:pt x="17100" y="-386"/>
                    <a:pt x="18150" y="94"/>
                  </a:cubicBezTo>
                  <a:cubicBezTo>
                    <a:pt x="19200" y="574"/>
                    <a:pt x="19500" y="2974"/>
                    <a:pt x="19950" y="6814"/>
                  </a:cubicBezTo>
                  <a:cubicBezTo>
                    <a:pt x="20400" y="10654"/>
                    <a:pt x="21000" y="15934"/>
                    <a:pt x="216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043844" y="35922"/>
              <a:ext cx="100758" cy="31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26" fill="norm" stroke="1" extrusionOk="0">
                  <a:moveTo>
                    <a:pt x="9247" y="0"/>
                  </a:moveTo>
                  <a:cubicBezTo>
                    <a:pt x="8365" y="4434"/>
                    <a:pt x="7484" y="8869"/>
                    <a:pt x="6602" y="12016"/>
                  </a:cubicBezTo>
                  <a:cubicBezTo>
                    <a:pt x="5720" y="15163"/>
                    <a:pt x="4839" y="17023"/>
                    <a:pt x="4178" y="18310"/>
                  </a:cubicBezTo>
                  <a:cubicBezTo>
                    <a:pt x="3516" y="19597"/>
                    <a:pt x="3076" y="20313"/>
                    <a:pt x="2855" y="20313"/>
                  </a:cubicBezTo>
                  <a:cubicBezTo>
                    <a:pt x="2635" y="20313"/>
                    <a:pt x="2635" y="19597"/>
                    <a:pt x="3737" y="18381"/>
                  </a:cubicBezTo>
                  <a:cubicBezTo>
                    <a:pt x="4839" y="17166"/>
                    <a:pt x="7043" y="15449"/>
                    <a:pt x="9027" y="14305"/>
                  </a:cubicBezTo>
                  <a:cubicBezTo>
                    <a:pt x="11010" y="13160"/>
                    <a:pt x="12773" y="12588"/>
                    <a:pt x="14316" y="12588"/>
                  </a:cubicBezTo>
                  <a:cubicBezTo>
                    <a:pt x="15859" y="12588"/>
                    <a:pt x="17182" y="13160"/>
                    <a:pt x="18284" y="14233"/>
                  </a:cubicBezTo>
                  <a:cubicBezTo>
                    <a:pt x="19386" y="15306"/>
                    <a:pt x="20267" y="16879"/>
                    <a:pt x="20708" y="18095"/>
                  </a:cubicBezTo>
                  <a:cubicBezTo>
                    <a:pt x="21149" y="19311"/>
                    <a:pt x="21149" y="20170"/>
                    <a:pt x="20047" y="20742"/>
                  </a:cubicBezTo>
                  <a:cubicBezTo>
                    <a:pt x="18945" y="21314"/>
                    <a:pt x="16741" y="21600"/>
                    <a:pt x="13435" y="21314"/>
                  </a:cubicBezTo>
                  <a:cubicBezTo>
                    <a:pt x="10129" y="21028"/>
                    <a:pt x="5720" y="20170"/>
                    <a:pt x="3076" y="19311"/>
                  </a:cubicBezTo>
                  <a:cubicBezTo>
                    <a:pt x="431" y="18453"/>
                    <a:pt x="-451" y="17595"/>
                    <a:pt x="210" y="16951"/>
                  </a:cubicBezTo>
                  <a:cubicBezTo>
                    <a:pt x="871" y="16307"/>
                    <a:pt x="3076" y="15878"/>
                    <a:pt x="5280" y="15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242842" y="183704"/>
              <a:ext cx="112105" cy="16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51" fill="norm" stroke="1" extrusionOk="0">
                  <a:moveTo>
                    <a:pt x="5585" y="11119"/>
                  </a:moveTo>
                  <a:cubicBezTo>
                    <a:pt x="8785" y="8419"/>
                    <a:pt x="11985" y="5719"/>
                    <a:pt x="13585" y="3694"/>
                  </a:cubicBezTo>
                  <a:cubicBezTo>
                    <a:pt x="15185" y="1669"/>
                    <a:pt x="15185" y="319"/>
                    <a:pt x="13985" y="49"/>
                  </a:cubicBezTo>
                  <a:cubicBezTo>
                    <a:pt x="12785" y="-221"/>
                    <a:pt x="10385" y="589"/>
                    <a:pt x="7785" y="3289"/>
                  </a:cubicBezTo>
                  <a:cubicBezTo>
                    <a:pt x="5185" y="5989"/>
                    <a:pt x="2385" y="10579"/>
                    <a:pt x="985" y="13549"/>
                  </a:cubicBezTo>
                  <a:cubicBezTo>
                    <a:pt x="-415" y="16519"/>
                    <a:pt x="-415" y="17869"/>
                    <a:pt x="1585" y="19084"/>
                  </a:cubicBezTo>
                  <a:cubicBezTo>
                    <a:pt x="3585" y="20299"/>
                    <a:pt x="7585" y="21379"/>
                    <a:pt x="11185" y="21109"/>
                  </a:cubicBezTo>
                  <a:cubicBezTo>
                    <a:pt x="14785" y="20839"/>
                    <a:pt x="17985" y="19219"/>
                    <a:pt x="21185" y="1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386696" y="166595"/>
              <a:ext cx="171451" cy="17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3494"/>
                  </a:moveTo>
                  <a:cubicBezTo>
                    <a:pt x="2400" y="5338"/>
                    <a:pt x="4800" y="7182"/>
                    <a:pt x="6133" y="9684"/>
                  </a:cubicBezTo>
                  <a:cubicBezTo>
                    <a:pt x="7467" y="12186"/>
                    <a:pt x="7733" y="15347"/>
                    <a:pt x="7600" y="17586"/>
                  </a:cubicBezTo>
                  <a:cubicBezTo>
                    <a:pt x="7467" y="19826"/>
                    <a:pt x="6933" y="21143"/>
                    <a:pt x="6267" y="21274"/>
                  </a:cubicBezTo>
                  <a:cubicBezTo>
                    <a:pt x="5600" y="21406"/>
                    <a:pt x="4800" y="20352"/>
                    <a:pt x="5200" y="17060"/>
                  </a:cubicBezTo>
                  <a:cubicBezTo>
                    <a:pt x="5600" y="13767"/>
                    <a:pt x="7200" y="8235"/>
                    <a:pt x="9467" y="4943"/>
                  </a:cubicBezTo>
                  <a:cubicBezTo>
                    <a:pt x="11733" y="1650"/>
                    <a:pt x="14667" y="596"/>
                    <a:pt x="16800" y="201"/>
                  </a:cubicBezTo>
                  <a:cubicBezTo>
                    <a:pt x="18933" y="-194"/>
                    <a:pt x="20267" y="69"/>
                    <a:pt x="21600" y="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551796" y="153137"/>
              <a:ext cx="113829" cy="1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508" fill="norm" stroke="1" extrusionOk="0">
                  <a:moveTo>
                    <a:pt x="13886" y="4034"/>
                  </a:moveTo>
                  <a:cubicBezTo>
                    <a:pt x="13114" y="2820"/>
                    <a:pt x="12343" y="1607"/>
                    <a:pt x="10993" y="879"/>
                  </a:cubicBezTo>
                  <a:cubicBezTo>
                    <a:pt x="9643" y="151"/>
                    <a:pt x="7714" y="-92"/>
                    <a:pt x="5786" y="29"/>
                  </a:cubicBezTo>
                  <a:cubicBezTo>
                    <a:pt x="3857" y="151"/>
                    <a:pt x="1929" y="636"/>
                    <a:pt x="964" y="1486"/>
                  </a:cubicBezTo>
                  <a:cubicBezTo>
                    <a:pt x="0" y="2335"/>
                    <a:pt x="0" y="3548"/>
                    <a:pt x="1736" y="5126"/>
                  </a:cubicBezTo>
                  <a:cubicBezTo>
                    <a:pt x="3471" y="6704"/>
                    <a:pt x="6943" y="8645"/>
                    <a:pt x="10414" y="10465"/>
                  </a:cubicBezTo>
                  <a:cubicBezTo>
                    <a:pt x="13886" y="12286"/>
                    <a:pt x="17357" y="13984"/>
                    <a:pt x="19286" y="15441"/>
                  </a:cubicBezTo>
                  <a:cubicBezTo>
                    <a:pt x="21214" y="16897"/>
                    <a:pt x="21600" y="18110"/>
                    <a:pt x="18129" y="19081"/>
                  </a:cubicBezTo>
                  <a:cubicBezTo>
                    <a:pt x="14657" y="20052"/>
                    <a:pt x="7329" y="20780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36746" y="537572"/>
              <a:ext cx="5295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" y="20541"/>
                    <a:pt x="155" y="19482"/>
                    <a:pt x="328" y="18847"/>
                  </a:cubicBezTo>
                  <a:cubicBezTo>
                    <a:pt x="501" y="18212"/>
                    <a:pt x="768" y="18000"/>
                    <a:pt x="1075" y="17788"/>
                  </a:cubicBezTo>
                  <a:cubicBezTo>
                    <a:pt x="1381" y="17576"/>
                    <a:pt x="1727" y="17365"/>
                    <a:pt x="2076" y="17259"/>
                  </a:cubicBezTo>
                  <a:cubicBezTo>
                    <a:pt x="2426" y="17153"/>
                    <a:pt x="2780" y="17153"/>
                    <a:pt x="3138" y="17365"/>
                  </a:cubicBezTo>
                  <a:cubicBezTo>
                    <a:pt x="3496" y="17576"/>
                    <a:pt x="3859" y="18000"/>
                    <a:pt x="4204" y="18212"/>
                  </a:cubicBezTo>
                  <a:cubicBezTo>
                    <a:pt x="4550" y="18424"/>
                    <a:pt x="4878" y="18424"/>
                    <a:pt x="5176" y="18424"/>
                  </a:cubicBezTo>
                  <a:cubicBezTo>
                    <a:pt x="5473" y="18424"/>
                    <a:pt x="5741" y="18424"/>
                    <a:pt x="6035" y="18106"/>
                  </a:cubicBezTo>
                  <a:cubicBezTo>
                    <a:pt x="6328" y="17788"/>
                    <a:pt x="6647" y="17153"/>
                    <a:pt x="6984" y="16518"/>
                  </a:cubicBezTo>
                  <a:cubicBezTo>
                    <a:pt x="7321" y="15882"/>
                    <a:pt x="7675" y="15247"/>
                    <a:pt x="8029" y="14612"/>
                  </a:cubicBezTo>
                  <a:cubicBezTo>
                    <a:pt x="8383" y="13976"/>
                    <a:pt x="8737" y="13341"/>
                    <a:pt x="9091" y="12812"/>
                  </a:cubicBezTo>
                  <a:cubicBezTo>
                    <a:pt x="9445" y="12282"/>
                    <a:pt x="9799" y="11859"/>
                    <a:pt x="10148" y="11541"/>
                  </a:cubicBezTo>
                  <a:cubicBezTo>
                    <a:pt x="10498" y="11224"/>
                    <a:pt x="10843" y="11012"/>
                    <a:pt x="11193" y="10800"/>
                  </a:cubicBezTo>
                  <a:cubicBezTo>
                    <a:pt x="11542" y="10588"/>
                    <a:pt x="11896" y="10376"/>
                    <a:pt x="12255" y="10165"/>
                  </a:cubicBezTo>
                  <a:cubicBezTo>
                    <a:pt x="12613" y="9953"/>
                    <a:pt x="12976" y="9741"/>
                    <a:pt x="13338" y="9424"/>
                  </a:cubicBezTo>
                  <a:cubicBezTo>
                    <a:pt x="13701" y="9106"/>
                    <a:pt x="14063" y="8682"/>
                    <a:pt x="14374" y="8365"/>
                  </a:cubicBezTo>
                  <a:cubicBezTo>
                    <a:pt x="14685" y="8047"/>
                    <a:pt x="14944" y="7835"/>
                    <a:pt x="15263" y="7624"/>
                  </a:cubicBezTo>
                  <a:cubicBezTo>
                    <a:pt x="15583" y="7412"/>
                    <a:pt x="15963" y="7200"/>
                    <a:pt x="16317" y="6776"/>
                  </a:cubicBezTo>
                  <a:cubicBezTo>
                    <a:pt x="16671" y="6353"/>
                    <a:pt x="16999" y="5718"/>
                    <a:pt x="17331" y="5188"/>
                  </a:cubicBezTo>
                  <a:cubicBezTo>
                    <a:pt x="17663" y="4659"/>
                    <a:pt x="18000" y="4235"/>
                    <a:pt x="18341" y="3812"/>
                  </a:cubicBezTo>
                  <a:cubicBezTo>
                    <a:pt x="18682" y="3388"/>
                    <a:pt x="19027" y="2965"/>
                    <a:pt x="19373" y="2647"/>
                  </a:cubicBezTo>
                  <a:cubicBezTo>
                    <a:pt x="19718" y="2329"/>
                    <a:pt x="20063" y="2118"/>
                    <a:pt x="20387" y="1800"/>
                  </a:cubicBezTo>
                  <a:cubicBezTo>
                    <a:pt x="20711" y="1482"/>
                    <a:pt x="21013" y="1059"/>
                    <a:pt x="21212" y="741"/>
                  </a:cubicBezTo>
                  <a:cubicBezTo>
                    <a:pt x="21410" y="424"/>
                    <a:pt x="21505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57446" y="731429"/>
              <a:ext cx="5105401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322" y="20730"/>
                    <a:pt x="645" y="20002"/>
                    <a:pt x="972" y="19395"/>
                  </a:cubicBezTo>
                  <a:cubicBezTo>
                    <a:pt x="1299" y="18788"/>
                    <a:pt x="1630" y="18303"/>
                    <a:pt x="1961" y="17696"/>
                  </a:cubicBezTo>
                  <a:cubicBezTo>
                    <a:pt x="2293" y="17089"/>
                    <a:pt x="2624" y="16361"/>
                    <a:pt x="2982" y="15633"/>
                  </a:cubicBezTo>
                  <a:cubicBezTo>
                    <a:pt x="3340" y="14905"/>
                    <a:pt x="3725" y="14177"/>
                    <a:pt x="4070" y="13570"/>
                  </a:cubicBezTo>
                  <a:cubicBezTo>
                    <a:pt x="4415" y="12964"/>
                    <a:pt x="4719" y="12478"/>
                    <a:pt x="5024" y="12114"/>
                  </a:cubicBezTo>
                  <a:cubicBezTo>
                    <a:pt x="5328" y="11750"/>
                    <a:pt x="5633" y="11507"/>
                    <a:pt x="5960" y="11265"/>
                  </a:cubicBezTo>
                  <a:cubicBezTo>
                    <a:pt x="6287" y="11022"/>
                    <a:pt x="6636" y="10779"/>
                    <a:pt x="6985" y="10658"/>
                  </a:cubicBezTo>
                  <a:cubicBezTo>
                    <a:pt x="7334" y="10537"/>
                    <a:pt x="7684" y="10537"/>
                    <a:pt x="8042" y="10537"/>
                  </a:cubicBezTo>
                  <a:cubicBezTo>
                    <a:pt x="8400" y="10537"/>
                    <a:pt x="8767" y="10537"/>
                    <a:pt x="9134" y="10537"/>
                  </a:cubicBezTo>
                  <a:cubicBezTo>
                    <a:pt x="9501" y="10537"/>
                    <a:pt x="9869" y="10537"/>
                    <a:pt x="10245" y="10537"/>
                  </a:cubicBezTo>
                  <a:cubicBezTo>
                    <a:pt x="10621" y="10537"/>
                    <a:pt x="11006" y="10537"/>
                    <a:pt x="11328" y="10537"/>
                  </a:cubicBezTo>
                  <a:cubicBezTo>
                    <a:pt x="11651" y="10537"/>
                    <a:pt x="11910" y="10537"/>
                    <a:pt x="12175" y="10415"/>
                  </a:cubicBezTo>
                  <a:cubicBezTo>
                    <a:pt x="12439" y="10294"/>
                    <a:pt x="12707" y="10051"/>
                    <a:pt x="12981" y="9809"/>
                  </a:cubicBezTo>
                  <a:cubicBezTo>
                    <a:pt x="13254" y="9566"/>
                    <a:pt x="13531" y="9323"/>
                    <a:pt x="13867" y="8838"/>
                  </a:cubicBezTo>
                  <a:cubicBezTo>
                    <a:pt x="14203" y="8352"/>
                    <a:pt x="14597" y="7624"/>
                    <a:pt x="14982" y="6896"/>
                  </a:cubicBezTo>
                  <a:cubicBezTo>
                    <a:pt x="15367" y="6168"/>
                    <a:pt x="15743" y="5440"/>
                    <a:pt x="16115" y="4712"/>
                  </a:cubicBezTo>
                  <a:cubicBezTo>
                    <a:pt x="16487" y="3984"/>
                    <a:pt x="16854" y="3256"/>
                    <a:pt x="17216" y="2649"/>
                  </a:cubicBezTo>
                  <a:cubicBezTo>
                    <a:pt x="17579" y="2042"/>
                    <a:pt x="17937" y="1557"/>
                    <a:pt x="18269" y="1193"/>
                  </a:cubicBezTo>
                  <a:cubicBezTo>
                    <a:pt x="18600" y="829"/>
                    <a:pt x="18904" y="586"/>
                    <a:pt x="19272" y="343"/>
                  </a:cubicBezTo>
                  <a:cubicBezTo>
                    <a:pt x="19639" y="101"/>
                    <a:pt x="20069" y="-142"/>
                    <a:pt x="20467" y="101"/>
                  </a:cubicBezTo>
                  <a:cubicBezTo>
                    <a:pt x="20866" y="343"/>
                    <a:pt x="21233" y="1071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996296" y="21372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028046" y="35342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12946" y="1312272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3940"/>
                    <a:pt x="9290" y="7879"/>
                    <a:pt x="12426" y="11208"/>
                  </a:cubicBezTo>
                  <a:cubicBezTo>
                    <a:pt x="15561" y="14536"/>
                    <a:pt x="17187" y="17253"/>
                    <a:pt x="18465" y="18883"/>
                  </a:cubicBezTo>
                  <a:cubicBezTo>
                    <a:pt x="19742" y="20513"/>
                    <a:pt x="20671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31470" y="1242422"/>
              <a:ext cx="216427" cy="41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6" fill="norm" stroke="1" extrusionOk="0">
                  <a:moveTo>
                    <a:pt x="21236" y="0"/>
                  </a:moveTo>
                  <a:cubicBezTo>
                    <a:pt x="19990" y="1091"/>
                    <a:pt x="18744" y="2182"/>
                    <a:pt x="16874" y="4364"/>
                  </a:cubicBezTo>
                  <a:cubicBezTo>
                    <a:pt x="15005" y="6545"/>
                    <a:pt x="12513" y="9818"/>
                    <a:pt x="10332" y="12327"/>
                  </a:cubicBezTo>
                  <a:cubicBezTo>
                    <a:pt x="8151" y="14836"/>
                    <a:pt x="6282" y="16582"/>
                    <a:pt x="4413" y="18055"/>
                  </a:cubicBezTo>
                  <a:cubicBezTo>
                    <a:pt x="2544" y="19527"/>
                    <a:pt x="674" y="20727"/>
                    <a:pt x="155" y="21164"/>
                  </a:cubicBezTo>
                  <a:cubicBezTo>
                    <a:pt x="-364" y="21600"/>
                    <a:pt x="467" y="21273"/>
                    <a:pt x="1921" y="20727"/>
                  </a:cubicBezTo>
                  <a:cubicBezTo>
                    <a:pt x="3374" y="20182"/>
                    <a:pt x="5451" y="19418"/>
                    <a:pt x="7528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55846" y="151547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32046" y="1610722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205096" y="1286872"/>
              <a:ext cx="171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471"/>
                    <a:pt x="8533" y="6943"/>
                    <a:pt x="12133" y="10543"/>
                  </a:cubicBezTo>
                  <a:cubicBezTo>
                    <a:pt x="15733" y="14143"/>
                    <a:pt x="18667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285529" y="1280522"/>
              <a:ext cx="15451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8973" y="720"/>
                    <a:pt x="16638" y="1440"/>
                    <a:pt x="14011" y="3540"/>
                  </a:cubicBezTo>
                  <a:cubicBezTo>
                    <a:pt x="11384" y="5640"/>
                    <a:pt x="8465" y="9120"/>
                    <a:pt x="5984" y="12060"/>
                  </a:cubicBezTo>
                  <a:cubicBezTo>
                    <a:pt x="3503" y="15000"/>
                    <a:pt x="1459" y="17400"/>
                    <a:pt x="584" y="18900"/>
                  </a:cubicBezTo>
                  <a:cubicBezTo>
                    <a:pt x="-292" y="20400"/>
                    <a:pt x="0" y="21000"/>
                    <a:pt x="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478146" y="1475546"/>
              <a:ext cx="83800" cy="16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01" fill="norm" stroke="1" extrusionOk="0">
                  <a:moveTo>
                    <a:pt x="0" y="5830"/>
                  </a:moveTo>
                  <a:cubicBezTo>
                    <a:pt x="3688" y="3964"/>
                    <a:pt x="7376" y="2097"/>
                    <a:pt x="10800" y="1030"/>
                  </a:cubicBezTo>
                  <a:cubicBezTo>
                    <a:pt x="14224" y="-36"/>
                    <a:pt x="17385" y="-303"/>
                    <a:pt x="19229" y="364"/>
                  </a:cubicBezTo>
                  <a:cubicBezTo>
                    <a:pt x="21073" y="1030"/>
                    <a:pt x="21600" y="2630"/>
                    <a:pt x="19493" y="5830"/>
                  </a:cubicBezTo>
                  <a:cubicBezTo>
                    <a:pt x="17385" y="9030"/>
                    <a:pt x="12644" y="13830"/>
                    <a:pt x="9220" y="16764"/>
                  </a:cubicBezTo>
                  <a:cubicBezTo>
                    <a:pt x="5795" y="19697"/>
                    <a:pt x="3688" y="20764"/>
                    <a:pt x="3951" y="21030"/>
                  </a:cubicBezTo>
                  <a:cubicBezTo>
                    <a:pt x="4215" y="21297"/>
                    <a:pt x="6849" y="20764"/>
                    <a:pt x="10010" y="20230"/>
                  </a:cubicBezTo>
                  <a:cubicBezTo>
                    <a:pt x="13171" y="19697"/>
                    <a:pt x="16859" y="19164"/>
                    <a:pt x="20546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649596" y="1610722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884546" y="163612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233796" y="159802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436996" y="1629772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773546" y="1274172"/>
              <a:ext cx="247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173"/>
                    <a:pt x="6646" y="6346"/>
                    <a:pt x="9877" y="9458"/>
                  </a:cubicBezTo>
                  <a:cubicBezTo>
                    <a:pt x="13108" y="12569"/>
                    <a:pt x="16246" y="15620"/>
                    <a:pt x="18185" y="17634"/>
                  </a:cubicBezTo>
                  <a:cubicBezTo>
                    <a:pt x="20123" y="19647"/>
                    <a:pt x="20862" y="20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812275" y="1293222"/>
              <a:ext cx="202572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7" fill="norm" stroke="1" extrusionOk="0">
                  <a:moveTo>
                    <a:pt x="21311" y="0"/>
                  </a:moveTo>
                  <a:cubicBezTo>
                    <a:pt x="18193" y="3036"/>
                    <a:pt x="15076" y="6071"/>
                    <a:pt x="11624" y="9457"/>
                  </a:cubicBezTo>
                  <a:cubicBezTo>
                    <a:pt x="8173" y="12843"/>
                    <a:pt x="4387" y="16579"/>
                    <a:pt x="2272" y="18739"/>
                  </a:cubicBezTo>
                  <a:cubicBezTo>
                    <a:pt x="156" y="20899"/>
                    <a:pt x="-289" y="21483"/>
                    <a:pt x="156" y="21542"/>
                  </a:cubicBezTo>
                  <a:cubicBezTo>
                    <a:pt x="602" y="21600"/>
                    <a:pt x="1938" y="21133"/>
                    <a:pt x="3274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059829" y="1548406"/>
              <a:ext cx="137923" cy="13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097" fill="norm" stroke="1" extrusionOk="0">
                  <a:moveTo>
                    <a:pt x="886" y="1754"/>
                  </a:moveTo>
                  <a:cubicBezTo>
                    <a:pt x="886" y="4978"/>
                    <a:pt x="886" y="8201"/>
                    <a:pt x="725" y="11103"/>
                  </a:cubicBezTo>
                  <a:cubicBezTo>
                    <a:pt x="564" y="14004"/>
                    <a:pt x="241" y="16584"/>
                    <a:pt x="80" y="16906"/>
                  </a:cubicBezTo>
                  <a:cubicBezTo>
                    <a:pt x="-81" y="17228"/>
                    <a:pt x="-81" y="15294"/>
                    <a:pt x="886" y="12554"/>
                  </a:cubicBezTo>
                  <a:cubicBezTo>
                    <a:pt x="1853" y="9813"/>
                    <a:pt x="3788" y="6267"/>
                    <a:pt x="6044" y="3688"/>
                  </a:cubicBezTo>
                  <a:cubicBezTo>
                    <a:pt x="8301" y="1109"/>
                    <a:pt x="10880" y="-503"/>
                    <a:pt x="13620" y="142"/>
                  </a:cubicBezTo>
                  <a:cubicBezTo>
                    <a:pt x="16361" y="787"/>
                    <a:pt x="19262" y="3688"/>
                    <a:pt x="20391" y="7557"/>
                  </a:cubicBezTo>
                  <a:cubicBezTo>
                    <a:pt x="21519" y="11425"/>
                    <a:pt x="20874" y="16261"/>
                    <a:pt x="20229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757872" y="1415964"/>
              <a:ext cx="203125" cy="19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33" fill="norm" stroke="1" extrusionOk="0">
                  <a:moveTo>
                    <a:pt x="10012" y="11805"/>
                  </a:moveTo>
                  <a:cubicBezTo>
                    <a:pt x="10680" y="9578"/>
                    <a:pt x="11348" y="7351"/>
                    <a:pt x="11682" y="5570"/>
                  </a:cubicBezTo>
                  <a:cubicBezTo>
                    <a:pt x="12016" y="3789"/>
                    <a:pt x="12016" y="2453"/>
                    <a:pt x="11571" y="1339"/>
                  </a:cubicBezTo>
                  <a:cubicBezTo>
                    <a:pt x="11126" y="226"/>
                    <a:pt x="10235" y="-665"/>
                    <a:pt x="8342" y="671"/>
                  </a:cubicBezTo>
                  <a:cubicBezTo>
                    <a:pt x="6449" y="2007"/>
                    <a:pt x="3555" y="5570"/>
                    <a:pt x="1884" y="9133"/>
                  </a:cubicBezTo>
                  <a:cubicBezTo>
                    <a:pt x="214" y="12696"/>
                    <a:pt x="-231" y="16259"/>
                    <a:pt x="103" y="18263"/>
                  </a:cubicBezTo>
                  <a:cubicBezTo>
                    <a:pt x="437" y="20267"/>
                    <a:pt x="1550" y="20712"/>
                    <a:pt x="2664" y="20490"/>
                  </a:cubicBezTo>
                  <a:cubicBezTo>
                    <a:pt x="3777" y="20267"/>
                    <a:pt x="4891" y="19376"/>
                    <a:pt x="6115" y="17483"/>
                  </a:cubicBezTo>
                  <a:cubicBezTo>
                    <a:pt x="7340" y="15591"/>
                    <a:pt x="8676" y="12696"/>
                    <a:pt x="9456" y="10692"/>
                  </a:cubicBezTo>
                  <a:cubicBezTo>
                    <a:pt x="10235" y="8688"/>
                    <a:pt x="10458" y="7574"/>
                    <a:pt x="10569" y="7908"/>
                  </a:cubicBezTo>
                  <a:cubicBezTo>
                    <a:pt x="10680" y="8242"/>
                    <a:pt x="10680" y="10024"/>
                    <a:pt x="10903" y="12028"/>
                  </a:cubicBezTo>
                  <a:cubicBezTo>
                    <a:pt x="11126" y="14032"/>
                    <a:pt x="11571" y="16259"/>
                    <a:pt x="12128" y="17929"/>
                  </a:cubicBezTo>
                  <a:cubicBezTo>
                    <a:pt x="12684" y="19599"/>
                    <a:pt x="13353" y="20712"/>
                    <a:pt x="14911" y="20824"/>
                  </a:cubicBezTo>
                  <a:cubicBezTo>
                    <a:pt x="16470" y="20935"/>
                    <a:pt x="18920" y="20044"/>
                    <a:pt x="21369" y="1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005446" y="1432922"/>
              <a:ext cx="139701" cy="17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3086"/>
                  </a:moveTo>
                  <a:cubicBezTo>
                    <a:pt x="2291" y="7200"/>
                    <a:pt x="4582" y="11314"/>
                    <a:pt x="5727" y="14143"/>
                  </a:cubicBezTo>
                  <a:cubicBezTo>
                    <a:pt x="6873" y="16971"/>
                    <a:pt x="6873" y="18514"/>
                    <a:pt x="6218" y="19671"/>
                  </a:cubicBezTo>
                  <a:cubicBezTo>
                    <a:pt x="5564" y="20829"/>
                    <a:pt x="4255" y="21600"/>
                    <a:pt x="3273" y="20957"/>
                  </a:cubicBezTo>
                  <a:cubicBezTo>
                    <a:pt x="2291" y="20314"/>
                    <a:pt x="1636" y="18257"/>
                    <a:pt x="1964" y="15043"/>
                  </a:cubicBezTo>
                  <a:cubicBezTo>
                    <a:pt x="2291" y="11829"/>
                    <a:pt x="3600" y="7457"/>
                    <a:pt x="7036" y="4757"/>
                  </a:cubicBezTo>
                  <a:cubicBezTo>
                    <a:pt x="10473" y="2057"/>
                    <a:pt x="1603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162916" y="1430941"/>
              <a:ext cx="223531" cy="15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52" fill="norm" stroke="1" extrusionOk="0">
                  <a:moveTo>
                    <a:pt x="122" y="10362"/>
                  </a:moveTo>
                  <a:cubicBezTo>
                    <a:pt x="2342" y="8118"/>
                    <a:pt x="4563" y="5873"/>
                    <a:pt x="5875" y="4050"/>
                  </a:cubicBezTo>
                  <a:cubicBezTo>
                    <a:pt x="7187" y="2227"/>
                    <a:pt x="7591" y="824"/>
                    <a:pt x="7288" y="263"/>
                  </a:cubicBezTo>
                  <a:cubicBezTo>
                    <a:pt x="6985" y="-298"/>
                    <a:pt x="5976" y="-17"/>
                    <a:pt x="4664" y="1666"/>
                  </a:cubicBezTo>
                  <a:cubicBezTo>
                    <a:pt x="3352" y="3349"/>
                    <a:pt x="1737" y="6434"/>
                    <a:pt x="828" y="9380"/>
                  </a:cubicBezTo>
                  <a:cubicBezTo>
                    <a:pt x="-80" y="12325"/>
                    <a:pt x="-282" y="15131"/>
                    <a:pt x="425" y="17375"/>
                  </a:cubicBezTo>
                  <a:cubicBezTo>
                    <a:pt x="1131" y="19619"/>
                    <a:pt x="2746" y="21302"/>
                    <a:pt x="6380" y="21021"/>
                  </a:cubicBezTo>
                  <a:cubicBezTo>
                    <a:pt x="10013" y="20741"/>
                    <a:pt x="15666" y="18497"/>
                    <a:pt x="21318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875396" y="145197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907146" y="135672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970646" y="152817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123046" y="1426572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154796" y="133132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211946" y="147102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313012" y="1225119"/>
              <a:ext cx="171985" cy="35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69" fill="norm" stroke="1" extrusionOk="0">
                  <a:moveTo>
                    <a:pt x="11920" y="16949"/>
                  </a:moveTo>
                  <a:cubicBezTo>
                    <a:pt x="11657" y="15433"/>
                    <a:pt x="11393" y="13917"/>
                    <a:pt x="11130" y="12843"/>
                  </a:cubicBezTo>
                  <a:cubicBezTo>
                    <a:pt x="10866" y="11770"/>
                    <a:pt x="10603" y="11138"/>
                    <a:pt x="9813" y="10822"/>
                  </a:cubicBezTo>
                  <a:cubicBezTo>
                    <a:pt x="9023" y="10507"/>
                    <a:pt x="7705" y="10507"/>
                    <a:pt x="6125" y="11075"/>
                  </a:cubicBezTo>
                  <a:cubicBezTo>
                    <a:pt x="4544" y="11643"/>
                    <a:pt x="2701" y="12780"/>
                    <a:pt x="1515" y="14296"/>
                  </a:cubicBezTo>
                  <a:cubicBezTo>
                    <a:pt x="330" y="15812"/>
                    <a:pt x="-197" y="17707"/>
                    <a:pt x="66" y="18970"/>
                  </a:cubicBezTo>
                  <a:cubicBezTo>
                    <a:pt x="330" y="20233"/>
                    <a:pt x="1383" y="20864"/>
                    <a:pt x="2569" y="21180"/>
                  </a:cubicBezTo>
                  <a:cubicBezTo>
                    <a:pt x="3754" y="21496"/>
                    <a:pt x="5071" y="21496"/>
                    <a:pt x="7179" y="20549"/>
                  </a:cubicBezTo>
                  <a:cubicBezTo>
                    <a:pt x="9286" y="19601"/>
                    <a:pt x="12183" y="17707"/>
                    <a:pt x="14686" y="14738"/>
                  </a:cubicBezTo>
                  <a:cubicBezTo>
                    <a:pt x="17188" y="11770"/>
                    <a:pt x="19296" y="7728"/>
                    <a:pt x="20349" y="5328"/>
                  </a:cubicBezTo>
                  <a:cubicBezTo>
                    <a:pt x="21403" y="2928"/>
                    <a:pt x="21403" y="2170"/>
                    <a:pt x="21403" y="1475"/>
                  </a:cubicBezTo>
                  <a:cubicBezTo>
                    <a:pt x="21403" y="780"/>
                    <a:pt x="21403" y="149"/>
                    <a:pt x="20876" y="22"/>
                  </a:cubicBezTo>
                  <a:cubicBezTo>
                    <a:pt x="20349" y="-104"/>
                    <a:pt x="19296" y="275"/>
                    <a:pt x="17847" y="2107"/>
                  </a:cubicBezTo>
                  <a:cubicBezTo>
                    <a:pt x="16398" y="3938"/>
                    <a:pt x="14554" y="7222"/>
                    <a:pt x="13501" y="10064"/>
                  </a:cubicBezTo>
                  <a:cubicBezTo>
                    <a:pt x="12447" y="12907"/>
                    <a:pt x="12183" y="15307"/>
                    <a:pt x="12447" y="16822"/>
                  </a:cubicBezTo>
                  <a:cubicBezTo>
                    <a:pt x="12710" y="18338"/>
                    <a:pt x="13501" y="18970"/>
                    <a:pt x="14291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548496" y="152182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172017" y="1234281"/>
              <a:ext cx="195174" cy="41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82" fill="norm" stroke="1" extrusionOk="0">
                  <a:moveTo>
                    <a:pt x="5382" y="6930"/>
                  </a:moveTo>
                  <a:cubicBezTo>
                    <a:pt x="5152" y="9861"/>
                    <a:pt x="4922" y="12792"/>
                    <a:pt x="4348" y="15071"/>
                  </a:cubicBezTo>
                  <a:cubicBezTo>
                    <a:pt x="3773" y="17350"/>
                    <a:pt x="2854" y="18979"/>
                    <a:pt x="2050" y="20010"/>
                  </a:cubicBezTo>
                  <a:cubicBezTo>
                    <a:pt x="1246" y="21041"/>
                    <a:pt x="556" y="21475"/>
                    <a:pt x="212" y="21366"/>
                  </a:cubicBezTo>
                  <a:cubicBezTo>
                    <a:pt x="-133" y="21258"/>
                    <a:pt x="-133" y="20607"/>
                    <a:pt x="786" y="18544"/>
                  </a:cubicBezTo>
                  <a:cubicBezTo>
                    <a:pt x="1705" y="16482"/>
                    <a:pt x="3544" y="13009"/>
                    <a:pt x="5497" y="9915"/>
                  </a:cubicBezTo>
                  <a:cubicBezTo>
                    <a:pt x="7450" y="6822"/>
                    <a:pt x="9518" y="4108"/>
                    <a:pt x="11012" y="2480"/>
                  </a:cubicBezTo>
                  <a:cubicBezTo>
                    <a:pt x="12505" y="852"/>
                    <a:pt x="13424" y="309"/>
                    <a:pt x="14458" y="92"/>
                  </a:cubicBezTo>
                  <a:cubicBezTo>
                    <a:pt x="15493" y="-125"/>
                    <a:pt x="16641" y="-16"/>
                    <a:pt x="17905" y="1069"/>
                  </a:cubicBezTo>
                  <a:cubicBezTo>
                    <a:pt x="19169" y="2154"/>
                    <a:pt x="20548" y="4217"/>
                    <a:pt x="21007" y="5791"/>
                  </a:cubicBezTo>
                  <a:cubicBezTo>
                    <a:pt x="21467" y="7364"/>
                    <a:pt x="21007" y="8450"/>
                    <a:pt x="20088" y="9264"/>
                  </a:cubicBezTo>
                  <a:cubicBezTo>
                    <a:pt x="19169" y="10078"/>
                    <a:pt x="17790" y="10621"/>
                    <a:pt x="16412" y="10892"/>
                  </a:cubicBezTo>
                  <a:cubicBezTo>
                    <a:pt x="15033" y="11163"/>
                    <a:pt x="13654" y="11163"/>
                    <a:pt x="12390" y="11055"/>
                  </a:cubicBezTo>
                  <a:cubicBezTo>
                    <a:pt x="11127" y="10946"/>
                    <a:pt x="9978" y="10729"/>
                    <a:pt x="8944" y="10458"/>
                  </a:cubicBezTo>
                  <a:cubicBezTo>
                    <a:pt x="7910" y="10187"/>
                    <a:pt x="6990" y="9861"/>
                    <a:pt x="6876" y="9969"/>
                  </a:cubicBezTo>
                  <a:cubicBezTo>
                    <a:pt x="6761" y="10078"/>
                    <a:pt x="7450" y="10621"/>
                    <a:pt x="8484" y="11760"/>
                  </a:cubicBezTo>
                  <a:cubicBezTo>
                    <a:pt x="9518" y="12900"/>
                    <a:pt x="10897" y="14637"/>
                    <a:pt x="12161" y="15831"/>
                  </a:cubicBezTo>
                  <a:cubicBezTo>
                    <a:pt x="13424" y="17025"/>
                    <a:pt x="14573" y="17676"/>
                    <a:pt x="15607" y="17839"/>
                  </a:cubicBezTo>
                  <a:cubicBezTo>
                    <a:pt x="16641" y="18002"/>
                    <a:pt x="17561" y="17676"/>
                    <a:pt x="18365" y="17242"/>
                  </a:cubicBezTo>
                  <a:cubicBezTo>
                    <a:pt x="19169" y="16808"/>
                    <a:pt x="19858" y="16265"/>
                    <a:pt x="20548" y="15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437496" y="1270504"/>
              <a:ext cx="155394" cy="30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83" fill="norm" stroke="1" extrusionOk="0">
                  <a:moveTo>
                    <a:pt x="0" y="2442"/>
                  </a:moveTo>
                  <a:cubicBezTo>
                    <a:pt x="584" y="6966"/>
                    <a:pt x="1168" y="11491"/>
                    <a:pt x="1459" y="14118"/>
                  </a:cubicBezTo>
                  <a:cubicBezTo>
                    <a:pt x="1751" y="16745"/>
                    <a:pt x="1751" y="17474"/>
                    <a:pt x="2189" y="18496"/>
                  </a:cubicBezTo>
                  <a:cubicBezTo>
                    <a:pt x="2627" y="19518"/>
                    <a:pt x="3503" y="20831"/>
                    <a:pt x="4524" y="21123"/>
                  </a:cubicBezTo>
                  <a:cubicBezTo>
                    <a:pt x="5546" y="21415"/>
                    <a:pt x="6714" y="20685"/>
                    <a:pt x="8903" y="17985"/>
                  </a:cubicBezTo>
                  <a:cubicBezTo>
                    <a:pt x="11092" y="15285"/>
                    <a:pt x="14303" y="10615"/>
                    <a:pt x="16200" y="7769"/>
                  </a:cubicBezTo>
                  <a:cubicBezTo>
                    <a:pt x="18097" y="4923"/>
                    <a:pt x="18681" y="3901"/>
                    <a:pt x="19411" y="2734"/>
                  </a:cubicBezTo>
                  <a:cubicBezTo>
                    <a:pt x="20141" y="1566"/>
                    <a:pt x="21016" y="253"/>
                    <a:pt x="21308" y="34"/>
                  </a:cubicBezTo>
                  <a:cubicBezTo>
                    <a:pt x="21600" y="-185"/>
                    <a:pt x="21308" y="691"/>
                    <a:pt x="21016" y="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564496" y="1394814"/>
              <a:ext cx="107924" cy="17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183" fill="norm" stroke="1" extrusionOk="0">
                  <a:moveTo>
                    <a:pt x="19938" y="4630"/>
                  </a:moveTo>
                  <a:cubicBezTo>
                    <a:pt x="19938" y="3344"/>
                    <a:pt x="19938" y="2058"/>
                    <a:pt x="18900" y="1158"/>
                  </a:cubicBezTo>
                  <a:cubicBezTo>
                    <a:pt x="17862" y="258"/>
                    <a:pt x="15785" y="-256"/>
                    <a:pt x="14331" y="130"/>
                  </a:cubicBezTo>
                  <a:cubicBezTo>
                    <a:pt x="12877" y="515"/>
                    <a:pt x="12046" y="1801"/>
                    <a:pt x="11423" y="3344"/>
                  </a:cubicBezTo>
                  <a:cubicBezTo>
                    <a:pt x="10800" y="4887"/>
                    <a:pt x="10385" y="6687"/>
                    <a:pt x="11838" y="9001"/>
                  </a:cubicBezTo>
                  <a:cubicBezTo>
                    <a:pt x="13292" y="11315"/>
                    <a:pt x="16615" y="14144"/>
                    <a:pt x="18692" y="16201"/>
                  </a:cubicBezTo>
                  <a:cubicBezTo>
                    <a:pt x="20769" y="18258"/>
                    <a:pt x="21600" y="19544"/>
                    <a:pt x="20977" y="20315"/>
                  </a:cubicBezTo>
                  <a:cubicBezTo>
                    <a:pt x="20354" y="21087"/>
                    <a:pt x="18277" y="21344"/>
                    <a:pt x="14538" y="21087"/>
                  </a:cubicBezTo>
                  <a:cubicBezTo>
                    <a:pt x="10800" y="20830"/>
                    <a:pt x="5400" y="20058"/>
                    <a:pt x="0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7263789" y="1377496"/>
              <a:ext cx="179888" cy="18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6" fill="norm" stroke="1" extrusionOk="0">
                  <a:moveTo>
                    <a:pt x="5934" y="2745"/>
                  </a:moveTo>
                  <a:cubicBezTo>
                    <a:pt x="5683" y="1518"/>
                    <a:pt x="5432" y="291"/>
                    <a:pt x="4804" y="45"/>
                  </a:cubicBezTo>
                  <a:cubicBezTo>
                    <a:pt x="4176" y="-200"/>
                    <a:pt x="3171" y="536"/>
                    <a:pt x="2292" y="2500"/>
                  </a:cubicBezTo>
                  <a:cubicBezTo>
                    <a:pt x="1413" y="4464"/>
                    <a:pt x="659" y="7655"/>
                    <a:pt x="283" y="10109"/>
                  </a:cubicBezTo>
                  <a:cubicBezTo>
                    <a:pt x="-94" y="12564"/>
                    <a:pt x="-94" y="14282"/>
                    <a:pt x="283" y="15755"/>
                  </a:cubicBezTo>
                  <a:cubicBezTo>
                    <a:pt x="659" y="17227"/>
                    <a:pt x="1413" y="18455"/>
                    <a:pt x="2418" y="18700"/>
                  </a:cubicBezTo>
                  <a:cubicBezTo>
                    <a:pt x="3422" y="18945"/>
                    <a:pt x="4678" y="18209"/>
                    <a:pt x="5808" y="18332"/>
                  </a:cubicBezTo>
                  <a:cubicBezTo>
                    <a:pt x="6939" y="18455"/>
                    <a:pt x="7943" y="19436"/>
                    <a:pt x="9073" y="20173"/>
                  </a:cubicBezTo>
                  <a:cubicBezTo>
                    <a:pt x="10204" y="20909"/>
                    <a:pt x="11459" y="21400"/>
                    <a:pt x="12590" y="21277"/>
                  </a:cubicBezTo>
                  <a:cubicBezTo>
                    <a:pt x="13720" y="21155"/>
                    <a:pt x="14725" y="20418"/>
                    <a:pt x="16106" y="18209"/>
                  </a:cubicBezTo>
                  <a:cubicBezTo>
                    <a:pt x="17487" y="16000"/>
                    <a:pt x="19246" y="12318"/>
                    <a:pt x="20250" y="9864"/>
                  </a:cubicBezTo>
                  <a:cubicBezTo>
                    <a:pt x="21255" y="7409"/>
                    <a:pt x="21506" y="6182"/>
                    <a:pt x="21255" y="5323"/>
                  </a:cubicBezTo>
                  <a:cubicBezTo>
                    <a:pt x="21004" y="4464"/>
                    <a:pt x="20250" y="3973"/>
                    <a:pt x="19497" y="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7491596" y="143927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7497946" y="1356722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555096" y="1178922"/>
              <a:ext cx="270157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32" fill="norm" stroke="1" extrusionOk="0">
                  <a:moveTo>
                    <a:pt x="10125" y="0"/>
                  </a:moveTo>
                  <a:cubicBezTo>
                    <a:pt x="9281" y="2413"/>
                    <a:pt x="8437" y="4825"/>
                    <a:pt x="7762" y="7755"/>
                  </a:cubicBezTo>
                  <a:cubicBezTo>
                    <a:pt x="7087" y="10685"/>
                    <a:pt x="6581" y="14132"/>
                    <a:pt x="6244" y="16315"/>
                  </a:cubicBezTo>
                  <a:cubicBezTo>
                    <a:pt x="5906" y="18498"/>
                    <a:pt x="5737" y="19417"/>
                    <a:pt x="5822" y="20164"/>
                  </a:cubicBezTo>
                  <a:cubicBezTo>
                    <a:pt x="5906" y="20911"/>
                    <a:pt x="6244" y="21485"/>
                    <a:pt x="6666" y="21428"/>
                  </a:cubicBezTo>
                  <a:cubicBezTo>
                    <a:pt x="7087" y="21370"/>
                    <a:pt x="7594" y="20681"/>
                    <a:pt x="7509" y="19359"/>
                  </a:cubicBezTo>
                  <a:cubicBezTo>
                    <a:pt x="7425" y="18038"/>
                    <a:pt x="6750" y="16085"/>
                    <a:pt x="5737" y="14706"/>
                  </a:cubicBezTo>
                  <a:cubicBezTo>
                    <a:pt x="4725" y="13328"/>
                    <a:pt x="3375" y="12523"/>
                    <a:pt x="2194" y="12121"/>
                  </a:cubicBezTo>
                  <a:cubicBezTo>
                    <a:pt x="1012" y="11719"/>
                    <a:pt x="0" y="11719"/>
                    <a:pt x="0" y="11604"/>
                  </a:cubicBezTo>
                  <a:cubicBezTo>
                    <a:pt x="0" y="11489"/>
                    <a:pt x="1012" y="11259"/>
                    <a:pt x="3122" y="10053"/>
                  </a:cubicBezTo>
                  <a:cubicBezTo>
                    <a:pt x="5231" y="8847"/>
                    <a:pt x="8437" y="6664"/>
                    <a:pt x="10378" y="5285"/>
                  </a:cubicBezTo>
                  <a:cubicBezTo>
                    <a:pt x="12319" y="3906"/>
                    <a:pt x="12994" y="3332"/>
                    <a:pt x="13753" y="2470"/>
                  </a:cubicBezTo>
                  <a:cubicBezTo>
                    <a:pt x="14512" y="1608"/>
                    <a:pt x="15356" y="459"/>
                    <a:pt x="15778" y="172"/>
                  </a:cubicBezTo>
                  <a:cubicBezTo>
                    <a:pt x="16200" y="-115"/>
                    <a:pt x="16200" y="459"/>
                    <a:pt x="15525" y="2930"/>
                  </a:cubicBezTo>
                  <a:cubicBezTo>
                    <a:pt x="14850" y="5400"/>
                    <a:pt x="13500" y="9766"/>
                    <a:pt x="12572" y="12811"/>
                  </a:cubicBezTo>
                  <a:cubicBezTo>
                    <a:pt x="11644" y="15855"/>
                    <a:pt x="11137" y="17579"/>
                    <a:pt x="10716" y="18785"/>
                  </a:cubicBezTo>
                  <a:cubicBezTo>
                    <a:pt x="10294" y="19991"/>
                    <a:pt x="9956" y="20681"/>
                    <a:pt x="9872" y="20681"/>
                  </a:cubicBezTo>
                  <a:cubicBezTo>
                    <a:pt x="9788" y="20681"/>
                    <a:pt x="9956" y="19991"/>
                    <a:pt x="10884" y="18728"/>
                  </a:cubicBezTo>
                  <a:cubicBezTo>
                    <a:pt x="11812" y="17464"/>
                    <a:pt x="13500" y="15625"/>
                    <a:pt x="14681" y="14534"/>
                  </a:cubicBezTo>
                  <a:cubicBezTo>
                    <a:pt x="15862" y="13442"/>
                    <a:pt x="16538" y="13098"/>
                    <a:pt x="17466" y="12925"/>
                  </a:cubicBezTo>
                  <a:cubicBezTo>
                    <a:pt x="18394" y="12753"/>
                    <a:pt x="19575" y="12753"/>
                    <a:pt x="20334" y="13730"/>
                  </a:cubicBezTo>
                  <a:cubicBezTo>
                    <a:pt x="21094" y="14706"/>
                    <a:pt x="21431" y="16659"/>
                    <a:pt x="21516" y="17751"/>
                  </a:cubicBezTo>
                  <a:cubicBezTo>
                    <a:pt x="21600" y="18842"/>
                    <a:pt x="21431" y="19072"/>
                    <a:pt x="21262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300969" y="1407522"/>
              <a:ext cx="200278" cy="17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9" fill="norm" stroke="1" extrusionOk="0">
                  <a:moveTo>
                    <a:pt x="368" y="0"/>
                  </a:moveTo>
                  <a:cubicBezTo>
                    <a:pt x="595" y="6322"/>
                    <a:pt x="822" y="12644"/>
                    <a:pt x="709" y="16463"/>
                  </a:cubicBezTo>
                  <a:cubicBezTo>
                    <a:pt x="595" y="20283"/>
                    <a:pt x="140" y="21600"/>
                    <a:pt x="27" y="21337"/>
                  </a:cubicBezTo>
                  <a:cubicBezTo>
                    <a:pt x="-87" y="21073"/>
                    <a:pt x="140" y="19229"/>
                    <a:pt x="1050" y="15937"/>
                  </a:cubicBezTo>
                  <a:cubicBezTo>
                    <a:pt x="1959" y="12644"/>
                    <a:pt x="3551" y="7902"/>
                    <a:pt x="4688" y="5005"/>
                  </a:cubicBezTo>
                  <a:cubicBezTo>
                    <a:pt x="5825" y="2107"/>
                    <a:pt x="6507" y="1054"/>
                    <a:pt x="6961" y="1185"/>
                  </a:cubicBezTo>
                  <a:cubicBezTo>
                    <a:pt x="7416" y="1317"/>
                    <a:pt x="7644" y="2634"/>
                    <a:pt x="7757" y="4083"/>
                  </a:cubicBezTo>
                  <a:cubicBezTo>
                    <a:pt x="7871" y="5532"/>
                    <a:pt x="7871" y="7112"/>
                    <a:pt x="7985" y="8561"/>
                  </a:cubicBezTo>
                  <a:cubicBezTo>
                    <a:pt x="8098" y="10010"/>
                    <a:pt x="8326" y="11327"/>
                    <a:pt x="8780" y="11327"/>
                  </a:cubicBezTo>
                  <a:cubicBezTo>
                    <a:pt x="9235" y="11327"/>
                    <a:pt x="9917" y="10010"/>
                    <a:pt x="10372" y="8561"/>
                  </a:cubicBezTo>
                  <a:cubicBezTo>
                    <a:pt x="10827" y="7112"/>
                    <a:pt x="11054" y="5532"/>
                    <a:pt x="12191" y="3951"/>
                  </a:cubicBezTo>
                  <a:cubicBezTo>
                    <a:pt x="13328" y="2371"/>
                    <a:pt x="15374" y="790"/>
                    <a:pt x="17079" y="1185"/>
                  </a:cubicBezTo>
                  <a:cubicBezTo>
                    <a:pt x="18785" y="1580"/>
                    <a:pt x="20149" y="3951"/>
                    <a:pt x="20831" y="7112"/>
                  </a:cubicBezTo>
                  <a:cubicBezTo>
                    <a:pt x="21513" y="10273"/>
                    <a:pt x="21513" y="14224"/>
                    <a:pt x="21513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559340" y="1392743"/>
              <a:ext cx="92589" cy="1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90" fill="norm" stroke="1" extrusionOk="0">
                  <a:moveTo>
                    <a:pt x="4106" y="8513"/>
                  </a:moveTo>
                  <a:cubicBezTo>
                    <a:pt x="8906" y="6991"/>
                    <a:pt x="13706" y="5470"/>
                    <a:pt x="16826" y="3949"/>
                  </a:cubicBezTo>
                  <a:cubicBezTo>
                    <a:pt x="19946" y="2428"/>
                    <a:pt x="21386" y="907"/>
                    <a:pt x="20906" y="298"/>
                  </a:cubicBezTo>
                  <a:cubicBezTo>
                    <a:pt x="20426" y="-310"/>
                    <a:pt x="18026" y="-6"/>
                    <a:pt x="14666" y="1363"/>
                  </a:cubicBezTo>
                  <a:cubicBezTo>
                    <a:pt x="11306" y="2732"/>
                    <a:pt x="6986" y="5166"/>
                    <a:pt x="4106" y="8208"/>
                  </a:cubicBezTo>
                  <a:cubicBezTo>
                    <a:pt x="1226" y="11251"/>
                    <a:pt x="-214" y="14901"/>
                    <a:pt x="26" y="17183"/>
                  </a:cubicBezTo>
                  <a:cubicBezTo>
                    <a:pt x="266" y="19465"/>
                    <a:pt x="2186" y="20377"/>
                    <a:pt x="5306" y="20834"/>
                  </a:cubicBezTo>
                  <a:cubicBezTo>
                    <a:pt x="8426" y="21290"/>
                    <a:pt x="12746" y="21290"/>
                    <a:pt x="17066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683596" y="1380290"/>
              <a:ext cx="116101" cy="16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82" fill="norm" stroke="1" extrusionOk="0">
                  <a:moveTo>
                    <a:pt x="18842" y="3609"/>
                  </a:moveTo>
                  <a:cubicBezTo>
                    <a:pt x="16913" y="2207"/>
                    <a:pt x="14985" y="804"/>
                    <a:pt x="13056" y="243"/>
                  </a:cubicBezTo>
                  <a:cubicBezTo>
                    <a:pt x="11127" y="-318"/>
                    <a:pt x="9199" y="-37"/>
                    <a:pt x="6885" y="2487"/>
                  </a:cubicBezTo>
                  <a:cubicBezTo>
                    <a:pt x="4570" y="5012"/>
                    <a:pt x="1870" y="9781"/>
                    <a:pt x="713" y="13007"/>
                  </a:cubicBezTo>
                  <a:cubicBezTo>
                    <a:pt x="-444" y="16233"/>
                    <a:pt x="-58" y="17916"/>
                    <a:pt x="906" y="19178"/>
                  </a:cubicBezTo>
                  <a:cubicBezTo>
                    <a:pt x="1870" y="20440"/>
                    <a:pt x="3413" y="21282"/>
                    <a:pt x="6113" y="19739"/>
                  </a:cubicBezTo>
                  <a:cubicBezTo>
                    <a:pt x="8813" y="18196"/>
                    <a:pt x="12670" y="14269"/>
                    <a:pt x="14599" y="11464"/>
                  </a:cubicBezTo>
                  <a:cubicBezTo>
                    <a:pt x="16527" y="8659"/>
                    <a:pt x="16527" y="6976"/>
                    <a:pt x="16142" y="7116"/>
                  </a:cubicBezTo>
                  <a:cubicBezTo>
                    <a:pt x="15756" y="7256"/>
                    <a:pt x="14985" y="9220"/>
                    <a:pt x="14599" y="10903"/>
                  </a:cubicBezTo>
                  <a:cubicBezTo>
                    <a:pt x="14213" y="12586"/>
                    <a:pt x="14213" y="13988"/>
                    <a:pt x="14406" y="15531"/>
                  </a:cubicBezTo>
                  <a:cubicBezTo>
                    <a:pt x="14599" y="17074"/>
                    <a:pt x="14985" y="18757"/>
                    <a:pt x="16142" y="19739"/>
                  </a:cubicBezTo>
                  <a:cubicBezTo>
                    <a:pt x="17299" y="20721"/>
                    <a:pt x="19227" y="21001"/>
                    <a:pt x="21156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841177" y="1372510"/>
              <a:ext cx="129457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89" fill="norm" stroke="1" extrusionOk="0">
                  <a:moveTo>
                    <a:pt x="7681" y="4743"/>
                  </a:moveTo>
                  <a:cubicBezTo>
                    <a:pt x="5966" y="6927"/>
                    <a:pt x="4252" y="9111"/>
                    <a:pt x="3052" y="11174"/>
                  </a:cubicBezTo>
                  <a:cubicBezTo>
                    <a:pt x="1852" y="13237"/>
                    <a:pt x="1166" y="15179"/>
                    <a:pt x="652" y="16999"/>
                  </a:cubicBezTo>
                  <a:cubicBezTo>
                    <a:pt x="138" y="18819"/>
                    <a:pt x="-205" y="20518"/>
                    <a:pt x="138" y="20154"/>
                  </a:cubicBezTo>
                  <a:cubicBezTo>
                    <a:pt x="481" y="19790"/>
                    <a:pt x="1509" y="17363"/>
                    <a:pt x="2881" y="14087"/>
                  </a:cubicBezTo>
                  <a:cubicBezTo>
                    <a:pt x="4252" y="10810"/>
                    <a:pt x="5966" y="6685"/>
                    <a:pt x="7338" y="4015"/>
                  </a:cubicBezTo>
                  <a:cubicBezTo>
                    <a:pt x="8709" y="1345"/>
                    <a:pt x="9738" y="132"/>
                    <a:pt x="11795" y="10"/>
                  </a:cubicBezTo>
                  <a:cubicBezTo>
                    <a:pt x="13852" y="-111"/>
                    <a:pt x="16938" y="860"/>
                    <a:pt x="18824" y="3287"/>
                  </a:cubicBezTo>
                  <a:cubicBezTo>
                    <a:pt x="20709" y="5714"/>
                    <a:pt x="21395" y="9597"/>
                    <a:pt x="20709" y="12873"/>
                  </a:cubicBezTo>
                  <a:cubicBezTo>
                    <a:pt x="20024" y="16150"/>
                    <a:pt x="17966" y="18819"/>
                    <a:pt x="1590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269596" y="1362810"/>
              <a:ext cx="368301" cy="37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1494"/>
                  </a:moveTo>
                  <a:cubicBezTo>
                    <a:pt x="993" y="19674"/>
                    <a:pt x="1986" y="17854"/>
                    <a:pt x="3103" y="15305"/>
                  </a:cubicBezTo>
                  <a:cubicBezTo>
                    <a:pt x="4221" y="12757"/>
                    <a:pt x="5462" y="9481"/>
                    <a:pt x="6207" y="7114"/>
                  </a:cubicBezTo>
                  <a:cubicBezTo>
                    <a:pt x="6952" y="4748"/>
                    <a:pt x="7200" y="3292"/>
                    <a:pt x="7262" y="2260"/>
                  </a:cubicBezTo>
                  <a:cubicBezTo>
                    <a:pt x="7324" y="1229"/>
                    <a:pt x="7200" y="622"/>
                    <a:pt x="7014" y="865"/>
                  </a:cubicBezTo>
                  <a:cubicBezTo>
                    <a:pt x="6828" y="1107"/>
                    <a:pt x="6579" y="2200"/>
                    <a:pt x="6269" y="3959"/>
                  </a:cubicBezTo>
                  <a:cubicBezTo>
                    <a:pt x="5959" y="5719"/>
                    <a:pt x="5586" y="8146"/>
                    <a:pt x="5400" y="9723"/>
                  </a:cubicBezTo>
                  <a:cubicBezTo>
                    <a:pt x="5214" y="11301"/>
                    <a:pt x="5214" y="12029"/>
                    <a:pt x="5400" y="12757"/>
                  </a:cubicBezTo>
                  <a:cubicBezTo>
                    <a:pt x="5586" y="13485"/>
                    <a:pt x="5959" y="14213"/>
                    <a:pt x="6517" y="14456"/>
                  </a:cubicBezTo>
                  <a:cubicBezTo>
                    <a:pt x="7076" y="14698"/>
                    <a:pt x="7821" y="14456"/>
                    <a:pt x="8876" y="13424"/>
                  </a:cubicBezTo>
                  <a:cubicBezTo>
                    <a:pt x="9931" y="12393"/>
                    <a:pt x="11297" y="10573"/>
                    <a:pt x="12414" y="8388"/>
                  </a:cubicBezTo>
                  <a:cubicBezTo>
                    <a:pt x="13531" y="6204"/>
                    <a:pt x="14400" y="3656"/>
                    <a:pt x="14834" y="2078"/>
                  </a:cubicBezTo>
                  <a:cubicBezTo>
                    <a:pt x="15269" y="501"/>
                    <a:pt x="15269" y="-106"/>
                    <a:pt x="15083" y="15"/>
                  </a:cubicBezTo>
                  <a:cubicBezTo>
                    <a:pt x="14897" y="137"/>
                    <a:pt x="14524" y="986"/>
                    <a:pt x="14276" y="2564"/>
                  </a:cubicBezTo>
                  <a:cubicBezTo>
                    <a:pt x="14028" y="4141"/>
                    <a:pt x="13903" y="6447"/>
                    <a:pt x="13966" y="7903"/>
                  </a:cubicBezTo>
                  <a:cubicBezTo>
                    <a:pt x="14028" y="9359"/>
                    <a:pt x="14276" y="9966"/>
                    <a:pt x="15579" y="10148"/>
                  </a:cubicBezTo>
                  <a:cubicBezTo>
                    <a:pt x="16883" y="10330"/>
                    <a:pt x="19241" y="10087"/>
                    <a:pt x="21600" y="9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023264" y="1296108"/>
              <a:ext cx="167083" cy="34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18" fill="norm" stroke="1" extrusionOk="0">
                  <a:moveTo>
                    <a:pt x="21313" y="14218"/>
                  </a:moveTo>
                  <a:cubicBezTo>
                    <a:pt x="19153" y="12485"/>
                    <a:pt x="16993" y="10751"/>
                    <a:pt x="15643" y="8818"/>
                  </a:cubicBezTo>
                  <a:cubicBezTo>
                    <a:pt x="14293" y="6885"/>
                    <a:pt x="13753" y="4751"/>
                    <a:pt x="13483" y="3351"/>
                  </a:cubicBezTo>
                  <a:cubicBezTo>
                    <a:pt x="13213" y="1951"/>
                    <a:pt x="13213" y="1285"/>
                    <a:pt x="13753" y="751"/>
                  </a:cubicBezTo>
                  <a:cubicBezTo>
                    <a:pt x="14293" y="218"/>
                    <a:pt x="15373" y="-182"/>
                    <a:pt x="16048" y="85"/>
                  </a:cubicBezTo>
                  <a:cubicBezTo>
                    <a:pt x="16723" y="351"/>
                    <a:pt x="16993" y="1285"/>
                    <a:pt x="15778" y="3218"/>
                  </a:cubicBezTo>
                  <a:cubicBezTo>
                    <a:pt x="14563" y="5151"/>
                    <a:pt x="11863" y="8085"/>
                    <a:pt x="9028" y="10751"/>
                  </a:cubicBezTo>
                  <a:cubicBezTo>
                    <a:pt x="6193" y="13418"/>
                    <a:pt x="3223" y="15818"/>
                    <a:pt x="1603" y="17351"/>
                  </a:cubicBezTo>
                  <a:cubicBezTo>
                    <a:pt x="-17" y="18885"/>
                    <a:pt x="-287" y="19551"/>
                    <a:pt x="253" y="19951"/>
                  </a:cubicBezTo>
                  <a:cubicBezTo>
                    <a:pt x="793" y="20351"/>
                    <a:pt x="2143" y="20485"/>
                    <a:pt x="3358" y="20351"/>
                  </a:cubicBezTo>
                  <a:cubicBezTo>
                    <a:pt x="4573" y="20218"/>
                    <a:pt x="5653" y="19818"/>
                    <a:pt x="6868" y="19485"/>
                  </a:cubicBezTo>
                  <a:cubicBezTo>
                    <a:pt x="8083" y="19151"/>
                    <a:pt x="9433" y="18885"/>
                    <a:pt x="10108" y="19085"/>
                  </a:cubicBezTo>
                  <a:cubicBezTo>
                    <a:pt x="10783" y="19285"/>
                    <a:pt x="10783" y="19951"/>
                    <a:pt x="11728" y="20418"/>
                  </a:cubicBezTo>
                  <a:cubicBezTo>
                    <a:pt x="12673" y="20885"/>
                    <a:pt x="14563" y="21151"/>
                    <a:pt x="16453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584310" y="1362800"/>
              <a:ext cx="126737" cy="17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039" fill="norm" stroke="1" extrusionOk="0">
                  <a:moveTo>
                    <a:pt x="1035" y="3756"/>
                  </a:moveTo>
                  <a:cubicBezTo>
                    <a:pt x="675" y="2515"/>
                    <a:pt x="315" y="1274"/>
                    <a:pt x="135" y="1274"/>
                  </a:cubicBezTo>
                  <a:cubicBezTo>
                    <a:pt x="-45" y="1274"/>
                    <a:pt x="-45" y="2515"/>
                    <a:pt x="135" y="5370"/>
                  </a:cubicBezTo>
                  <a:cubicBezTo>
                    <a:pt x="315" y="8225"/>
                    <a:pt x="675" y="12694"/>
                    <a:pt x="1215" y="15674"/>
                  </a:cubicBezTo>
                  <a:cubicBezTo>
                    <a:pt x="1755" y="18653"/>
                    <a:pt x="2475" y="20143"/>
                    <a:pt x="3735" y="20763"/>
                  </a:cubicBezTo>
                  <a:cubicBezTo>
                    <a:pt x="4995" y="21384"/>
                    <a:pt x="6795" y="21136"/>
                    <a:pt x="8955" y="18156"/>
                  </a:cubicBezTo>
                  <a:cubicBezTo>
                    <a:pt x="11115" y="15177"/>
                    <a:pt x="13635" y="9467"/>
                    <a:pt x="15435" y="5743"/>
                  </a:cubicBezTo>
                  <a:cubicBezTo>
                    <a:pt x="17235" y="2018"/>
                    <a:pt x="18315" y="281"/>
                    <a:pt x="19215" y="32"/>
                  </a:cubicBezTo>
                  <a:cubicBezTo>
                    <a:pt x="20115" y="-216"/>
                    <a:pt x="20835" y="1025"/>
                    <a:pt x="21555" y="2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730890" y="1384077"/>
              <a:ext cx="145257" cy="16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46" fill="norm" stroke="1" extrusionOk="0">
                  <a:moveTo>
                    <a:pt x="15848" y="9591"/>
                  </a:moveTo>
                  <a:cubicBezTo>
                    <a:pt x="15848" y="7677"/>
                    <a:pt x="15848" y="5763"/>
                    <a:pt x="15848" y="4123"/>
                  </a:cubicBezTo>
                  <a:cubicBezTo>
                    <a:pt x="15848" y="2482"/>
                    <a:pt x="15848" y="1115"/>
                    <a:pt x="15066" y="432"/>
                  </a:cubicBezTo>
                  <a:cubicBezTo>
                    <a:pt x="14283" y="-252"/>
                    <a:pt x="12718" y="-252"/>
                    <a:pt x="10370" y="1389"/>
                  </a:cubicBezTo>
                  <a:cubicBezTo>
                    <a:pt x="8022" y="3029"/>
                    <a:pt x="4892" y="6310"/>
                    <a:pt x="3013" y="8634"/>
                  </a:cubicBezTo>
                  <a:cubicBezTo>
                    <a:pt x="1135" y="10958"/>
                    <a:pt x="509" y="12325"/>
                    <a:pt x="196" y="13692"/>
                  </a:cubicBezTo>
                  <a:cubicBezTo>
                    <a:pt x="-117" y="15059"/>
                    <a:pt x="-117" y="16426"/>
                    <a:pt x="666" y="16563"/>
                  </a:cubicBezTo>
                  <a:cubicBezTo>
                    <a:pt x="1448" y="16700"/>
                    <a:pt x="3013" y="15606"/>
                    <a:pt x="4579" y="14239"/>
                  </a:cubicBezTo>
                  <a:cubicBezTo>
                    <a:pt x="6144" y="12872"/>
                    <a:pt x="7709" y="11232"/>
                    <a:pt x="9118" y="10001"/>
                  </a:cubicBezTo>
                  <a:cubicBezTo>
                    <a:pt x="10526" y="8771"/>
                    <a:pt x="11779" y="7951"/>
                    <a:pt x="12405" y="8224"/>
                  </a:cubicBezTo>
                  <a:cubicBezTo>
                    <a:pt x="13031" y="8497"/>
                    <a:pt x="13031" y="9864"/>
                    <a:pt x="13031" y="11232"/>
                  </a:cubicBezTo>
                  <a:cubicBezTo>
                    <a:pt x="13031" y="12599"/>
                    <a:pt x="13031" y="13966"/>
                    <a:pt x="13657" y="15743"/>
                  </a:cubicBezTo>
                  <a:cubicBezTo>
                    <a:pt x="14283" y="17520"/>
                    <a:pt x="15535" y="19707"/>
                    <a:pt x="16944" y="20528"/>
                  </a:cubicBezTo>
                  <a:cubicBezTo>
                    <a:pt x="18353" y="21348"/>
                    <a:pt x="19918" y="20801"/>
                    <a:pt x="21483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888846" y="1324972"/>
              <a:ext cx="139701" cy="2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0580"/>
                  </a:moveTo>
                  <a:cubicBezTo>
                    <a:pt x="0" y="8376"/>
                    <a:pt x="0" y="6171"/>
                    <a:pt x="491" y="4629"/>
                  </a:cubicBezTo>
                  <a:cubicBezTo>
                    <a:pt x="982" y="3086"/>
                    <a:pt x="1964" y="2204"/>
                    <a:pt x="3109" y="2314"/>
                  </a:cubicBezTo>
                  <a:cubicBezTo>
                    <a:pt x="4255" y="2424"/>
                    <a:pt x="5564" y="3527"/>
                    <a:pt x="7036" y="6282"/>
                  </a:cubicBezTo>
                  <a:cubicBezTo>
                    <a:pt x="8509" y="9037"/>
                    <a:pt x="10145" y="13445"/>
                    <a:pt x="10636" y="16200"/>
                  </a:cubicBezTo>
                  <a:cubicBezTo>
                    <a:pt x="11127" y="18955"/>
                    <a:pt x="10473" y="20057"/>
                    <a:pt x="9327" y="20718"/>
                  </a:cubicBezTo>
                  <a:cubicBezTo>
                    <a:pt x="8182" y="21380"/>
                    <a:pt x="6545" y="21600"/>
                    <a:pt x="5564" y="20939"/>
                  </a:cubicBezTo>
                  <a:cubicBezTo>
                    <a:pt x="4582" y="20278"/>
                    <a:pt x="4255" y="18735"/>
                    <a:pt x="5400" y="15539"/>
                  </a:cubicBezTo>
                  <a:cubicBezTo>
                    <a:pt x="6545" y="12343"/>
                    <a:pt x="9164" y="7494"/>
                    <a:pt x="12109" y="4629"/>
                  </a:cubicBezTo>
                  <a:cubicBezTo>
                    <a:pt x="15055" y="1763"/>
                    <a:pt x="18327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445764" y="1419091"/>
              <a:ext cx="325733" cy="16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62" fill="norm" stroke="1" extrusionOk="0">
                  <a:moveTo>
                    <a:pt x="4277" y="2674"/>
                  </a:moveTo>
                  <a:cubicBezTo>
                    <a:pt x="4139" y="7443"/>
                    <a:pt x="4000" y="12212"/>
                    <a:pt x="3723" y="15157"/>
                  </a:cubicBezTo>
                  <a:cubicBezTo>
                    <a:pt x="3446" y="18103"/>
                    <a:pt x="3031" y="19225"/>
                    <a:pt x="2477" y="20066"/>
                  </a:cubicBezTo>
                  <a:cubicBezTo>
                    <a:pt x="1923" y="20908"/>
                    <a:pt x="1231" y="21469"/>
                    <a:pt x="677" y="21188"/>
                  </a:cubicBezTo>
                  <a:cubicBezTo>
                    <a:pt x="123" y="20908"/>
                    <a:pt x="-292" y="19786"/>
                    <a:pt x="262" y="16700"/>
                  </a:cubicBezTo>
                  <a:cubicBezTo>
                    <a:pt x="816" y="13614"/>
                    <a:pt x="2339" y="8565"/>
                    <a:pt x="4623" y="5199"/>
                  </a:cubicBezTo>
                  <a:cubicBezTo>
                    <a:pt x="6908" y="1833"/>
                    <a:pt x="9954" y="150"/>
                    <a:pt x="12862" y="9"/>
                  </a:cubicBezTo>
                  <a:cubicBezTo>
                    <a:pt x="15770" y="-131"/>
                    <a:pt x="18539" y="1272"/>
                    <a:pt x="21308" y="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743652" y="1249302"/>
              <a:ext cx="192945" cy="12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0" fill="norm" stroke="1" extrusionOk="0">
                  <a:moveTo>
                    <a:pt x="272" y="7470"/>
                  </a:moveTo>
                  <a:cubicBezTo>
                    <a:pt x="37" y="5670"/>
                    <a:pt x="-198" y="3870"/>
                    <a:pt x="272" y="2610"/>
                  </a:cubicBezTo>
                  <a:cubicBezTo>
                    <a:pt x="741" y="1350"/>
                    <a:pt x="1915" y="630"/>
                    <a:pt x="3089" y="270"/>
                  </a:cubicBezTo>
                  <a:cubicBezTo>
                    <a:pt x="4263" y="-90"/>
                    <a:pt x="5437" y="-90"/>
                    <a:pt x="6611" y="270"/>
                  </a:cubicBezTo>
                  <a:cubicBezTo>
                    <a:pt x="7785" y="630"/>
                    <a:pt x="8959" y="1350"/>
                    <a:pt x="9311" y="3330"/>
                  </a:cubicBezTo>
                  <a:cubicBezTo>
                    <a:pt x="9663" y="5310"/>
                    <a:pt x="9193" y="8550"/>
                    <a:pt x="8372" y="10710"/>
                  </a:cubicBezTo>
                  <a:cubicBezTo>
                    <a:pt x="7550" y="12870"/>
                    <a:pt x="6376" y="13950"/>
                    <a:pt x="5319" y="15030"/>
                  </a:cubicBezTo>
                  <a:cubicBezTo>
                    <a:pt x="4263" y="16110"/>
                    <a:pt x="3324" y="17190"/>
                    <a:pt x="3793" y="17730"/>
                  </a:cubicBezTo>
                  <a:cubicBezTo>
                    <a:pt x="4263" y="18270"/>
                    <a:pt x="6141" y="18270"/>
                    <a:pt x="9311" y="18810"/>
                  </a:cubicBezTo>
                  <a:cubicBezTo>
                    <a:pt x="12480" y="19350"/>
                    <a:pt x="16941" y="20430"/>
                    <a:pt x="2140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898496" y="16107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61174" y="2269409"/>
              <a:ext cx="168917" cy="40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65" fill="norm" stroke="1" extrusionOk="0">
                  <a:moveTo>
                    <a:pt x="20425" y="3484"/>
                  </a:moveTo>
                  <a:cubicBezTo>
                    <a:pt x="20425" y="2918"/>
                    <a:pt x="20425" y="2353"/>
                    <a:pt x="18603" y="1674"/>
                  </a:cubicBezTo>
                  <a:cubicBezTo>
                    <a:pt x="16781" y="996"/>
                    <a:pt x="13138" y="204"/>
                    <a:pt x="9885" y="35"/>
                  </a:cubicBezTo>
                  <a:cubicBezTo>
                    <a:pt x="6632" y="-135"/>
                    <a:pt x="3769" y="317"/>
                    <a:pt x="1947" y="1279"/>
                  </a:cubicBezTo>
                  <a:cubicBezTo>
                    <a:pt x="126" y="2240"/>
                    <a:pt x="-655" y="3710"/>
                    <a:pt x="646" y="5350"/>
                  </a:cubicBezTo>
                  <a:cubicBezTo>
                    <a:pt x="1947" y="6990"/>
                    <a:pt x="5331" y="8799"/>
                    <a:pt x="8714" y="10495"/>
                  </a:cubicBezTo>
                  <a:cubicBezTo>
                    <a:pt x="12097" y="12192"/>
                    <a:pt x="15480" y="13775"/>
                    <a:pt x="17562" y="15132"/>
                  </a:cubicBezTo>
                  <a:cubicBezTo>
                    <a:pt x="19644" y="16489"/>
                    <a:pt x="20425" y="17620"/>
                    <a:pt x="20685" y="18468"/>
                  </a:cubicBezTo>
                  <a:cubicBezTo>
                    <a:pt x="20945" y="19316"/>
                    <a:pt x="20685" y="19882"/>
                    <a:pt x="18603" y="20221"/>
                  </a:cubicBezTo>
                  <a:cubicBezTo>
                    <a:pt x="16521" y="20560"/>
                    <a:pt x="12617" y="20673"/>
                    <a:pt x="9755" y="20673"/>
                  </a:cubicBezTo>
                  <a:cubicBezTo>
                    <a:pt x="6892" y="20673"/>
                    <a:pt x="5070" y="20560"/>
                    <a:pt x="4680" y="20673"/>
                  </a:cubicBezTo>
                  <a:cubicBezTo>
                    <a:pt x="4290" y="20786"/>
                    <a:pt x="5331" y="21126"/>
                    <a:pt x="6372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92912" y="2610240"/>
              <a:ext cx="112185" cy="15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815" y="4835"/>
                  </a:moveTo>
                  <a:cubicBezTo>
                    <a:pt x="1223" y="7715"/>
                    <a:pt x="1630" y="10595"/>
                    <a:pt x="1630" y="13331"/>
                  </a:cubicBezTo>
                  <a:cubicBezTo>
                    <a:pt x="1630" y="16067"/>
                    <a:pt x="1223" y="18659"/>
                    <a:pt x="815" y="19091"/>
                  </a:cubicBezTo>
                  <a:cubicBezTo>
                    <a:pt x="408" y="19523"/>
                    <a:pt x="0" y="17795"/>
                    <a:pt x="0" y="15203"/>
                  </a:cubicBezTo>
                  <a:cubicBezTo>
                    <a:pt x="0" y="12611"/>
                    <a:pt x="408" y="9155"/>
                    <a:pt x="1223" y="6563"/>
                  </a:cubicBezTo>
                  <a:cubicBezTo>
                    <a:pt x="2038" y="3971"/>
                    <a:pt x="3260" y="2243"/>
                    <a:pt x="4891" y="1091"/>
                  </a:cubicBezTo>
                  <a:cubicBezTo>
                    <a:pt x="6521" y="-61"/>
                    <a:pt x="8558" y="-637"/>
                    <a:pt x="11208" y="1091"/>
                  </a:cubicBezTo>
                  <a:cubicBezTo>
                    <a:pt x="13857" y="2819"/>
                    <a:pt x="17117" y="6851"/>
                    <a:pt x="18747" y="9875"/>
                  </a:cubicBezTo>
                  <a:cubicBezTo>
                    <a:pt x="20377" y="12899"/>
                    <a:pt x="20377" y="14915"/>
                    <a:pt x="20174" y="16787"/>
                  </a:cubicBezTo>
                  <a:cubicBezTo>
                    <a:pt x="19970" y="18659"/>
                    <a:pt x="19562" y="20387"/>
                    <a:pt x="19766" y="20675"/>
                  </a:cubicBezTo>
                  <a:cubicBezTo>
                    <a:pt x="19970" y="20963"/>
                    <a:pt x="20785" y="19811"/>
                    <a:pt x="21600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465446" y="246162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465446" y="256957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006934" y="2328272"/>
              <a:ext cx="347513" cy="39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8" fill="norm" stroke="1" extrusionOk="0">
                  <a:moveTo>
                    <a:pt x="21492" y="0"/>
                  </a:moveTo>
                  <a:cubicBezTo>
                    <a:pt x="18612" y="1379"/>
                    <a:pt x="15732" y="2757"/>
                    <a:pt x="12917" y="4021"/>
                  </a:cubicBezTo>
                  <a:cubicBezTo>
                    <a:pt x="10103" y="5285"/>
                    <a:pt x="7354" y="6434"/>
                    <a:pt x="5652" y="7296"/>
                  </a:cubicBezTo>
                  <a:cubicBezTo>
                    <a:pt x="3950" y="8157"/>
                    <a:pt x="3296" y="8732"/>
                    <a:pt x="3296" y="9077"/>
                  </a:cubicBezTo>
                  <a:cubicBezTo>
                    <a:pt x="3296" y="9421"/>
                    <a:pt x="3950" y="9536"/>
                    <a:pt x="5848" y="9594"/>
                  </a:cubicBezTo>
                  <a:cubicBezTo>
                    <a:pt x="7747" y="9651"/>
                    <a:pt x="10888" y="9651"/>
                    <a:pt x="12787" y="9709"/>
                  </a:cubicBezTo>
                  <a:cubicBezTo>
                    <a:pt x="14685" y="9766"/>
                    <a:pt x="15339" y="9881"/>
                    <a:pt x="15536" y="10226"/>
                  </a:cubicBezTo>
                  <a:cubicBezTo>
                    <a:pt x="15732" y="10570"/>
                    <a:pt x="15470" y="11145"/>
                    <a:pt x="14292" y="12064"/>
                  </a:cubicBezTo>
                  <a:cubicBezTo>
                    <a:pt x="13114" y="12983"/>
                    <a:pt x="11019" y="14247"/>
                    <a:pt x="8597" y="15626"/>
                  </a:cubicBezTo>
                  <a:cubicBezTo>
                    <a:pt x="6176" y="17004"/>
                    <a:pt x="3427" y="18498"/>
                    <a:pt x="1856" y="19474"/>
                  </a:cubicBezTo>
                  <a:cubicBezTo>
                    <a:pt x="285" y="20451"/>
                    <a:pt x="-108" y="20911"/>
                    <a:pt x="23" y="21198"/>
                  </a:cubicBezTo>
                  <a:cubicBezTo>
                    <a:pt x="154" y="21485"/>
                    <a:pt x="808" y="21600"/>
                    <a:pt x="3361" y="21255"/>
                  </a:cubicBezTo>
                  <a:cubicBezTo>
                    <a:pt x="5914" y="20911"/>
                    <a:pt x="10365" y="20106"/>
                    <a:pt x="13441" y="19589"/>
                  </a:cubicBezTo>
                  <a:cubicBezTo>
                    <a:pt x="16517" y="19072"/>
                    <a:pt x="18219" y="18843"/>
                    <a:pt x="19332" y="18957"/>
                  </a:cubicBezTo>
                  <a:cubicBezTo>
                    <a:pt x="20445" y="19072"/>
                    <a:pt x="20968" y="19532"/>
                    <a:pt x="21492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081396" y="286167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100446" y="281722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182996" y="284262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182996" y="289342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354446" y="284262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127962" y="2169249"/>
              <a:ext cx="120260" cy="1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23" fill="norm" stroke="1" extrusionOk="0">
                  <a:moveTo>
                    <a:pt x="4097" y="2899"/>
                  </a:moveTo>
                  <a:cubicBezTo>
                    <a:pt x="3352" y="7982"/>
                    <a:pt x="2607" y="13064"/>
                    <a:pt x="2048" y="16399"/>
                  </a:cubicBezTo>
                  <a:cubicBezTo>
                    <a:pt x="1490" y="19735"/>
                    <a:pt x="1117" y="21323"/>
                    <a:pt x="745" y="21323"/>
                  </a:cubicBezTo>
                  <a:cubicBezTo>
                    <a:pt x="372" y="21323"/>
                    <a:pt x="0" y="19735"/>
                    <a:pt x="0" y="16717"/>
                  </a:cubicBezTo>
                  <a:cubicBezTo>
                    <a:pt x="0" y="13699"/>
                    <a:pt x="372" y="9252"/>
                    <a:pt x="1862" y="5917"/>
                  </a:cubicBezTo>
                  <a:cubicBezTo>
                    <a:pt x="3352" y="2582"/>
                    <a:pt x="5959" y="358"/>
                    <a:pt x="8938" y="41"/>
                  </a:cubicBezTo>
                  <a:cubicBezTo>
                    <a:pt x="11917" y="-277"/>
                    <a:pt x="15269" y="1311"/>
                    <a:pt x="17690" y="2741"/>
                  </a:cubicBezTo>
                  <a:cubicBezTo>
                    <a:pt x="20110" y="4170"/>
                    <a:pt x="21600" y="5441"/>
                    <a:pt x="21041" y="8458"/>
                  </a:cubicBezTo>
                  <a:cubicBezTo>
                    <a:pt x="20483" y="11476"/>
                    <a:pt x="17876" y="16241"/>
                    <a:pt x="15269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557646" y="2344062"/>
              <a:ext cx="171451" cy="2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699"/>
                  </a:moveTo>
                  <a:cubicBezTo>
                    <a:pt x="0" y="893"/>
                    <a:pt x="0" y="87"/>
                    <a:pt x="667" y="7"/>
                  </a:cubicBezTo>
                  <a:cubicBezTo>
                    <a:pt x="1333" y="-74"/>
                    <a:pt x="2667" y="571"/>
                    <a:pt x="5600" y="3230"/>
                  </a:cubicBezTo>
                  <a:cubicBezTo>
                    <a:pt x="8533" y="5890"/>
                    <a:pt x="13067" y="10565"/>
                    <a:pt x="16000" y="13950"/>
                  </a:cubicBezTo>
                  <a:cubicBezTo>
                    <a:pt x="18933" y="17335"/>
                    <a:pt x="20267" y="19430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574700" y="2340972"/>
              <a:ext cx="19884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9086" y="1108"/>
                    <a:pt x="16813" y="2215"/>
                    <a:pt x="14084" y="4431"/>
                  </a:cubicBezTo>
                  <a:cubicBezTo>
                    <a:pt x="11356" y="6646"/>
                    <a:pt x="8173" y="9969"/>
                    <a:pt x="5672" y="12600"/>
                  </a:cubicBezTo>
                  <a:cubicBezTo>
                    <a:pt x="3171" y="15231"/>
                    <a:pt x="1352" y="17169"/>
                    <a:pt x="556" y="18554"/>
                  </a:cubicBezTo>
                  <a:cubicBezTo>
                    <a:pt x="-240" y="19938"/>
                    <a:pt x="-13" y="20769"/>
                    <a:pt x="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830696" y="2601322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865766" y="2499722"/>
              <a:ext cx="27945" cy="1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3" h="20029" fill="norm" stroke="1" extrusionOk="0">
                  <a:moveTo>
                    <a:pt x="5982" y="0"/>
                  </a:moveTo>
                  <a:cubicBezTo>
                    <a:pt x="1932" y="8640"/>
                    <a:pt x="-2118" y="17280"/>
                    <a:pt x="1257" y="19440"/>
                  </a:cubicBezTo>
                  <a:cubicBezTo>
                    <a:pt x="4632" y="21600"/>
                    <a:pt x="15432" y="17280"/>
                    <a:pt x="17457" y="15120"/>
                  </a:cubicBezTo>
                  <a:cubicBezTo>
                    <a:pt x="19482" y="12960"/>
                    <a:pt x="12732" y="12960"/>
                    <a:pt x="598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466991" y="2330168"/>
              <a:ext cx="227556" cy="35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3" fill="norm" stroke="1" extrusionOk="0">
                  <a:moveTo>
                    <a:pt x="7631" y="2161"/>
                  </a:moveTo>
                  <a:cubicBezTo>
                    <a:pt x="8423" y="1150"/>
                    <a:pt x="9216" y="140"/>
                    <a:pt x="9414" y="13"/>
                  </a:cubicBezTo>
                  <a:cubicBezTo>
                    <a:pt x="9612" y="-113"/>
                    <a:pt x="9216" y="645"/>
                    <a:pt x="7928" y="3234"/>
                  </a:cubicBezTo>
                  <a:cubicBezTo>
                    <a:pt x="6640" y="5824"/>
                    <a:pt x="4460" y="10245"/>
                    <a:pt x="3073" y="13150"/>
                  </a:cubicBezTo>
                  <a:cubicBezTo>
                    <a:pt x="1686" y="16055"/>
                    <a:pt x="1091" y="17445"/>
                    <a:pt x="596" y="18582"/>
                  </a:cubicBezTo>
                  <a:cubicBezTo>
                    <a:pt x="100" y="19719"/>
                    <a:pt x="-296" y="20603"/>
                    <a:pt x="298" y="21045"/>
                  </a:cubicBezTo>
                  <a:cubicBezTo>
                    <a:pt x="893" y="21487"/>
                    <a:pt x="2478" y="21487"/>
                    <a:pt x="6144" y="21361"/>
                  </a:cubicBezTo>
                  <a:cubicBezTo>
                    <a:pt x="9810" y="21234"/>
                    <a:pt x="15557" y="20982"/>
                    <a:pt x="21304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708189" y="2491938"/>
              <a:ext cx="164158" cy="17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40" fill="norm" stroke="1" extrusionOk="0">
                  <a:moveTo>
                    <a:pt x="2369" y="7705"/>
                  </a:moveTo>
                  <a:cubicBezTo>
                    <a:pt x="4031" y="8208"/>
                    <a:pt x="5692" y="8710"/>
                    <a:pt x="7215" y="8208"/>
                  </a:cubicBezTo>
                  <a:cubicBezTo>
                    <a:pt x="8739" y="7705"/>
                    <a:pt x="10123" y="6198"/>
                    <a:pt x="10954" y="4691"/>
                  </a:cubicBezTo>
                  <a:cubicBezTo>
                    <a:pt x="11785" y="3184"/>
                    <a:pt x="12062" y="1677"/>
                    <a:pt x="11369" y="798"/>
                  </a:cubicBezTo>
                  <a:cubicBezTo>
                    <a:pt x="10677" y="-81"/>
                    <a:pt x="9015" y="-332"/>
                    <a:pt x="7215" y="547"/>
                  </a:cubicBezTo>
                  <a:cubicBezTo>
                    <a:pt x="5415" y="1426"/>
                    <a:pt x="3477" y="3435"/>
                    <a:pt x="2092" y="5947"/>
                  </a:cubicBezTo>
                  <a:cubicBezTo>
                    <a:pt x="708" y="8459"/>
                    <a:pt x="-123" y="11473"/>
                    <a:pt x="15" y="14110"/>
                  </a:cubicBezTo>
                  <a:cubicBezTo>
                    <a:pt x="154" y="16747"/>
                    <a:pt x="1262" y="19008"/>
                    <a:pt x="4169" y="20138"/>
                  </a:cubicBezTo>
                  <a:cubicBezTo>
                    <a:pt x="7077" y="21268"/>
                    <a:pt x="11785" y="21268"/>
                    <a:pt x="14969" y="20515"/>
                  </a:cubicBezTo>
                  <a:cubicBezTo>
                    <a:pt x="18154" y="19761"/>
                    <a:pt x="19815" y="18254"/>
                    <a:pt x="21477" y="16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973946" y="2296522"/>
              <a:ext cx="88901" cy="40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2343" y="0"/>
                  </a:moveTo>
                  <a:cubicBezTo>
                    <a:pt x="9771" y="1696"/>
                    <a:pt x="7200" y="3393"/>
                    <a:pt x="5143" y="6276"/>
                  </a:cubicBezTo>
                  <a:cubicBezTo>
                    <a:pt x="3086" y="9160"/>
                    <a:pt x="1543" y="13231"/>
                    <a:pt x="771" y="15606"/>
                  </a:cubicBezTo>
                  <a:cubicBezTo>
                    <a:pt x="0" y="17981"/>
                    <a:pt x="0" y="18660"/>
                    <a:pt x="0" y="19338"/>
                  </a:cubicBezTo>
                  <a:cubicBezTo>
                    <a:pt x="0" y="20017"/>
                    <a:pt x="0" y="20695"/>
                    <a:pt x="1286" y="21091"/>
                  </a:cubicBezTo>
                  <a:cubicBezTo>
                    <a:pt x="2571" y="21487"/>
                    <a:pt x="5143" y="21600"/>
                    <a:pt x="8743" y="21148"/>
                  </a:cubicBezTo>
                  <a:cubicBezTo>
                    <a:pt x="12343" y="20695"/>
                    <a:pt x="16971" y="19677"/>
                    <a:pt x="21600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885046" y="2506072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824846" y="2379072"/>
              <a:ext cx="241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908"/>
                    <a:pt x="6821" y="5815"/>
                    <a:pt x="10137" y="9069"/>
                  </a:cubicBezTo>
                  <a:cubicBezTo>
                    <a:pt x="13453" y="12323"/>
                    <a:pt x="16674" y="15923"/>
                    <a:pt x="18568" y="18069"/>
                  </a:cubicBezTo>
                  <a:cubicBezTo>
                    <a:pt x="20463" y="20215"/>
                    <a:pt x="21032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838494" y="2334622"/>
              <a:ext cx="240353" cy="40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9" fill="norm" stroke="1" extrusionOk="0">
                  <a:moveTo>
                    <a:pt x="21515" y="0"/>
                  </a:moveTo>
                  <a:cubicBezTo>
                    <a:pt x="20568" y="0"/>
                    <a:pt x="19620" y="0"/>
                    <a:pt x="18483" y="450"/>
                  </a:cubicBezTo>
                  <a:cubicBezTo>
                    <a:pt x="17347" y="900"/>
                    <a:pt x="16020" y="1800"/>
                    <a:pt x="14789" y="3487"/>
                  </a:cubicBezTo>
                  <a:cubicBezTo>
                    <a:pt x="13557" y="5175"/>
                    <a:pt x="12420" y="7650"/>
                    <a:pt x="10147" y="10575"/>
                  </a:cubicBezTo>
                  <a:cubicBezTo>
                    <a:pt x="7873" y="13500"/>
                    <a:pt x="4462" y="16875"/>
                    <a:pt x="2473" y="18844"/>
                  </a:cubicBezTo>
                  <a:cubicBezTo>
                    <a:pt x="483" y="20813"/>
                    <a:pt x="-85" y="21375"/>
                    <a:pt x="10" y="21488"/>
                  </a:cubicBezTo>
                  <a:cubicBezTo>
                    <a:pt x="104" y="21600"/>
                    <a:pt x="862" y="21262"/>
                    <a:pt x="1904" y="20869"/>
                  </a:cubicBezTo>
                  <a:cubicBezTo>
                    <a:pt x="2947" y="20475"/>
                    <a:pt x="4273" y="20025"/>
                    <a:pt x="5599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133879" y="2592557"/>
              <a:ext cx="116418" cy="12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2749" y="4731"/>
                  </a:moveTo>
                  <a:cubicBezTo>
                    <a:pt x="2356" y="8331"/>
                    <a:pt x="1964" y="11931"/>
                    <a:pt x="1375" y="14811"/>
                  </a:cubicBezTo>
                  <a:cubicBezTo>
                    <a:pt x="785" y="17691"/>
                    <a:pt x="0" y="19851"/>
                    <a:pt x="0" y="19851"/>
                  </a:cubicBezTo>
                  <a:cubicBezTo>
                    <a:pt x="0" y="19851"/>
                    <a:pt x="785" y="17691"/>
                    <a:pt x="2160" y="14271"/>
                  </a:cubicBezTo>
                  <a:cubicBezTo>
                    <a:pt x="3535" y="10851"/>
                    <a:pt x="5498" y="6171"/>
                    <a:pt x="7855" y="3291"/>
                  </a:cubicBezTo>
                  <a:cubicBezTo>
                    <a:pt x="10211" y="411"/>
                    <a:pt x="12960" y="-669"/>
                    <a:pt x="14727" y="411"/>
                  </a:cubicBezTo>
                  <a:cubicBezTo>
                    <a:pt x="16495" y="1491"/>
                    <a:pt x="17280" y="4731"/>
                    <a:pt x="18262" y="8511"/>
                  </a:cubicBezTo>
                  <a:cubicBezTo>
                    <a:pt x="19244" y="12291"/>
                    <a:pt x="20422" y="16611"/>
                    <a:pt x="2160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735946" y="2195834"/>
              <a:ext cx="3175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4896" y="13625"/>
                    <a:pt x="9792" y="6425"/>
                    <a:pt x="13104" y="2825"/>
                  </a:cubicBezTo>
                  <a:cubicBezTo>
                    <a:pt x="16416" y="-775"/>
                    <a:pt x="18144" y="-775"/>
                    <a:pt x="19296" y="1925"/>
                  </a:cubicBezTo>
                  <a:cubicBezTo>
                    <a:pt x="20448" y="4625"/>
                    <a:pt x="21024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472546" y="249972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478896" y="259497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800"/>
                    <a:pt x="9600" y="18000"/>
                    <a:pt x="13200" y="14400"/>
                  </a:cubicBezTo>
                  <a:cubicBezTo>
                    <a:pt x="16800" y="10800"/>
                    <a:pt x="192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080025" y="2174741"/>
              <a:ext cx="129122" cy="25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449" fill="norm" stroke="1" extrusionOk="0">
                  <a:moveTo>
                    <a:pt x="20588" y="4956"/>
                  </a:moveTo>
                  <a:cubicBezTo>
                    <a:pt x="20588" y="4056"/>
                    <a:pt x="20588" y="3156"/>
                    <a:pt x="19407" y="2166"/>
                  </a:cubicBezTo>
                  <a:cubicBezTo>
                    <a:pt x="18226" y="1176"/>
                    <a:pt x="15863" y="96"/>
                    <a:pt x="12826" y="6"/>
                  </a:cubicBezTo>
                  <a:cubicBezTo>
                    <a:pt x="9788" y="-84"/>
                    <a:pt x="6075" y="816"/>
                    <a:pt x="3375" y="2256"/>
                  </a:cubicBezTo>
                  <a:cubicBezTo>
                    <a:pt x="675" y="3696"/>
                    <a:pt x="-1012" y="5676"/>
                    <a:pt x="675" y="7836"/>
                  </a:cubicBezTo>
                  <a:cubicBezTo>
                    <a:pt x="2363" y="9996"/>
                    <a:pt x="7426" y="12336"/>
                    <a:pt x="10801" y="13776"/>
                  </a:cubicBezTo>
                  <a:cubicBezTo>
                    <a:pt x="14176" y="15216"/>
                    <a:pt x="15863" y="15756"/>
                    <a:pt x="17044" y="16476"/>
                  </a:cubicBezTo>
                  <a:cubicBezTo>
                    <a:pt x="18226" y="17196"/>
                    <a:pt x="18901" y="18096"/>
                    <a:pt x="18394" y="18816"/>
                  </a:cubicBezTo>
                  <a:cubicBezTo>
                    <a:pt x="17888" y="19536"/>
                    <a:pt x="16201" y="20076"/>
                    <a:pt x="13838" y="20526"/>
                  </a:cubicBezTo>
                  <a:cubicBezTo>
                    <a:pt x="11475" y="20976"/>
                    <a:pt x="8438" y="21336"/>
                    <a:pt x="6075" y="21426"/>
                  </a:cubicBezTo>
                  <a:cubicBezTo>
                    <a:pt x="3713" y="21516"/>
                    <a:pt x="2025" y="21336"/>
                    <a:pt x="2363" y="20976"/>
                  </a:cubicBezTo>
                  <a:cubicBezTo>
                    <a:pt x="2700" y="20616"/>
                    <a:pt x="5063" y="20076"/>
                    <a:pt x="7426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234546" y="2351955"/>
              <a:ext cx="79636" cy="1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65" fill="norm" stroke="1" extrusionOk="0">
                  <a:moveTo>
                    <a:pt x="0" y="5789"/>
                  </a:moveTo>
                  <a:cubicBezTo>
                    <a:pt x="0" y="7619"/>
                    <a:pt x="0" y="9450"/>
                    <a:pt x="853" y="9633"/>
                  </a:cubicBezTo>
                  <a:cubicBezTo>
                    <a:pt x="1705" y="9816"/>
                    <a:pt x="3411" y="8351"/>
                    <a:pt x="5400" y="6338"/>
                  </a:cubicBezTo>
                  <a:cubicBezTo>
                    <a:pt x="7389" y="4324"/>
                    <a:pt x="9663" y="1762"/>
                    <a:pt x="12221" y="663"/>
                  </a:cubicBezTo>
                  <a:cubicBezTo>
                    <a:pt x="14779" y="-435"/>
                    <a:pt x="17621" y="-69"/>
                    <a:pt x="19326" y="1029"/>
                  </a:cubicBezTo>
                  <a:cubicBezTo>
                    <a:pt x="21032" y="2128"/>
                    <a:pt x="21600" y="3958"/>
                    <a:pt x="21316" y="7436"/>
                  </a:cubicBezTo>
                  <a:cubicBezTo>
                    <a:pt x="21032" y="10914"/>
                    <a:pt x="19895" y="16040"/>
                    <a:pt x="18758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037696" y="2525122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4" y="15840"/>
                    <a:pt x="10029" y="10080"/>
                    <a:pt x="13629" y="6480"/>
                  </a:cubicBezTo>
                  <a:cubicBezTo>
                    <a:pt x="17229" y="2880"/>
                    <a:pt x="194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152421" y="2647502"/>
              <a:ext cx="144615" cy="14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0" fill="norm" stroke="1" extrusionOk="0">
                  <a:moveTo>
                    <a:pt x="2754" y="7364"/>
                  </a:moveTo>
                  <a:cubicBezTo>
                    <a:pt x="1815" y="10540"/>
                    <a:pt x="876" y="13716"/>
                    <a:pt x="407" y="16416"/>
                  </a:cubicBezTo>
                  <a:cubicBezTo>
                    <a:pt x="-63" y="19116"/>
                    <a:pt x="-63" y="21340"/>
                    <a:pt x="94" y="21340"/>
                  </a:cubicBezTo>
                  <a:cubicBezTo>
                    <a:pt x="250" y="21340"/>
                    <a:pt x="563" y="19116"/>
                    <a:pt x="1972" y="15464"/>
                  </a:cubicBezTo>
                  <a:cubicBezTo>
                    <a:pt x="3380" y="11811"/>
                    <a:pt x="5885" y="6728"/>
                    <a:pt x="7763" y="3711"/>
                  </a:cubicBezTo>
                  <a:cubicBezTo>
                    <a:pt x="9641" y="693"/>
                    <a:pt x="10894" y="-260"/>
                    <a:pt x="13085" y="58"/>
                  </a:cubicBezTo>
                  <a:cubicBezTo>
                    <a:pt x="15276" y="375"/>
                    <a:pt x="18407" y="1964"/>
                    <a:pt x="19972" y="5140"/>
                  </a:cubicBezTo>
                  <a:cubicBezTo>
                    <a:pt x="21537" y="8316"/>
                    <a:pt x="21537" y="13081"/>
                    <a:pt x="21224" y="15940"/>
                  </a:cubicBezTo>
                  <a:cubicBezTo>
                    <a:pt x="20911" y="18799"/>
                    <a:pt x="20285" y="19752"/>
                    <a:pt x="19659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901296" y="2474322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920346" y="257592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460531" y="2198392"/>
              <a:ext cx="248956" cy="22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49" fill="norm" stroke="1" extrusionOk="0">
                  <a:moveTo>
                    <a:pt x="19943" y="1500"/>
                  </a:moveTo>
                  <a:cubicBezTo>
                    <a:pt x="20663" y="889"/>
                    <a:pt x="21383" y="278"/>
                    <a:pt x="21113" y="74"/>
                  </a:cubicBezTo>
                  <a:cubicBezTo>
                    <a:pt x="20843" y="-130"/>
                    <a:pt x="19583" y="74"/>
                    <a:pt x="16973" y="889"/>
                  </a:cubicBezTo>
                  <a:cubicBezTo>
                    <a:pt x="14363" y="1704"/>
                    <a:pt x="10403" y="3130"/>
                    <a:pt x="7973" y="4149"/>
                  </a:cubicBezTo>
                  <a:cubicBezTo>
                    <a:pt x="5543" y="5168"/>
                    <a:pt x="4643" y="5779"/>
                    <a:pt x="4643" y="6391"/>
                  </a:cubicBezTo>
                  <a:cubicBezTo>
                    <a:pt x="4643" y="7002"/>
                    <a:pt x="5543" y="7613"/>
                    <a:pt x="6803" y="7919"/>
                  </a:cubicBezTo>
                  <a:cubicBezTo>
                    <a:pt x="8063" y="8225"/>
                    <a:pt x="9683" y="8225"/>
                    <a:pt x="11033" y="8428"/>
                  </a:cubicBezTo>
                  <a:cubicBezTo>
                    <a:pt x="12383" y="8632"/>
                    <a:pt x="13463" y="9040"/>
                    <a:pt x="13733" y="9651"/>
                  </a:cubicBezTo>
                  <a:cubicBezTo>
                    <a:pt x="14003" y="10262"/>
                    <a:pt x="13463" y="11078"/>
                    <a:pt x="11573" y="12198"/>
                  </a:cubicBezTo>
                  <a:cubicBezTo>
                    <a:pt x="9683" y="13319"/>
                    <a:pt x="6443" y="14745"/>
                    <a:pt x="4373" y="15764"/>
                  </a:cubicBezTo>
                  <a:cubicBezTo>
                    <a:pt x="2303" y="16783"/>
                    <a:pt x="1403" y="17395"/>
                    <a:pt x="773" y="18210"/>
                  </a:cubicBezTo>
                  <a:cubicBezTo>
                    <a:pt x="143" y="19025"/>
                    <a:pt x="-217" y="20044"/>
                    <a:pt x="143" y="20655"/>
                  </a:cubicBezTo>
                  <a:cubicBezTo>
                    <a:pt x="503" y="21266"/>
                    <a:pt x="1583" y="21470"/>
                    <a:pt x="4733" y="20961"/>
                  </a:cubicBezTo>
                  <a:cubicBezTo>
                    <a:pt x="7883" y="20451"/>
                    <a:pt x="13103" y="19228"/>
                    <a:pt x="18323" y="1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771246" y="2239372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520"/>
                    <a:pt x="11782" y="11040"/>
                    <a:pt x="15382" y="14640"/>
                  </a:cubicBezTo>
                  <a:cubicBezTo>
                    <a:pt x="18982" y="18240"/>
                    <a:pt x="20291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767287" y="2220322"/>
              <a:ext cx="143660" cy="22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09" fill="norm" stroke="1" extrusionOk="0">
                  <a:moveTo>
                    <a:pt x="21246" y="0"/>
                  </a:moveTo>
                  <a:cubicBezTo>
                    <a:pt x="19681" y="198"/>
                    <a:pt x="18116" y="396"/>
                    <a:pt x="17020" y="1189"/>
                  </a:cubicBezTo>
                  <a:cubicBezTo>
                    <a:pt x="15924" y="1982"/>
                    <a:pt x="15298" y="3369"/>
                    <a:pt x="12794" y="6143"/>
                  </a:cubicBezTo>
                  <a:cubicBezTo>
                    <a:pt x="10289" y="8917"/>
                    <a:pt x="5907" y="13079"/>
                    <a:pt x="3246" y="15952"/>
                  </a:cubicBezTo>
                  <a:cubicBezTo>
                    <a:pt x="585" y="18826"/>
                    <a:pt x="-354" y="20411"/>
                    <a:pt x="116" y="21006"/>
                  </a:cubicBezTo>
                  <a:cubicBezTo>
                    <a:pt x="585" y="21600"/>
                    <a:pt x="2463" y="21204"/>
                    <a:pt x="4342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959068" y="2366372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880"/>
                    <a:pt x="4448" y="5760"/>
                    <a:pt x="1502" y="9360"/>
                  </a:cubicBezTo>
                  <a:cubicBezTo>
                    <a:pt x="-1443" y="12960"/>
                    <a:pt x="521" y="1728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955396" y="2247169"/>
              <a:ext cx="68567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0780" fill="norm" stroke="1" extrusionOk="0">
                  <a:moveTo>
                    <a:pt x="11435" y="13580"/>
                  </a:moveTo>
                  <a:cubicBezTo>
                    <a:pt x="8259" y="13580"/>
                    <a:pt x="5082" y="13580"/>
                    <a:pt x="6353" y="14180"/>
                  </a:cubicBezTo>
                  <a:cubicBezTo>
                    <a:pt x="7624" y="14780"/>
                    <a:pt x="13341" y="15980"/>
                    <a:pt x="16835" y="13580"/>
                  </a:cubicBezTo>
                  <a:cubicBezTo>
                    <a:pt x="20329" y="11180"/>
                    <a:pt x="21600" y="5180"/>
                    <a:pt x="19694" y="2180"/>
                  </a:cubicBezTo>
                  <a:cubicBezTo>
                    <a:pt x="17788" y="-820"/>
                    <a:pt x="12706" y="-820"/>
                    <a:pt x="8894" y="2780"/>
                  </a:cubicBezTo>
                  <a:cubicBezTo>
                    <a:pt x="5082" y="6380"/>
                    <a:pt x="2541" y="13580"/>
                    <a:pt x="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479146" y="2537822"/>
              <a:ext cx="476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2" y="21600"/>
                    <a:pt x="7104" y="21600"/>
                    <a:pt x="10704" y="18000"/>
                  </a:cubicBezTo>
                  <a:cubicBezTo>
                    <a:pt x="14304" y="14400"/>
                    <a:pt x="1795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647192" y="2622797"/>
              <a:ext cx="148813" cy="21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7" fill="norm" stroke="1" extrusionOk="0">
                  <a:moveTo>
                    <a:pt x="2315" y="6745"/>
                  </a:moveTo>
                  <a:cubicBezTo>
                    <a:pt x="2011" y="9922"/>
                    <a:pt x="1706" y="13098"/>
                    <a:pt x="1250" y="15216"/>
                  </a:cubicBezTo>
                  <a:cubicBezTo>
                    <a:pt x="794" y="17333"/>
                    <a:pt x="185" y="18392"/>
                    <a:pt x="33" y="18181"/>
                  </a:cubicBezTo>
                  <a:cubicBezTo>
                    <a:pt x="-119" y="17969"/>
                    <a:pt x="185" y="16486"/>
                    <a:pt x="2467" y="13416"/>
                  </a:cubicBezTo>
                  <a:cubicBezTo>
                    <a:pt x="4749" y="10345"/>
                    <a:pt x="9008" y="5686"/>
                    <a:pt x="12050" y="3039"/>
                  </a:cubicBezTo>
                  <a:cubicBezTo>
                    <a:pt x="15092" y="392"/>
                    <a:pt x="16918" y="-243"/>
                    <a:pt x="18287" y="75"/>
                  </a:cubicBezTo>
                  <a:cubicBezTo>
                    <a:pt x="19656" y="392"/>
                    <a:pt x="20568" y="1663"/>
                    <a:pt x="21025" y="4839"/>
                  </a:cubicBezTo>
                  <a:cubicBezTo>
                    <a:pt x="21481" y="8016"/>
                    <a:pt x="21481" y="13098"/>
                    <a:pt x="21177" y="16169"/>
                  </a:cubicBezTo>
                  <a:cubicBezTo>
                    <a:pt x="20873" y="19239"/>
                    <a:pt x="20264" y="20298"/>
                    <a:pt x="19656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4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653396" y="2829922"/>
              <a:ext cx="508001" cy="50438"/>
            </a:xfrm>
            <a:prstGeom prst="rect">
              <a:avLst/>
            </a:prstGeom>
            <a:effectLst/>
          </p:spPr>
        </p:pic>
        <p:pic>
          <p:nvPicPr>
            <p:cNvPr id="44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04196" y="2861672"/>
              <a:ext cx="508001" cy="75838"/>
            </a:xfrm>
            <a:prstGeom prst="rect">
              <a:avLst/>
            </a:prstGeom>
            <a:effectLst/>
          </p:spPr>
        </p:pic>
        <p:pic>
          <p:nvPicPr>
            <p:cNvPr id="44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29735" y="3069020"/>
              <a:ext cx="162257" cy="279487"/>
            </a:xfrm>
            <a:prstGeom prst="rect">
              <a:avLst/>
            </a:prstGeom>
            <a:effectLst/>
          </p:spPr>
        </p:pic>
        <p:pic>
          <p:nvPicPr>
            <p:cNvPr id="45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30992" y="3125546"/>
              <a:ext cx="150955" cy="185531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488296" y="3172822"/>
              <a:ext cx="171451" cy="165101"/>
            </a:xfrm>
            <a:prstGeom prst="rect">
              <a:avLst/>
            </a:prstGeom>
            <a:effectLst/>
          </p:spPr>
        </p:pic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641337" y="3126170"/>
              <a:ext cx="162343" cy="454526"/>
            </a:xfrm>
            <a:prstGeom prst="rect">
              <a:avLst/>
            </a:prstGeom>
            <a:effectLst/>
          </p:spPr>
        </p:pic>
        <p:pic>
          <p:nvPicPr>
            <p:cNvPr id="45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12940" y="3001372"/>
              <a:ext cx="183357" cy="297455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148696" y="3120892"/>
              <a:ext cx="203201" cy="185281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370946" y="3116202"/>
              <a:ext cx="127001" cy="164571"/>
            </a:xfrm>
            <a:prstGeom prst="rect">
              <a:avLst/>
            </a:prstGeom>
            <a:effectLst/>
          </p:spPr>
        </p:pic>
        <p:pic>
          <p:nvPicPr>
            <p:cNvPr id="46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482811" y="3129440"/>
              <a:ext cx="411415" cy="221183"/>
            </a:xfrm>
            <a:prstGeom prst="rect">
              <a:avLst/>
            </a:prstGeom>
            <a:effectLst/>
          </p:spPr>
        </p:pic>
        <p:sp>
          <p:nvSpPr>
            <p:cNvPr id="465" name="Line"/>
            <p:cNvSpPr/>
            <p:nvPr/>
          </p:nvSpPr>
          <p:spPr>
            <a:xfrm>
              <a:off x="360546" y="3483972"/>
              <a:ext cx="10617201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61"/>
                  </a:moveTo>
                  <a:cubicBezTo>
                    <a:pt x="142" y="3600"/>
                    <a:pt x="284" y="3539"/>
                    <a:pt x="448" y="3508"/>
                  </a:cubicBezTo>
                  <a:cubicBezTo>
                    <a:pt x="611" y="3478"/>
                    <a:pt x="797" y="3478"/>
                    <a:pt x="965" y="3386"/>
                  </a:cubicBezTo>
                  <a:cubicBezTo>
                    <a:pt x="1133" y="3295"/>
                    <a:pt x="1283" y="3112"/>
                    <a:pt x="1430" y="2929"/>
                  </a:cubicBezTo>
                  <a:cubicBezTo>
                    <a:pt x="1576" y="2746"/>
                    <a:pt x="1718" y="2563"/>
                    <a:pt x="1871" y="2380"/>
                  </a:cubicBezTo>
                  <a:cubicBezTo>
                    <a:pt x="2024" y="2197"/>
                    <a:pt x="2188" y="2014"/>
                    <a:pt x="2347" y="1831"/>
                  </a:cubicBezTo>
                  <a:cubicBezTo>
                    <a:pt x="2506" y="1647"/>
                    <a:pt x="2661" y="1464"/>
                    <a:pt x="2825" y="1312"/>
                  </a:cubicBezTo>
                  <a:cubicBezTo>
                    <a:pt x="2989" y="1159"/>
                    <a:pt x="3161" y="1037"/>
                    <a:pt x="3335" y="915"/>
                  </a:cubicBezTo>
                  <a:cubicBezTo>
                    <a:pt x="3510" y="793"/>
                    <a:pt x="3686" y="671"/>
                    <a:pt x="3865" y="580"/>
                  </a:cubicBezTo>
                  <a:cubicBezTo>
                    <a:pt x="4044" y="488"/>
                    <a:pt x="4224" y="427"/>
                    <a:pt x="4386" y="366"/>
                  </a:cubicBezTo>
                  <a:cubicBezTo>
                    <a:pt x="4547" y="305"/>
                    <a:pt x="4689" y="244"/>
                    <a:pt x="4836" y="183"/>
                  </a:cubicBezTo>
                  <a:cubicBezTo>
                    <a:pt x="4982" y="122"/>
                    <a:pt x="5133" y="61"/>
                    <a:pt x="5288" y="31"/>
                  </a:cubicBezTo>
                  <a:cubicBezTo>
                    <a:pt x="5443" y="0"/>
                    <a:pt x="5602" y="0"/>
                    <a:pt x="5768" y="0"/>
                  </a:cubicBezTo>
                  <a:cubicBezTo>
                    <a:pt x="5934" y="0"/>
                    <a:pt x="6106" y="0"/>
                    <a:pt x="6281" y="0"/>
                  </a:cubicBezTo>
                  <a:cubicBezTo>
                    <a:pt x="6455" y="0"/>
                    <a:pt x="6632" y="0"/>
                    <a:pt x="6806" y="31"/>
                  </a:cubicBezTo>
                  <a:cubicBezTo>
                    <a:pt x="6980" y="61"/>
                    <a:pt x="7153" y="122"/>
                    <a:pt x="7329" y="244"/>
                  </a:cubicBezTo>
                  <a:cubicBezTo>
                    <a:pt x="7506" y="366"/>
                    <a:pt x="7687" y="549"/>
                    <a:pt x="7870" y="702"/>
                  </a:cubicBezTo>
                  <a:cubicBezTo>
                    <a:pt x="8053" y="854"/>
                    <a:pt x="8238" y="976"/>
                    <a:pt x="8425" y="1129"/>
                  </a:cubicBezTo>
                  <a:cubicBezTo>
                    <a:pt x="8612" y="1281"/>
                    <a:pt x="8802" y="1464"/>
                    <a:pt x="8961" y="1617"/>
                  </a:cubicBezTo>
                  <a:cubicBezTo>
                    <a:pt x="9121" y="1769"/>
                    <a:pt x="9250" y="1892"/>
                    <a:pt x="9383" y="2014"/>
                  </a:cubicBezTo>
                  <a:cubicBezTo>
                    <a:pt x="9517" y="2136"/>
                    <a:pt x="9655" y="2258"/>
                    <a:pt x="9790" y="2349"/>
                  </a:cubicBezTo>
                  <a:cubicBezTo>
                    <a:pt x="9926" y="2441"/>
                    <a:pt x="10059" y="2502"/>
                    <a:pt x="10197" y="2593"/>
                  </a:cubicBezTo>
                  <a:cubicBezTo>
                    <a:pt x="10335" y="2685"/>
                    <a:pt x="10477" y="2807"/>
                    <a:pt x="10628" y="2929"/>
                  </a:cubicBezTo>
                  <a:cubicBezTo>
                    <a:pt x="10778" y="3051"/>
                    <a:pt x="10938" y="3173"/>
                    <a:pt x="11089" y="3325"/>
                  </a:cubicBezTo>
                  <a:cubicBezTo>
                    <a:pt x="11239" y="3478"/>
                    <a:pt x="11381" y="3661"/>
                    <a:pt x="11541" y="3844"/>
                  </a:cubicBezTo>
                  <a:cubicBezTo>
                    <a:pt x="11700" y="4027"/>
                    <a:pt x="11877" y="4210"/>
                    <a:pt x="12049" y="4393"/>
                  </a:cubicBezTo>
                  <a:cubicBezTo>
                    <a:pt x="12221" y="4576"/>
                    <a:pt x="12389" y="4759"/>
                    <a:pt x="12561" y="4973"/>
                  </a:cubicBezTo>
                  <a:cubicBezTo>
                    <a:pt x="12733" y="5186"/>
                    <a:pt x="12910" y="5431"/>
                    <a:pt x="13087" y="5675"/>
                  </a:cubicBezTo>
                  <a:cubicBezTo>
                    <a:pt x="13263" y="5919"/>
                    <a:pt x="13440" y="6163"/>
                    <a:pt x="13618" y="6376"/>
                  </a:cubicBezTo>
                  <a:cubicBezTo>
                    <a:pt x="13797" y="6590"/>
                    <a:pt x="13978" y="6773"/>
                    <a:pt x="14161" y="6986"/>
                  </a:cubicBezTo>
                  <a:cubicBezTo>
                    <a:pt x="14344" y="7200"/>
                    <a:pt x="14529" y="7444"/>
                    <a:pt x="14712" y="7658"/>
                  </a:cubicBezTo>
                  <a:cubicBezTo>
                    <a:pt x="14895" y="7871"/>
                    <a:pt x="15076" y="8054"/>
                    <a:pt x="15257" y="8268"/>
                  </a:cubicBezTo>
                  <a:cubicBezTo>
                    <a:pt x="15438" y="8481"/>
                    <a:pt x="15619" y="8725"/>
                    <a:pt x="15802" y="8969"/>
                  </a:cubicBezTo>
                  <a:cubicBezTo>
                    <a:pt x="15985" y="9214"/>
                    <a:pt x="16170" y="9458"/>
                    <a:pt x="16355" y="9732"/>
                  </a:cubicBezTo>
                  <a:cubicBezTo>
                    <a:pt x="16540" y="10007"/>
                    <a:pt x="16725" y="10312"/>
                    <a:pt x="16908" y="10617"/>
                  </a:cubicBezTo>
                  <a:cubicBezTo>
                    <a:pt x="17091" y="10922"/>
                    <a:pt x="17272" y="11227"/>
                    <a:pt x="17453" y="11563"/>
                  </a:cubicBezTo>
                  <a:cubicBezTo>
                    <a:pt x="17634" y="11898"/>
                    <a:pt x="17815" y="12264"/>
                    <a:pt x="17996" y="12631"/>
                  </a:cubicBezTo>
                  <a:cubicBezTo>
                    <a:pt x="18177" y="12997"/>
                    <a:pt x="18357" y="13363"/>
                    <a:pt x="18534" y="13759"/>
                  </a:cubicBezTo>
                  <a:cubicBezTo>
                    <a:pt x="18711" y="14156"/>
                    <a:pt x="18883" y="14583"/>
                    <a:pt x="19049" y="15010"/>
                  </a:cubicBezTo>
                  <a:cubicBezTo>
                    <a:pt x="19214" y="15437"/>
                    <a:pt x="19374" y="15864"/>
                    <a:pt x="19531" y="16292"/>
                  </a:cubicBezTo>
                  <a:cubicBezTo>
                    <a:pt x="19688" y="16719"/>
                    <a:pt x="19843" y="17146"/>
                    <a:pt x="20026" y="17634"/>
                  </a:cubicBezTo>
                  <a:cubicBezTo>
                    <a:pt x="20209" y="18122"/>
                    <a:pt x="20420" y="18671"/>
                    <a:pt x="20614" y="19159"/>
                  </a:cubicBezTo>
                  <a:cubicBezTo>
                    <a:pt x="20808" y="19647"/>
                    <a:pt x="20984" y="20075"/>
                    <a:pt x="21146" y="20471"/>
                  </a:cubicBezTo>
                  <a:cubicBezTo>
                    <a:pt x="21307" y="20868"/>
                    <a:pt x="21454" y="21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65396" y="3830801"/>
              <a:ext cx="222251" cy="40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5138"/>
                  </a:moveTo>
                  <a:cubicBezTo>
                    <a:pt x="1440" y="8812"/>
                    <a:pt x="2880" y="12486"/>
                    <a:pt x="4011" y="15103"/>
                  </a:cubicBezTo>
                  <a:cubicBezTo>
                    <a:pt x="5143" y="17719"/>
                    <a:pt x="5966" y="19278"/>
                    <a:pt x="6789" y="20225"/>
                  </a:cubicBezTo>
                  <a:cubicBezTo>
                    <a:pt x="7611" y="21171"/>
                    <a:pt x="8434" y="21505"/>
                    <a:pt x="8949" y="21394"/>
                  </a:cubicBezTo>
                  <a:cubicBezTo>
                    <a:pt x="9463" y="21282"/>
                    <a:pt x="9669" y="20726"/>
                    <a:pt x="10080" y="18721"/>
                  </a:cubicBezTo>
                  <a:cubicBezTo>
                    <a:pt x="10491" y="16717"/>
                    <a:pt x="11109" y="13266"/>
                    <a:pt x="12446" y="10037"/>
                  </a:cubicBezTo>
                  <a:cubicBezTo>
                    <a:pt x="13783" y="6808"/>
                    <a:pt x="15840" y="3802"/>
                    <a:pt x="17280" y="2076"/>
                  </a:cubicBezTo>
                  <a:cubicBezTo>
                    <a:pt x="18720" y="350"/>
                    <a:pt x="19543" y="-95"/>
                    <a:pt x="20057" y="16"/>
                  </a:cubicBezTo>
                  <a:cubicBezTo>
                    <a:pt x="20571" y="128"/>
                    <a:pt x="20777" y="796"/>
                    <a:pt x="20983" y="1464"/>
                  </a:cubicBezTo>
                  <a:cubicBezTo>
                    <a:pt x="21189" y="2132"/>
                    <a:pt x="21394" y="2800"/>
                    <a:pt x="21600" y="3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06646" y="3985622"/>
              <a:ext cx="520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4" y="19008"/>
                    <a:pt x="3688" y="16416"/>
                    <a:pt x="5971" y="13824"/>
                  </a:cubicBezTo>
                  <a:cubicBezTo>
                    <a:pt x="8254" y="11232"/>
                    <a:pt x="10976" y="8640"/>
                    <a:pt x="13654" y="6336"/>
                  </a:cubicBezTo>
                  <a:cubicBezTo>
                    <a:pt x="16332" y="4032"/>
                    <a:pt x="18966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636380" y="3920966"/>
              <a:ext cx="222767" cy="27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83" fill="norm" stroke="1" extrusionOk="0">
                  <a:moveTo>
                    <a:pt x="20223" y="3473"/>
                  </a:moveTo>
                  <a:cubicBezTo>
                    <a:pt x="20427" y="2345"/>
                    <a:pt x="20631" y="1217"/>
                    <a:pt x="20121" y="572"/>
                  </a:cubicBezTo>
                  <a:cubicBezTo>
                    <a:pt x="19612" y="-73"/>
                    <a:pt x="18389" y="-234"/>
                    <a:pt x="15537" y="411"/>
                  </a:cubicBezTo>
                  <a:cubicBezTo>
                    <a:pt x="12684" y="1056"/>
                    <a:pt x="8201" y="2506"/>
                    <a:pt x="5552" y="3715"/>
                  </a:cubicBezTo>
                  <a:cubicBezTo>
                    <a:pt x="2903" y="4924"/>
                    <a:pt x="2088" y="5891"/>
                    <a:pt x="1680" y="6778"/>
                  </a:cubicBezTo>
                  <a:cubicBezTo>
                    <a:pt x="1272" y="7665"/>
                    <a:pt x="1272" y="8470"/>
                    <a:pt x="2189" y="9196"/>
                  </a:cubicBezTo>
                  <a:cubicBezTo>
                    <a:pt x="3106" y="9921"/>
                    <a:pt x="4940" y="10566"/>
                    <a:pt x="6672" y="10969"/>
                  </a:cubicBezTo>
                  <a:cubicBezTo>
                    <a:pt x="8404" y="11372"/>
                    <a:pt x="10035" y="11533"/>
                    <a:pt x="10137" y="11775"/>
                  </a:cubicBezTo>
                  <a:cubicBezTo>
                    <a:pt x="10238" y="12017"/>
                    <a:pt x="8812" y="12339"/>
                    <a:pt x="6978" y="13145"/>
                  </a:cubicBezTo>
                  <a:cubicBezTo>
                    <a:pt x="5144" y="13951"/>
                    <a:pt x="2903" y="15241"/>
                    <a:pt x="1578" y="16450"/>
                  </a:cubicBezTo>
                  <a:cubicBezTo>
                    <a:pt x="254" y="17659"/>
                    <a:pt x="-154" y="18787"/>
                    <a:pt x="50" y="19593"/>
                  </a:cubicBezTo>
                  <a:cubicBezTo>
                    <a:pt x="254" y="20399"/>
                    <a:pt x="1069" y="20882"/>
                    <a:pt x="3208" y="21124"/>
                  </a:cubicBezTo>
                  <a:cubicBezTo>
                    <a:pt x="5348" y="21366"/>
                    <a:pt x="8812" y="21366"/>
                    <a:pt x="12072" y="20882"/>
                  </a:cubicBezTo>
                  <a:cubicBezTo>
                    <a:pt x="15333" y="20399"/>
                    <a:pt x="18389" y="19432"/>
                    <a:pt x="21446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059084" y="3920900"/>
              <a:ext cx="292399" cy="29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63" fill="norm" stroke="1" extrusionOk="0">
                  <a:moveTo>
                    <a:pt x="1626" y="552"/>
                  </a:moveTo>
                  <a:cubicBezTo>
                    <a:pt x="855" y="244"/>
                    <a:pt x="83" y="-65"/>
                    <a:pt x="6" y="12"/>
                  </a:cubicBezTo>
                  <a:cubicBezTo>
                    <a:pt x="-71" y="89"/>
                    <a:pt x="546" y="552"/>
                    <a:pt x="2475" y="1555"/>
                  </a:cubicBezTo>
                  <a:cubicBezTo>
                    <a:pt x="4403" y="2558"/>
                    <a:pt x="7643" y="4101"/>
                    <a:pt x="10575" y="5644"/>
                  </a:cubicBezTo>
                  <a:cubicBezTo>
                    <a:pt x="13506" y="7186"/>
                    <a:pt x="16129" y="8729"/>
                    <a:pt x="17980" y="9578"/>
                  </a:cubicBezTo>
                  <a:cubicBezTo>
                    <a:pt x="19832" y="10426"/>
                    <a:pt x="20912" y="10581"/>
                    <a:pt x="21220" y="11044"/>
                  </a:cubicBezTo>
                  <a:cubicBezTo>
                    <a:pt x="21529" y="11506"/>
                    <a:pt x="21066" y="12278"/>
                    <a:pt x="19832" y="13512"/>
                  </a:cubicBezTo>
                  <a:cubicBezTo>
                    <a:pt x="18598" y="14746"/>
                    <a:pt x="16592" y="16444"/>
                    <a:pt x="15280" y="17601"/>
                  </a:cubicBezTo>
                  <a:cubicBezTo>
                    <a:pt x="13969" y="18758"/>
                    <a:pt x="13352" y="19375"/>
                    <a:pt x="12349" y="20069"/>
                  </a:cubicBezTo>
                  <a:cubicBezTo>
                    <a:pt x="11346" y="20764"/>
                    <a:pt x="9958" y="21535"/>
                    <a:pt x="9726" y="21458"/>
                  </a:cubicBezTo>
                  <a:cubicBezTo>
                    <a:pt x="9495" y="21381"/>
                    <a:pt x="10420" y="20455"/>
                    <a:pt x="11346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506065" y="3939438"/>
              <a:ext cx="196990" cy="25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0857" fill="norm" stroke="1" extrusionOk="0">
                  <a:moveTo>
                    <a:pt x="10208" y="4359"/>
                  </a:moveTo>
                  <a:cubicBezTo>
                    <a:pt x="9533" y="3656"/>
                    <a:pt x="8858" y="2954"/>
                    <a:pt x="8070" y="2866"/>
                  </a:cubicBezTo>
                  <a:cubicBezTo>
                    <a:pt x="7283" y="2778"/>
                    <a:pt x="6383" y="3305"/>
                    <a:pt x="4920" y="5325"/>
                  </a:cubicBezTo>
                  <a:cubicBezTo>
                    <a:pt x="3458" y="7344"/>
                    <a:pt x="1433" y="10856"/>
                    <a:pt x="533" y="13666"/>
                  </a:cubicBezTo>
                  <a:cubicBezTo>
                    <a:pt x="-367" y="16476"/>
                    <a:pt x="-142" y="18583"/>
                    <a:pt x="1320" y="19813"/>
                  </a:cubicBezTo>
                  <a:cubicBezTo>
                    <a:pt x="2783" y="21042"/>
                    <a:pt x="5483" y="21393"/>
                    <a:pt x="8858" y="19725"/>
                  </a:cubicBezTo>
                  <a:cubicBezTo>
                    <a:pt x="12233" y="18056"/>
                    <a:pt x="16283" y="14369"/>
                    <a:pt x="18533" y="11208"/>
                  </a:cubicBezTo>
                  <a:cubicBezTo>
                    <a:pt x="20783" y="8047"/>
                    <a:pt x="21233" y="5413"/>
                    <a:pt x="20783" y="3481"/>
                  </a:cubicBezTo>
                  <a:cubicBezTo>
                    <a:pt x="20333" y="1549"/>
                    <a:pt x="18983" y="320"/>
                    <a:pt x="17183" y="56"/>
                  </a:cubicBezTo>
                  <a:cubicBezTo>
                    <a:pt x="15383" y="-207"/>
                    <a:pt x="13133" y="495"/>
                    <a:pt x="11783" y="1373"/>
                  </a:cubicBezTo>
                  <a:cubicBezTo>
                    <a:pt x="10433" y="2252"/>
                    <a:pt x="9983" y="3305"/>
                    <a:pt x="9533" y="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875146" y="4309472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960996" y="3947522"/>
              <a:ext cx="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217"/>
                    <a:pt x="21600" y="8434"/>
                    <a:pt x="0" y="12034"/>
                  </a:cubicBezTo>
                  <a:cubicBezTo>
                    <a:pt x="21600" y="15634"/>
                    <a:pt x="21600" y="18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068946" y="420787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056246" y="412532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152290" y="4139453"/>
              <a:ext cx="196107" cy="20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27" fill="norm" stroke="1" extrusionOk="0">
                  <a:moveTo>
                    <a:pt x="603" y="4526"/>
                  </a:moveTo>
                  <a:cubicBezTo>
                    <a:pt x="833" y="7866"/>
                    <a:pt x="1063" y="11206"/>
                    <a:pt x="1178" y="13545"/>
                  </a:cubicBezTo>
                  <a:cubicBezTo>
                    <a:pt x="1293" y="15883"/>
                    <a:pt x="1293" y="17219"/>
                    <a:pt x="1063" y="18443"/>
                  </a:cubicBezTo>
                  <a:cubicBezTo>
                    <a:pt x="833" y="19668"/>
                    <a:pt x="374" y="20782"/>
                    <a:pt x="144" y="20670"/>
                  </a:cubicBezTo>
                  <a:cubicBezTo>
                    <a:pt x="-86" y="20559"/>
                    <a:pt x="-86" y="19223"/>
                    <a:pt x="488" y="16439"/>
                  </a:cubicBezTo>
                  <a:cubicBezTo>
                    <a:pt x="1063" y="13656"/>
                    <a:pt x="2212" y="9425"/>
                    <a:pt x="3246" y="6864"/>
                  </a:cubicBezTo>
                  <a:cubicBezTo>
                    <a:pt x="4280" y="4303"/>
                    <a:pt x="5199" y="3413"/>
                    <a:pt x="6003" y="3635"/>
                  </a:cubicBezTo>
                  <a:cubicBezTo>
                    <a:pt x="6808" y="3858"/>
                    <a:pt x="7497" y="5194"/>
                    <a:pt x="7842" y="6419"/>
                  </a:cubicBezTo>
                  <a:cubicBezTo>
                    <a:pt x="8186" y="7643"/>
                    <a:pt x="8186" y="8757"/>
                    <a:pt x="8186" y="9870"/>
                  </a:cubicBezTo>
                  <a:cubicBezTo>
                    <a:pt x="8186" y="10984"/>
                    <a:pt x="8186" y="12097"/>
                    <a:pt x="8416" y="12097"/>
                  </a:cubicBezTo>
                  <a:cubicBezTo>
                    <a:pt x="8646" y="12097"/>
                    <a:pt x="9105" y="10984"/>
                    <a:pt x="10254" y="8868"/>
                  </a:cubicBezTo>
                  <a:cubicBezTo>
                    <a:pt x="11403" y="6753"/>
                    <a:pt x="13242" y="3635"/>
                    <a:pt x="14735" y="1854"/>
                  </a:cubicBezTo>
                  <a:cubicBezTo>
                    <a:pt x="16229" y="72"/>
                    <a:pt x="17378" y="-373"/>
                    <a:pt x="18527" y="295"/>
                  </a:cubicBezTo>
                  <a:cubicBezTo>
                    <a:pt x="19676" y="963"/>
                    <a:pt x="20825" y="2745"/>
                    <a:pt x="21169" y="6419"/>
                  </a:cubicBezTo>
                  <a:cubicBezTo>
                    <a:pt x="21514" y="10093"/>
                    <a:pt x="21054" y="15660"/>
                    <a:pt x="20595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812210" y="4552613"/>
              <a:ext cx="104609" cy="18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91" fill="norm" stroke="1" extrusionOk="0">
                  <a:moveTo>
                    <a:pt x="3088" y="6271"/>
                  </a:moveTo>
                  <a:cubicBezTo>
                    <a:pt x="2241" y="10111"/>
                    <a:pt x="1394" y="13951"/>
                    <a:pt x="971" y="16591"/>
                  </a:cubicBezTo>
                  <a:cubicBezTo>
                    <a:pt x="547" y="19231"/>
                    <a:pt x="547" y="20671"/>
                    <a:pt x="335" y="20791"/>
                  </a:cubicBezTo>
                  <a:cubicBezTo>
                    <a:pt x="124" y="20911"/>
                    <a:pt x="-300" y="19711"/>
                    <a:pt x="335" y="16471"/>
                  </a:cubicBezTo>
                  <a:cubicBezTo>
                    <a:pt x="971" y="13231"/>
                    <a:pt x="2665" y="7951"/>
                    <a:pt x="4147" y="4831"/>
                  </a:cubicBezTo>
                  <a:cubicBezTo>
                    <a:pt x="5629" y="1711"/>
                    <a:pt x="6900" y="751"/>
                    <a:pt x="8594" y="271"/>
                  </a:cubicBezTo>
                  <a:cubicBezTo>
                    <a:pt x="10288" y="-209"/>
                    <a:pt x="12406" y="-209"/>
                    <a:pt x="14947" y="1591"/>
                  </a:cubicBezTo>
                  <a:cubicBezTo>
                    <a:pt x="17488" y="3391"/>
                    <a:pt x="20453" y="6991"/>
                    <a:pt x="20876" y="10591"/>
                  </a:cubicBezTo>
                  <a:cubicBezTo>
                    <a:pt x="21300" y="14191"/>
                    <a:pt x="19182" y="17791"/>
                    <a:pt x="1706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992746" y="4633322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250652" y="4561393"/>
              <a:ext cx="72295" cy="14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046" fill="norm" stroke="1" extrusionOk="0">
                  <a:moveTo>
                    <a:pt x="693" y="3949"/>
                  </a:moveTo>
                  <a:cubicBezTo>
                    <a:pt x="93" y="2428"/>
                    <a:pt x="-507" y="907"/>
                    <a:pt x="693" y="298"/>
                  </a:cubicBezTo>
                  <a:cubicBezTo>
                    <a:pt x="1893" y="-310"/>
                    <a:pt x="4893" y="-6"/>
                    <a:pt x="8793" y="1363"/>
                  </a:cubicBezTo>
                  <a:cubicBezTo>
                    <a:pt x="12693" y="2732"/>
                    <a:pt x="17493" y="5166"/>
                    <a:pt x="19293" y="7904"/>
                  </a:cubicBezTo>
                  <a:cubicBezTo>
                    <a:pt x="21093" y="10642"/>
                    <a:pt x="19893" y="13684"/>
                    <a:pt x="18093" y="15662"/>
                  </a:cubicBezTo>
                  <a:cubicBezTo>
                    <a:pt x="16293" y="17639"/>
                    <a:pt x="13893" y="18552"/>
                    <a:pt x="11193" y="19465"/>
                  </a:cubicBezTo>
                  <a:cubicBezTo>
                    <a:pt x="8493" y="20377"/>
                    <a:pt x="5493" y="21290"/>
                    <a:pt x="5493" y="20986"/>
                  </a:cubicBezTo>
                  <a:cubicBezTo>
                    <a:pt x="5493" y="20682"/>
                    <a:pt x="8493" y="19160"/>
                    <a:pt x="11493" y="17944"/>
                  </a:cubicBezTo>
                  <a:cubicBezTo>
                    <a:pt x="14493" y="16727"/>
                    <a:pt x="17493" y="15814"/>
                    <a:pt x="20493" y="14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377979" y="4565589"/>
              <a:ext cx="189178" cy="1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3" fill="norm" stroke="1" extrusionOk="0">
                  <a:moveTo>
                    <a:pt x="8880" y="5305"/>
                  </a:moveTo>
                  <a:cubicBezTo>
                    <a:pt x="9120" y="7200"/>
                    <a:pt x="9360" y="9095"/>
                    <a:pt x="8880" y="11558"/>
                  </a:cubicBezTo>
                  <a:cubicBezTo>
                    <a:pt x="8400" y="14021"/>
                    <a:pt x="7200" y="17053"/>
                    <a:pt x="6000" y="18947"/>
                  </a:cubicBezTo>
                  <a:cubicBezTo>
                    <a:pt x="4800" y="20842"/>
                    <a:pt x="3600" y="21600"/>
                    <a:pt x="2400" y="20084"/>
                  </a:cubicBezTo>
                  <a:cubicBezTo>
                    <a:pt x="1200" y="18568"/>
                    <a:pt x="0" y="14779"/>
                    <a:pt x="0" y="11368"/>
                  </a:cubicBezTo>
                  <a:cubicBezTo>
                    <a:pt x="0" y="7958"/>
                    <a:pt x="1200" y="4926"/>
                    <a:pt x="3000" y="4168"/>
                  </a:cubicBezTo>
                  <a:cubicBezTo>
                    <a:pt x="4800" y="3411"/>
                    <a:pt x="7200" y="4926"/>
                    <a:pt x="9120" y="7579"/>
                  </a:cubicBezTo>
                  <a:cubicBezTo>
                    <a:pt x="11040" y="10232"/>
                    <a:pt x="12480" y="14021"/>
                    <a:pt x="13560" y="16674"/>
                  </a:cubicBezTo>
                  <a:cubicBezTo>
                    <a:pt x="14640" y="19326"/>
                    <a:pt x="15360" y="20842"/>
                    <a:pt x="16320" y="21221"/>
                  </a:cubicBezTo>
                  <a:cubicBezTo>
                    <a:pt x="17280" y="21600"/>
                    <a:pt x="18480" y="20842"/>
                    <a:pt x="19440" y="18379"/>
                  </a:cubicBezTo>
                  <a:cubicBezTo>
                    <a:pt x="20400" y="15916"/>
                    <a:pt x="21120" y="11747"/>
                    <a:pt x="21360" y="8526"/>
                  </a:cubicBezTo>
                  <a:cubicBezTo>
                    <a:pt x="21600" y="5305"/>
                    <a:pt x="21360" y="3032"/>
                    <a:pt x="20640" y="1705"/>
                  </a:cubicBezTo>
                  <a:cubicBezTo>
                    <a:pt x="19920" y="379"/>
                    <a:pt x="18720" y="0"/>
                    <a:pt x="17520" y="0"/>
                  </a:cubicBezTo>
                  <a:cubicBezTo>
                    <a:pt x="16320" y="0"/>
                    <a:pt x="15120" y="379"/>
                    <a:pt x="14280" y="2463"/>
                  </a:cubicBezTo>
                  <a:cubicBezTo>
                    <a:pt x="13440" y="4547"/>
                    <a:pt x="12960" y="8337"/>
                    <a:pt x="12480" y="12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919846" y="3985622"/>
              <a:ext cx="38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27"/>
                    <a:pt x="4800" y="5455"/>
                    <a:pt x="7800" y="8727"/>
                  </a:cubicBezTo>
                  <a:cubicBezTo>
                    <a:pt x="10800" y="12000"/>
                    <a:pt x="14400" y="15818"/>
                    <a:pt x="16800" y="18055"/>
                  </a:cubicBezTo>
                  <a:cubicBezTo>
                    <a:pt x="19200" y="20291"/>
                    <a:pt x="204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913496" y="3950547"/>
              <a:ext cx="154010" cy="17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904" fill="norm" stroke="1" extrusionOk="0">
                  <a:moveTo>
                    <a:pt x="4263" y="19927"/>
                  </a:moveTo>
                  <a:cubicBezTo>
                    <a:pt x="2842" y="15503"/>
                    <a:pt x="1421" y="11079"/>
                    <a:pt x="1563" y="7695"/>
                  </a:cubicBezTo>
                  <a:cubicBezTo>
                    <a:pt x="1705" y="4312"/>
                    <a:pt x="3411" y="1970"/>
                    <a:pt x="6537" y="799"/>
                  </a:cubicBezTo>
                  <a:cubicBezTo>
                    <a:pt x="9663" y="-372"/>
                    <a:pt x="14211" y="-372"/>
                    <a:pt x="17195" y="1580"/>
                  </a:cubicBezTo>
                  <a:cubicBezTo>
                    <a:pt x="20179" y="3532"/>
                    <a:pt x="21600" y="7435"/>
                    <a:pt x="20037" y="11079"/>
                  </a:cubicBezTo>
                  <a:cubicBezTo>
                    <a:pt x="18474" y="14722"/>
                    <a:pt x="13926" y="18105"/>
                    <a:pt x="10089" y="19667"/>
                  </a:cubicBezTo>
                  <a:cubicBezTo>
                    <a:pt x="6253" y="21228"/>
                    <a:pt x="3126" y="20968"/>
                    <a:pt x="0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053196" y="4144372"/>
              <a:ext cx="14605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7935"/>
                  </a:moveTo>
                  <a:cubicBezTo>
                    <a:pt x="313" y="6612"/>
                    <a:pt x="626" y="5290"/>
                    <a:pt x="1565" y="4518"/>
                  </a:cubicBezTo>
                  <a:cubicBezTo>
                    <a:pt x="2504" y="3747"/>
                    <a:pt x="4070" y="3527"/>
                    <a:pt x="6417" y="4849"/>
                  </a:cubicBezTo>
                  <a:cubicBezTo>
                    <a:pt x="8765" y="6171"/>
                    <a:pt x="11896" y="9037"/>
                    <a:pt x="13617" y="11792"/>
                  </a:cubicBezTo>
                  <a:cubicBezTo>
                    <a:pt x="15339" y="14547"/>
                    <a:pt x="15652" y="17192"/>
                    <a:pt x="15026" y="18955"/>
                  </a:cubicBezTo>
                  <a:cubicBezTo>
                    <a:pt x="14400" y="20718"/>
                    <a:pt x="12835" y="21600"/>
                    <a:pt x="11583" y="21490"/>
                  </a:cubicBezTo>
                  <a:cubicBezTo>
                    <a:pt x="10330" y="21380"/>
                    <a:pt x="9391" y="20278"/>
                    <a:pt x="9548" y="17412"/>
                  </a:cubicBezTo>
                  <a:cubicBezTo>
                    <a:pt x="9704" y="14547"/>
                    <a:pt x="10957" y="9918"/>
                    <a:pt x="12835" y="6722"/>
                  </a:cubicBezTo>
                  <a:cubicBezTo>
                    <a:pt x="14713" y="3527"/>
                    <a:pt x="17217" y="1763"/>
                    <a:pt x="18783" y="882"/>
                  </a:cubicBezTo>
                  <a:cubicBezTo>
                    <a:pt x="20348" y="0"/>
                    <a:pt x="20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569738" y="3949989"/>
              <a:ext cx="220059" cy="56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7" fill="norm" stroke="1" extrusionOk="0">
                  <a:moveTo>
                    <a:pt x="21185" y="1827"/>
                  </a:moveTo>
                  <a:cubicBezTo>
                    <a:pt x="21185" y="1187"/>
                    <a:pt x="21185" y="547"/>
                    <a:pt x="20676" y="227"/>
                  </a:cubicBezTo>
                  <a:cubicBezTo>
                    <a:pt x="20166" y="-93"/>
                    <a:pt x="19147" y="-93"/>
                    <a:pt x="17313" y="347"/>
                  </a:cubicBezTo>
                  <a:cubicBezTo>
                    <a:pt x="15479" y="787"/>
                    <a:pt x="12830" y="1667"/>
                    <a:pt x="9876" y="3147"/>
                  </a:cubicBezTo>
                  <a:cubicBezTo>
                    <a:pt x="6921" y="4627"/>
                    <a:pt x="3660" y="6707"/>
                    <a:pt x="1827" y="8947"/>
                  </a:cubicBezTo>
                  <a:cubicBezTo>
                    <a:pt x="-7" y="11187"/>
                    <a:pt x="-415" y="13587"/>
                    <a:pt x="400" y="15627"/>
                  </a:cubicBezTo>
                  <a:cubicBezTo>
                    <a:pt x="1215" y="17667"/>
                    <a:pt x="3253" y="19347"/>
                    <a:pt x="5393" y="20267"/>
                  </a:cubicBezTo>
                  <a:cubicBezTo>
                    <a:pt x="7532" y="21187"/>
                    <a:pt x="9774" y="21347"/>
                    <a:pt x="1201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126346" y="4055472"/>
              <a:ext cx="846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366"/>
                    <a:pt x="21600" y="6732"/>
                    <a:pt x="21600" y="10052"/>
                  </a:cubicBezTo>
                  <a:cubicBezTo>
                    <a:pt x="21600" y="13371"/>
                    <a:pt x="10800" y="16644"/>
                    <a:pt x="8100" y="18561"/>
                  </a:cubicBezTo>
                  <a:cubicBezTo>
                    <a:pt x="5400" y="20478"/>
                    <a:pt x="10800" y="2103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317841" y="4169772"/>
              <a:ext cx="15775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719" y="0"/>
                  </a:moveTo>
                  <a:cubicBezTo>
                    <a:pt x="150" y="692"/>
                    <a:pt x="-418" y="1385"/>
                    <a:pt x="435" y="3115"/>
                  </a:cubicBezTo>
                  <a:cubicBezTo>
                    <a:pt x="1287" y="4846"/>
                    <a:pt x="3561" y="7615"/>
                    <a:pt x="6545" y="10592"/>
                  </a:cubicBezTo>
                  <a:cubicBezTo>
                    <a:pt x="9529" y="13569"/>
                    <a:pt x="13224" y="16754"/>
                    <a:pt x="15782" y="18623"/>
                  </a:cubicBezTo>
                  <a:cubicBezTo>
                    <a:pt x="18340" y="20492"/>
                    <a:pt x="19761" y="21046"/>
                    <a:pt x="21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330543" y="4176122"/>
              <a:ext cx="19585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8936" y="2225"/>
                    <a:pt x="16381" y="4451"/>
                    <a:pt x="13246" y="6807"/>
                  </a:cubicBezTo>
                  <a:cubicBezTo>
                    <a:pt x="10110" y="9164"/>
                    <a:pt x="6394" y="11651"/>
                    <a:pt x="3839" y="13615"/>
                  </a:cubicBezTo>
                  <a:cubicBezTo>
                    <a:pt x="1285" y="15578"/>
                    <a:pt x="-109" y="17018"/>
                    <a:pt x="7" y="18262"/>
                  </a:cubicBezTo>
                  <a:cubicBezTo>
                    <a:pt x="123" y="19505"/>
                    <a:pt x="1749" y="20553"/>
                    <a:pt x="3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517881" y="4430122"/>
              <a:ext cx="9161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6251" y="2057"/>
                  </a:moveTo>
                  <a:cubicBezTo>
                    <a:pt x="5291" y="5829"/>
                    <a:pt x="4331" y="9600"/>
                    <a:pt x="3371" y="12343"/>
                  </a:cubicBezTo>
                  <a:cubicBezTo>
                    <a:pt x="2411" y="15086"/>
                    <a:pt x="1451" y="16800"/>
                    <a:pt x="731" y="16800"/>
                  </a:cubicBezTo>
                  <a:cubicBezTo>
                    <a:pt x="11" y="16800"/>
                    <a:pt x="-469" y="15086"/>
                    <a:pt x="731" y="12343"/>
                  </a:cubicBezTo>
                  <a:cubicBezTo>
                    <a:pt x="1931" y="9600"/>
                    <a:pt x="4811" y="5829"/>
                    <a:pt x="7211" y="3429"/>
                  </a:cubicBezTo>
                  <a:cubicBezTo>
                    <a:pt x="9611" y="1029"/>
                    <a:pt x="11531" y="0"/>
                    <a:pt x="13451" y="0"/>
                  </a:cubicBezTo>
                  <a:cubicBezTo>
                    <a:pt x="15371" y="0"/>
                    <a:pt x="17291" y="1029"/>
                    <a:pt x="18731" y="3771"/>
                  </a:cubicBezTo>
                  <a:cubicBezTo>
                    <a:pt x="20171" y="6514"/>
                    <a:pt x="21131" y="10971"/>
                    <a:pt x="20651" y="14229"/>
                  </a:cubicBezTo>
                  <a:cubicBezTo>
                    <a:pt x="20171" y="17486"/>
                    <a:pt x="18251" y="19543"/>
                    <a:pt x="16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304146" y="4100864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14" y="6132"/>
                    <a:pt x="6028" y="-1068"/>
                    <a:pt x="9628" y="132"/>
                  </a:cubicBezTo>
                  <a:cubicBezTo>
                    <a:pt x="13228" y="1332"/>
                    <a:pt x="1741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818496" y="4392022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21600"/>
                    <a:pt x="9943" y="21600"/>
                    <a:pt x="13543" y="18000"/>
                  </a:cubicBezTo>
                  <a:cubicBezTo>
                    <a:pt x="17143" y="14400"/>
                    <a:pt x="193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180446" y="4278944"/>
              <a:ext cx="298451" cy="24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1838" y="16796"/>
                    <a:pt x="3677" y="12288"/>
                    <a:pt x="4749" y="9377"/>
                  </a:cubicBezTo>
                  <a:cubicBezTo>
                    <a:pt x="5821" y="6466"/>
                    <a:pt x="6128" y="5151"/>
                    <a:pt x="6511" y="3648"/>
                  </a:cubicBezTo>
                  <a:cubicBezTo>
                    <a:pt x="6894" y="2146"/>
                    <a:pt x="7353" y="455"/>
                    <a:pt x="7353" y="80"/>
                  </a:cubicBezTo>
                  <a:cubicBezTo>
                    <a:pt x="7353" y="-296"/>
                    <a:pt x="6894" y="643"/>
                    <a:pt x="6434" y="3273"/>
                  </a:cubicBezTo>
                  <a:cubicBezTo>
                    <a:pt x="5974" y="5902"/>
                    <a:pt x="5515" y="10222"/>
                    <a:pt x="5285" y="12946"/>
                  </a:cubicBezTo>
                  <a:cubicBezTo>
                    <a:pt x="5055" y="15669"/>
                    <a:pt x="5055" y="16796"/>
                    <a:pt x="5438" y="17641"/>
                  </a:cubicBezTo>
                  <a:cubicBezTo>
                    <a:pt x="5821" y="18487"/>
                    <a:pt x="6587" y="19050"/>
                    <a:pt x="7353" y="19144"/>
                  </a:cubicBezTo>
                  <a:cubicBezTo>
                    <a:pt x="8119" y="19238"/>
                    <a:pt x="8885" y="18862"/>
                    <a:pt x="10264" y="16702"/>
                  </a:cubicBezTo>
                  <a:cubicBezTo>
                    <a:pt x="11643" y="14542"/>
                    <a:pt x="13634" y="10598"/>
                    <a:pt x="14860" y="8156"/>
                  </a:cubicBezTo>
                  <a:cubicBezTo>
                    <a:pt x="16085" y="5714"/>
                    <a:pt x="16545" y="4775"/>
                    <a:pt x="16928" y="3742"/>
                  </a:cubicBezTo>
                  <a:cubicBezTo>
                    <a:pt x="17311" y="2709"/>
                    <a:pt x="17617" y="1582"/>
                    <a:pt x="17617" y="1488"/>
                  </a:cubicBezTo>
                  <a:cubicBezTo>
                    <a:pt x="17617" y="1394"/>
                    <a:pt x="17311" y="2334"/>
                    <a:pt x="17004" y="4587"/>
                  </a:cubicBezTo>
                  <a:cubicBezTo>
                    <a:pt x="16698" y="6841"/>
                    <a:pt x="16391" y="10410"/>
                    <a:pt x="16468" y="12664"/>
                  </a:cubicBezTo>
                  <a:cubicBezTo>
                    <a:pt x="16545" y="14918"/>
                    <a:pt x="17004" y="15857"/>
                    <a:pt x="17923" y="16233"/>
                  </a:cubicBezTo>
                  <a:cubicBezTo>
                    <a:pt x="18843" y="16608"/>
                    <a:pt x="20221" y="16421"/>
                    <a:pt x="21600" y="16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627839" y="4163422"/>
              <a:ext cx="41558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52" fill="norm" stroke="1" extrusionOk="0">
                  <a:moveTo>
                    <a:pt x="21204" y="0"/>
                  </a:moveTo>
                  <a:cubicBezTo>
                    <a:pt x="19044" y="3115"/>
                    <a:pt x="16884" y="6231"/>
                    <a:pt x="14184" y="9658"/>
                  </a:cubicBezTo>
                  <a:cubicBezTo>
                    <a:pt x="11484" y="13085"/>
                    <a:pt x="8244" y="16823"/>
                    <a:pt x="5544" y="18952"/>
                  </a:cubicBezTo>
                  <a:cubicBezTo>
                    <a:pt x="2844" y="21081"/>
                    <a:pt x="684" y="21600"/>
                    <a:pt x="144" y="21548"/>
                  </a:cubicBezTo>
                  <a:cubicBezTo>
                    <a:pt x="-396" y="21496"/>
                    <a:pt x="684" y="20873"/>
                    <a:pt x="176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931494" y="4278664"/>
              <a:ext cx="297833" cy="32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0" fill="norm" stroke="1" extrusionOk="0">
                  <a:moveTo>
                    <a:pt x="1699" y="774"/>
                  </a:moveTo>
                  <a:cubicBezTo>
                    <a:pt x="939" y="356"/>
                    <a:pt x="178" y="-62"/>
                    <a:pt x="26" y="8"/>
                  </a:cubicBezTo>
                  <a:cubicBezTo>
                    <a:pt x="-126" y="77"/>
                    <a:pt x="330" y="635"/>
                    <a:pt x="2612" y="1610"/>
                  </a:cubicBezTo>
                  <a:cubicBezTo>
                    <a:pt x="4894" y="2586"/>
                    <a:pt x="9001" y="3979"/>
                    <a:pt x="12119" y="5164"/>
                  </a:cubicBezTo>
                  <a:cubicBezTo>
                    <a:pt x="15237" y="6348"/>
                    <a:pt x="17367" y="7324"/>
                    <a:pt x="18888" y="8230"/>
                  </a:cubicBezTo>
                  <a:cubicBezTo>
                    <a:pt x="20409" y="9135"/>
                    <a:pt x="21322" y="9972"/>
                    <a:pt x="21398" y="10738"/>
                  </a:cubicBezTo>
                  <a:cubicBezTo>
                    <a:pt x="21474" y="11504"/>
                    <a:pt x="20713" y="12201"/>
                    <a:pt x="18736" y="13525"/>
                  </a:cubicBezTo>
                  <a:cubicBezTo>
                    <a:pt x="16759" y="14849"/>
                    <a:pt x="13564" y="16800"/>
                    <a:pt x="11587" y="17915"/>
                  </a:cubicBezTo>
                  <a:cubicBezTo>
                    <a:pt x="9609" y="19030"/>
                    <a:pt x="8849" y="19308"/>
                    <a:pt x="7860" y="19796"/>
                  </a:cubicBezTo>
                  <a:cubicBezTo>
                    <a:pt x="6871" y="20284"/>
                    <a:pt x="5654" y="20981"/>
                    <a:pt x="5426" y="21259"/>
                  </a:cubicBezTo>
                  <a:cubicBezTo>
                    <a:pt x="5198" y="21538"/>
                    <a:pt x="5959" y="21399"/>
                    <a:pt x="6719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492779" y="4381024"/>
              <a:ext cx="198968" cy="22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3" fill="norm" stroke="1" extrusionOk="0">
                  <a:moveTo>
                    <a:pt x="19327" y="1049"/>
                  </a:moveTo>
                  <a:cubicBezTo>
                    <a:pt x="18417" y="444"/>
                    <a:pt x="17508" y="-162"/>
                    <a:pt x="15575" y="40"/>
                  </a:cubicBezTo>
                  <a:cubicBezTo>
                    <a:pt x="13642" y="242"/>
                    <a:pt x="10687" y="1251"/>
                    <a:pt x="8527" y="2866"/>
                  </a:cubicBezTo>
                  <a:cubicBezTo>
                    <a:pt x="6367" y="4481"/>
                    <a:pt x="5002" y="6702"/>
                    <a:pt x="4661" y="8216"/>
                  </a:cubicBezTo>
                  <a:cubicBezTo>
                    <a:pt x="4320" y="9730"/>
                    <a:pt x="5002" y="10537"/>
                    <a:pt x="5912" y="11143"/>
                  </a:cubicBezTo>
                  <a:cubicBezTo>
                    <a:pt x="6821" y="11748"/>
                    <a:pt x="7958" y="12152"/>
                    <a:pt x="7845" y="12556"/>
                  </a:cubicBezTo>
                  <a:cubicBezTo>
                    <a:pt x="7731" y="12959"/>
                    <a:pt x="6367" y="13363"/>
                    <a:pt x="4889" y="14070"/>
                  </a:cubicBezTo>
                  <a:cubicBezTo>
                    <a:pt x="3411" y="14776"/>
                    <a:pt x="1819" y="15786"/>
                    <a:pt x="910" y="16896"/>
                  </a:cubicBezTo>
                  <a:cubicBezTo>
                    <a:pt x="0" y="18006"/>
                    <a:pt x="-227" y="19217"/>
                    <a:pt x="228" y="20025"/>
                  </a:cubicBezTo>
                  <a:cubicBezTo>
                    <a:pt x="682" y="20832"/>
                    <a:pt x="1819" y="21236"/>
                    <a:pt x="4207" y="21337"/>
                  </a:cubicBezTo>
                  <a:cubicBezTo>
                    <a:pt x="6594" y="21438"/>
                    <a:pt x="10232" y="21236"/>
                    <a:pt x="13301" y="20832"/>
                  </a:cubicBezTo>
                  <a:cubicBezTo>
                    <a:pt x="16371" y="20429"/>
                    <a:pt x="18872" y="19823"/>
                    <a:pt x="21373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704446" y="4168172"/>
              <a:ext cx="211036" cy="5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3" fill="norm" stroke="1" extrusionOk="0">
                  <a:moveTo>
                    <a:pt x="0" y="58"/>
                  </a:moveTo>
                  <a:cubicBezTo>
                    <a:pt x="1069" y="-19"/>
                    <a:pt x="2139" y="-97"/>
                    <a:pt x="3636" y="369"/>
                  </a:cubicBezTo>
                  <a:cubicBezTo>
                    <a:pt x="5133" y="835"/>
                    <a:pt x="7057" y="1845"/>
                    <a:pt x="9624" y="3361"/>
                  </a:cubicBezTo>
                  <a:cubicBezTo>
                    <a:pt x="12190" y="4876"/>
                    <a:pt x="15398" y="6896"/>
                    <a:pt x="17750" y="9032"/>
                  </a:cubicBezTo>
                  <a:cubicBezTo>
                    <a:pt x="20103" y="11169"/>
                    <a:pt x="21600" y="13422"/>
                    <a:pt x="21279" y="15248"/>
                  </a:cubicBezTo>
                  <a:cubicBezTo>
                    <a:pt x="20958" y="17074"/>
                    <a:pt x="18820" y="18473"/>
                    <a:pt x="17430" y="19327"/>
                  </a:cubicBezTo>
                  <a:cubicBezTo>
                    <a:pt x="16040" y="20182"/>
                    <a:pt x="15398" y="20493"/>
                    <a:pt x="14115" y="20765"/>
                  </a:cubicBezTo>
                  <a:cubicBezTo>
                    <a:pt x="12832" y="21037"/>
                    <a:pt x="10907" y="21270"/>
                    <a:pt x="898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187046" y="451902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142596" y="463967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568993" y="4455522"/>
              <a:ext cx="173582" cy="25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62" fill="norm" stroke="1" extrusionOk="0">
                  <a:moveTo>
                    <a:pt x="20714" y="2678"/>
                  </a:moveTo>
                  <a:cubicBezTo>
                    <a:pt x="20199" y="1785"/>
                    <a:pt x="19685" y="893"/>
                    <a:pt x="17885" y="625"/>
                  </a:cubicBezTo>
                  <a:cubicBezTo>
                    <a:pt x="16085" y="357"/>
                    <a:pt x="12999" y="714"/>
                    <a:pt x="10171" y="2231"/>
                  </a:cubicBezTo>
                  <a:cubicBezTo>
                    <a:pt x="7342" y="3749"/>
                    <a:pt x="4771" y="6426"/>
                    <a:pt x="2971" y="9550"/>
                  </a:cubicBezTo>
                  <a:cubicBezTo>
                    <a:pt x="1171" y="12674"/>
                    <a:pt x="142" y="16245"/>
                    <a:pt x="14" y="18387"/>
                  </a:cubicBezTo>
                  <a:cubicBezTo>
                    <a:pt x="-115" y="20529"/>
                    <a:pt x="656" y="21243"/>
                    <a:pt x="2971" y="21421"/>
                  </a:cubicBezTo>
                  <a:cubicBezTo>
                    <a:pt x="5285" y="21600"/>
                    <a:pt x="9142" y="21243"/>
                    <a:pt x="12485" y="19279"/>
                  </a:cubicBezTo>
                  <a:cubicBezTo>
                    <a:pt x="15828" y="17316"/>
                    <a:pt x="18656" y="13745"/>
                    <a:pt x="20071" y="10532"/>
                  </a:cubicBezTo>
                  <a:cubicBezTo>
                    <a:pt x="21485" y="7319"/>
                    <a:pt x="21485" y="4463"/>
                    <a:pt x="19685" y="2767"/>
                  </a:cubicBezTo>
                  <a:cubicBezTo>
                    <a:pt x="17885" y="1071"/>
                    <a:pt x="14285" y="536"/>
                    <a:pt x="106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1296" y="5973172"/>
              <a:ext cx="9385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" y="20035"/>
                    <a:pt x="253" y="18470"/>
                    <a:pt x="390" y="16748"/>
                  </a:cubicBezTo>
                  <a:cubicBezTo>
                    <a:pt x="526" y="15026"/>
                    <a:pt x="672" y="13148"/>
                    <a:pt x="838" y="12209"/>
                  </a:cubicBezTo>
                  <a:cubicBezTo>
                    <a:pt x="1004" y="11270"/>
                    <a:pt x="1189" y="11270"/>
                    <a:pt x="1366" y="10957"/>
                  </a:cubicBezTo>
                  <a:cubicBezTo>
                    <a:pt x="1544" y="10643"/>
                    <a:pt x="1715" y="10017"/>
                    <a:pt x="1893" y="9391"/>
                  </a:cubicBezTo>
                  <a:cubicBezTo>
                    <a:pt x="2070" y="8765"/>
                    <a:pt x="2255" y="8139"/>
                    <a:pt x="2445" y="7513"/>
                  </a:cubicBezTo>
                  <a:cubicBezTo>
                    <a:pt x="2635" y="6887"/>
                    <a:pt x="2830" y="6261"/>
                    <a:pt x="3035" y="5791"/>
                  </a:cubicBezTo>
                  <a:cubicBezTo>
                    <a:pt x="3240" y="5322"/>
                    <a:pt x="3454" y="5009"/>
                    <a:pt x="3658" y="4852"/>
                  </a:cubicBezTo>
                  <a:cubicBezTo>
                    <a:pt x="3863" y="4696"/>
                    <a:pt x="4058" y="4696"/>
                    <a:pt x="4255" y="4696"/>
                  </a:cubicBezTo>
                  <a:cubicBezTo>
                    <a:pt x="4453" y="4696"/>
                    <a:pt x="4652" y="4696"/>
                    <a:pt x="4857" y="4696"/>
                  </a:cubicBezTo>
                  <a:cubicBezTo>
                    <a:pt x="5061" y="4696"/>
                    <a:pt x="5271" y="4696"/>
                    <a:pt x="5485" y="4696"/>
                  </a:cubicBezTo>
                  <a:cubicBezTo>
                    <a:pt x="5700" y="4696"/>
                    <a:pt x="5919" y="4696"/>
                    <a:pt x="6109" y="4696"/>
                  </a:cubicBezTo>
                  <a:cubicBezTo>
                    <a:pt x="6299" y="4696"/>
                    <a:pt x="6460" y="4696"/>
                    <a:pt x="6625" y="4696"/>
                  </a:cubicBezTo>
                  <a:cubicBezTo>
                    <a:pt x="6791" y="4696"/>
                    <a:pt x="6961" y="4696"/>
                    <a:pt x="7129" y="4852"/>
                  </a:cubicBezTo>
                  <a:cubicBezTo>
                    <a:pt x="7297" y="5009"/>
                    <a:pt x="7463" y="5322"/>
                    <a:pt x="7629" y="5478"/>
                  </a:cubicBezTo>
                  <a:cubicBezTo>
                    <a:pt x="7794" y="5635"/>
                    <a:pt x="7960" y="5635"/>
                    <a:pt x="8165" y="5478"/>
                  </a:cubicBezTo>
                  <a:cubicBezTo>
                    <a:pt x="8369" y="5322"/>
                    <a:pt x="8613" y="5009"/>
                    <a:pt x="8825" y="4696"/>
                  </a:cubicBezTo>
                  <a:cubicBezTo>
                    <a:pt x="9037" y="4383"/>
                    <a:pt x="9217" y="4070"/>
                    <a:pt x="9402" y="3600"/>
                  </a:cubicBezTo>
                  <a:cubicBezTo>
                    <a:pt x="9587" y="3130"/>
                    <a:pt x="9777" y="2504"/>
                    <a:pt x="9965" y="2035"/>
                  </a:cubicBezTo>
                  <a:cubicBezTo>
                    <a:pt x="10152" y="1565"/>
                    <a:pt x="10337" y="1252"/>
                    <a:pt x="10522" y="939"/>
                  </a:cubicBezTo>
                  <a:cubicBezTo>
                    <a:pt x="10707" y="626"/>
                    <a:pt x="10893" y="313"/>
                    <a:pt x="11080" y="157"/>
                  </a:cubicBezTo>
                  <a:cubicBezTo>
                    <a:pt x="11268" y="0"/>
                    <a:pt x="11458" y="0"/>
                    <a:pt x="11650" y="0"/>
                  </a:cubicBezTo>
                  <a:cubicBezTo>
                    <a:pt x="11842" y="0"/>
                    <a:pt x="12037" y="0"/>
                    <a:pt x="12232" y="0"/>
                  </a:cubicBezTo>
                  <a:cubicBezTo>
                    <a:pt x="12427" y="0"/>
                    <a:pt x="12622" y="0"/>
                    <a:pt x="12817" y="0"/>
                  </a:cubicBezTo>
                  <a:cubicBezTo>
                    <a:pt x="13012" y="0"/>
                    <a:pt x="13206" y="0"/>
                    <a:pt x="13406" y="157"/>
                  </a:cubicBezTo>
                  <a:cubicBezTo>
                    <a:pt x="13606" y="313"/>
                    <a:pt x="13811" y="626"/>
                    <a:pt x="14018" y="939"/>
                  </a:cubicBezTo>
                  <a:cubicBezTo>
                    <a:pt x="14225" y="1252"/>
                    <a:pt x="14434" y="1565"/>
                    <a:pt x="14644" y="1722"/>
                  </a:cubicBezTo>
                  <a:cubicBezTo>
                    <a:pt x="14853" y="1878"/>
                    <a:pt x="15063" y="1878"/>
                    <a:pt x="15240" y="2035"/>
                  </a:cubicBezTo>
                  <a:cubicBezTo>
                    <a:pt x="15418" y="2191"/>
                    <a:pt x="15564" y="2504"/>
                    <a:pt x="15713" y="2661"/>
                  </a:cubicBezTo>
                  <a:cubicBezTo>
                    <a:pt x="15861" y="2817"/>
                    <a:pt x="16012" y="2817"/>
                    <a:pt x="16166" y="2974"/>
                  </a:cubicBezTo>
                  <a:cubicBezTo>
                    <a:pt x="16319" y="3130"/>
                    <a:pt x="16475" y="3443"/>
                    <a:pt x="16658" y="3913"/>
                  </a:cubicBezTo>
                  <a:cubicBezTo>
                    <a:pt x="16841" y="4383"/>
                    <a:pt x="17050" y="5009"/>
                    <a:pt x="17260" y="5478"/>
                  </a:cubicBezTo>
                  <a:cubicBezTo>
                    <a:pt x="17469" y="5948"/>
                    <a:pt x="17678" y="6261"/>
                    <a:pt x="17886" y="6574"/>
                  </a:cubicBezTo>
                  <a:cubicBezTo>
                    <a:pt x="18093" y="6887"/>
                    <a:pt x="18297" y="7200"/>
                    <a:pt x="18497" y="7513"/>
                  </a:cubicBezTo>
                  <a:cubicBezTo>
                    <a:pt x="18697" y="7826"/>
                    <a:pt x="18891" y="8139"/>
                    <a:pt x="19081" y="8452"/>
                  </a:cubicBezTo>
                  <a:cubicBezTo>
                    <a:pt x="19271" y="8765"/>
                    <a:pt x="19457" y="9078"/>
                    <a:pt x="19629" y="9391"/>
                  </a:cubicBezTo>
                  <a:cubicBezTo>
                    <a:pt x="19802" y="9704"/>
                    <a:pt x="19963" y="10017"/>
                    <a:pt x="20134" y="10330"/>
                  </a:cubicBezTo>
                  <a:cubicBezTo>
                    <a:pt x="20304" y="10643"/>
                    <a:pt x="20484" y="10957"/>
                    <a:pt x="20670" y="11270"/>
                  </a:cubicBezTo>
                  <a:cubicBezTo>
                    <a:pt x="20855" y="11583"/>
                    <a:pt x="21045" y="11896"/>
                    <a:pt x="21201" y="12835"/>
                  </a:cubicBezTo>
                  <a:cubicBezTo>
                    <a:pt x="21356" y="13774"/>
                    <a:pt x="21478" y="15339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00952" y="6397400"/>
              <a:ext cx="275495" cy="4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6" fill="norm" stroke="1" extrusionOk="0">
                  <a:moveTo>
                    <a:pt x="21461" y="346"/>
                  </a:moveTo>
                  <a:cubicBezTo>
                    <a:pt x="19812" y="153"/>
                    <a:pt x="18163" y="-41"/>
                    <a:pt x="15937" y="7"/>
                  </a:cubicBezTo>
                  <a:cubicBezTo>
                    <a:pt x="13711" y="56"/>
                    <a:pt x="10908" y="346"/>
                    <a:pt x="8765" y="831"/>
                  </a:cubicBezTo>
                  <a:cubicBezTo>
                    <a:pt x="6621" y="1315"/>
                    <a:pt x="5137" y="1993"/>
                    <a:pt x="4148" y="3204"/>
                  </a:cubicBezTo>
                  <a:cubicBezTo>
                    <a:pt x="3159" y="4415"/>
                    <a:pt x="2664" y="6158"/>
                    <a:pt x="2169" y="8676"/>
                  </a:cubicBezTo>
                  <a:cubicBezTo>
                    <a:pt x="1675" y="11195"/>
                    <a:pt x="1180" y="14488"/>
                    <a:pt x="850" y="16425"/>
                  </a:cubicBezTo>
                  <a:cubicBezTo>
                    <a:pt x="521" y="18363"/>
                    <a:pt x="356" y="18944"/>
                    <a:pt x="191" y="19573"/>
                  </a:cubicBezTo>
                  <a:cubicBezTo>
                    <a:pt x="26" y="20203"/>
                    <a:pt x="-139" y="20881"/>
                    <a:pt x="191" y="21220"/>
                  </a:cubicBezTo>
                  <a:cubicBezTo>
                    <a:pt x="521" y="21559"/>
                    <a:pt x="1345" y="21559"/>
                    <a:pt x="3736" y="21414"/>
                  </a:cubicBezTo>
                  <a:cubicBezTo>
                    <a:pt x="6127" y="21268"/>
                    <a:pt x="10084" y="20978"/>
                    <a:pt x="12557" y="20736"/>
                  </a:cubicBezTo>
                  <a:cubicBezTo>
                    <a:pt x="15030" y="20494"/>
                    <a:pt x="16020" y="20300"/>
                    <a:pt x="17009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66896" y="667167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9360" y="18000"/>
                  </a:cubicBezTo>
                  <a:cubicBezTo>
                    <a:pt x="12960" y="14400"/>
                    <a:pt x="172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59376" y="6380848"/>
              <a:ext cx="337771" cy="51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58" fill="norm" stroke="1" extrusionOk="0">
                  <a:moveTo>
                    <a:pt x="21543" y="744"/>
                  </a:moveTo>
                  <a:cubicBezTo>
                    <a:pt x="21003" y="478"/>
                    <a:pt x="20463" y="213"/>
                    <a:pt x="19451" y="80"/>
                  </a:cubicBezTo>
                  <a:cubicBezTo>
                    <a:pt x="18438" y="-53"/>
                    <a:pt x="16953" y="-53"/>
                    <a:pt x="14658" y="345"/>
                  </a:cubicBezTo>
                  <a:cubicBezTo>
                    <a:pt x="12363" y="744"/>
                    <a:pt x="9258" y="1540"/>
                    <a:pt x="7166" y="2160"/>
                  </a:cubicBezTo>
                  <a:cubicBezTo>
                    <a:pt x="5073" y="2780"/>
                    <a:pt x="3993" y="3222"/>
                    <a:pt x="3386" y="3886"/>
                  </a:cubicBezTo>
                  <a:cubicBezTo>
                    <a:pt x="2778" y="4550"/>
                    <a:pt x="2643" y="5436"/>
                    <a:pt x="2643" y="7383"/>
                  </a:cubicBezTo>
                  <a:cubicBezTo>
                    <a:pt x="2643" y="9331"/>
                    <a:pt x="2778" y="12340"/>
                    <a:pt x="2508" y="14465"/>
                  </a:cubicBezTo>
                  <a:cubicBezTo>
                    <a:pt x="2238" y="16590"/>
                    <a:pt x="1563" y="17829"/>
                    <a:pt x="1023" y="18626"/>
                  </a:cubicBezTo>
                  <a:cubicBezTo>
                    <a:pt x="483" y="19422"/>
                    <a:pt x="78" y="19777"/>
                    <a:pt x="11" y="20219"/>
                  </a:cubicBezTo>
                  <a:cubicBezTo>
                    <a:pt x="-57" y="20662"/>
                    <a:pt x="213" y="21193"/>
                    <a:pt x="686" y="21370"/>
                  </a:cubicBezTo>
                  <a:cubicBezTo>
                    <a:pt x="1158" y="21547"/>
                    <a:pt x="1833" y="21370"/>
                    <a:pt x="4061" y="21193"/>
                  </a:cubicBezTo>
                  <a:cubicBezTo>
                    <a:pt x="6288" y="21016"/>
                    <a:pt x="10068" y="20839"/>
                    <a:pt x="12296" y="20795"/>
                  </a:cubicBezTo>
                  <a:cubicBezTo>
                    <a:pt x="14523" y="20750"/>
                    <a:pt x="15198" y="20839"/>
                    <a:pt x="15536" y="20972"/>
                  </a:cubicBezTo>
                  <a:cubicBezTo>
                    <a:pt x="15873" y="21104"/>
                    <a:pt x="15873" y="21281"/>
                    <a:pt x="1587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179696" y="6469694"/>
              <a:ext cx="190501" cy="34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3123"/>
                  </a:moveTo>
                  <a:cubicBezTo>
                    <a:pt x="21600" y="2056"/>
                    <a:pt x="21600" y="990"/>
                    <a:pt x="21000" y="456"/>
                  </a:cubicBezTo>
                  <a:cubicBezTo>
                    <a:pt x="20400" y="-77"/>
                    <a:pt x="19200" y="-77"/>
                    <a:pt x="17280" y="123"/>
                  </a:cubicBezTo>
                  <a:cubicBezTo>
                    <a:pt x="15360" y="323"/>
                    <a:pt x="12720" y="723"/>
                    <a:pt x="9840" y="1523"/>
                  </a:cubicBezTo>
                  <a:cubicBezTo>
                    <a:pt x="6960" y="2323"/>
                    <a:pt x="3840" y="3523"/>
                    <a:pt x="2160" y="4456"/>
                  </a:cubicBezTo>
                  <a:cubicBezTo>
                    <a:pt x="480" y="5390"/>
                    <a:pt x="240" y="6056"/>
                    <a:pt x="1680" y="7256"/>
                  </a:cubicBezTo>
                  <a:cubicBezTo>
                    <a:pt x="3120" y="8456"/>
                    <a:pt x="6240" y="10190"/>
                    <a:pt x="8640" y="11523"/>
                  </a:cubicBezTo>
                  <a:cubicBezTo>
                    <a:pt x="11040" y="12856"/>
                    <a:pt x="12720" y="13790"/>
                    <a:pt x="13800" y="14590"/>
                  </a:cubicBezTo>
                  <a:cubicBezTo>
                    <a:pt x="14880" y="15390"/>
                    <a:pt x="15360" y="16056"/>
                    <a:pt x="13800" y="17190"/>
                  </a:cubicBezTo>
                  <a:cubicBezTo>
                    <a:pt x="12240" y="18323"/>
                    <a:pt x="8640" y="19923"/>
                    <a:pt x="6000" y="20723"/>
                  </a:cubicBezTo>
                  <a:cubicBezTo>
                    <a:pt x="3360" y="21523"/>
                    <a:pt x="1680" y="21523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390145" y="6736120"/>
              <a:ext cx="125124" cy="14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18" fill="norm" stroke="1" extrusionOk="0">
                  <a:moveTo>
                    <a:pt x="4167" y="9119"/>
                  </a:moveTo>
                  <a:cubicBezTo>
                    <a:pt x="3447" y="12205"/>
                    <a:pt x="2727" y="15291"/>
                    <a:pt x="2007" y="17605"/>
                  </a:cubicBezTo>
                  <a:cubicBezTo>
                    <a:pt x="1287" y="19919"/>
                    <a:pt x="567" y="21462"/>
                    <a:pt x="207" y="21308"/>
                  </a:cubicBezTo>
                  <a:cubicBezTo>
                    <a:pt x="-153" y="21153"/>
                    <a:pt x="-153" y="19302"/>
                    <a:pt x="1107" y="15753"/>
                  </a:cubicBezTo>
                  <a:cubicBezTo>
                    <a:pt x="2367" y="12205"/>
                    <a:pt x="4887" y="6959"/>
                    <a:pt x="6867" y="3873"/>
                  </a:cubicBezTo>
                  <a:cubicBezTo>
                    <a:pt x="8847" y="788"/>
                    <a:pt x="10287" y="-138"/>
                    <a:pt x="12627" y="16"/>
                  </a:cubicBezTo>
                  <a:cubicBezTo>
                    <a:pt x="14967" y="171"/>
                    <a:pt x="18207" y="1405"/>
                    <a:pt x="19827" y="4491"/>
                  </a:cubicBezTo>
                  <a:cubicBezTo>
                    <a:pt x="21447" y="7576"/>
                    <a:pt x="21447" y="12513"/>
                    <a:pt x="21087" y="15445"/>
                  </a:cubicBezTo>
                  <a:cubicBezTo>
                    <a:pt x="20727" y="18376"/>
                    <a:pt x="20007" y="19302"/>
                    <a:pt x="19287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605146" y="6425345"/>
              <a:ext cx="189890" cy="54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48" fill="norm" stroke="1" extrusionOk="0">
                  <a:moveTo>
                    <a:pt x="0" y="1204"/>
                  </a:moveTo>
                  <a:cubicBezTo>
                    <a:pt x="720" y="785"/>
                    <a:pt x="1440" y="367"/>
                    <a:pt x="3840" y="157"/>
                  </a:cubicBezTo>
                  <a:cubicBezTo>
                    <a:pt x="6240" y="-52"/>
                    <a:pt x="10320" y="-52"/>
                    <a:pt x="13560" y="157"/>
                  </a:cubicBezTo>
                  <a:cubicBezTo>
                    <a:pt x="16800" y="367"/>
                    <a:pt x="19200" y="785"/>
                    <a:pt x="20400" y="1748"/>
                  </a:cubicBezTo>
                  <a:cubicBezTo>
                    <a:pt x="21600" y="2711"/>
                    <a:pt x="21600" y="4218"/>
                    <a:pt x="21480" y="6227"/>
                  </a:cubicBezTo>
                  <a:cubicBezTo>
                    <a:pt x="21360" y="8236"/>
                    <a:pt x="21120" y="10748"/>
                    <a:pt x="20640" y="12925"/>
                  </a:cubicBezTo>
                  <a:cubicBezTo>
                    <a:pt x="20160" y="15101"/>
                    <a:pt x="19440" y="16943"/>
                    <a:pt x="19200" y="18115"/>
                  </a:cubicBezTo>
                  <a:cubicBezTo>
                    <a:pt x="18960" y="19288"/>
                    <a:pt x="19200" y="19790"/>
                    <a:pt x="18840" y="20167"/>
                  </a:cubicBezTo>
                  <a:cubicBezTo>
                    <a:pt x="18480" y="20543"/>
                    <a:pt x="17520" y="20795"/>
                    <a:pt x="15000" y="21004"/>
                  </a:cubicBezTo>
                  <a:cubicBezTo>
                    <a:pt x="12480" y="21213"/>
                    <a:pt x="8400" y="21381"/>
                    <a:pt x="432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138546" y="6681107"/>
              <a:ext cx="1905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600" y="10884"/>
                    <a:pt x="7200" y="1066"/>
                    <a:pt x="10800" y="84"/>
                  </a:cubicBezTo>
                  <a:cubicBezTo>
                    <a:pt x="14400" y="-898"/>
                    <a:pt x="180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106796" y="6836772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720196" y="6578146"/>
              <a:ext cx="190120" cy="29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43" fill="norm" stroke="1" extrusionOk="0">
                  <a:moveTo>
                    <a:pt x="4558" y="8090"/>
                  </a:moveTo>
                  <a:cubicBezTo>
                    <a:pt x="5033" y="7330"/>
                    <a:pt x="5508" y="6569"/>
                    <a:pt x="5864" y="5732"/>
                  </a:cubicBezTo>
                  <a:cubicBezTo>
                    <a:pt x="6220" y="4896"/>
                    <a:pt x="6457" y="3983"/>
                    <a:pt x="6576" y="3983"/>
                  </a:cubicBezTo>
                  <a:cubicBezTo>
                    <a:pt x="6695" y="3983"/>
                    <a:pt x="6695" y="4896"/>
                    <a:pt x="6101" y="7558"/>
                  </a:cubicBezTo>
                  <a:cubicBezTo>
                    <a:pt x="5508" y="10220"/>
                    <a:pt x="4321" y="14631"/>
                    <a:pt x="3253" y="17369"/>
                  </a:cubicBezTo>
                  <a:cubicBezTo>
                    <a:pt x="2185" y="20107"/>
                    <a:pt x="1235" y="21172"/>
                    <a:pt x="642" y="21324"/>
                  </a:cubicBezTo>
                  <a:cubicBezTo>
                    <a:pt x="48" y="21476"/>
                    <a:pt x="-189" y="20715"/>
                    <a:pt x="167" y="18130"/>
                  </a:cubicBezTo>
                  <a:cubicBezTo>
                    <a:pt x="523" y="15544"/>
                    <a:pt x="1473" y="11132"/>
                    <a:pt x="2778" y="7938"/>
                  </a:cubicBezTo>
                  <a:cubicBezTo>
                    <a:pt x="4084" y="4744"/>
                    <a:pt x="5745" y="2766"/>
                    <a:pt x="7763" y="1549"/>
                  </a:cubicBezTo>
                  <a:cubicBezTo>
                    <a:pt x="9780" y="332"/>
                    <a:pt x="12154" y="-124"/>
                    <a:pt x="14409" y="28"/>
                  </a:cubicBezTo>
                  <a:cubicBezTo>
                    <a:pt x="16664" y="180"/>
                    <a:pt x="18800" y="941"/>
                    <a:pt x="19987" y="3527"/>
                  </a:cubicBezTo>
                  <a:cubicBezTo>
                    <a:pt x="21174" y="6113"/>
                    <a:pt x="21411" y="10524"/>
                    <a:pt x="21292" y="13110"/>
                  </a:cubicBezTo>
                  <a:cubicBezTo>
                    <a:pt x="21174" y="15696"/>
                    <a:pt x="20699" y="16456"/>
                    <a:pt x="20580" y="16989"/>
                  </a:cubicBezTo>
                  <a:cubicBezTo>
                    <a:pt x="20462" y="17521"/>
                    <a:pt x="20699" y="17825"/>
                    <a:pt x="20936" y="18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052946" y="679867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129146" y="6558369"/>
              <a:ext cx="368301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490" y="19185"/>
                    <a:pt x="2979" y="16822"/>
                    <a:pt x="4469" y="14009"/>
                  </a:cubicBezTo>
                  <a:cubicBezTo>
                    <a:pt x="5959" y="11197"/>
                    <a:pt x="7448" y="7934"/>
                    <a:pt x="8441" y="5741"/>
                  </a:cubicBezTo>
                  <a:cubicBezTo>
                    <a:pt x="9434" y="3547"/>
                    <a:pt x="9931" y="2422"/>
                    <a:pt x="10241" y="1522"/>
                  </a:cubicBezTo>
                  <a:cubicBezTo>
                    <a:pt x="10552" y="622"/>
                    <a:pt x="10676" y="-53"/>
                    <a:pt x="10490" y="3"/>
                  </a:cubicBezTo>
                  <a:cubicBezTo>
                    <a:pt x="10303" y="59"/>
                    <a:pt x="9807" y="847"/>
                    <a:pt x="9248" y="2759"/>
                  </a:cubicBezTo>
                  <a:cubicBezTo>
                    <a:pt x="8690" y="4672"/>
                    <a:pt x="8069" y="7710"/>
                    <a:pt x="7759" y="9903"/>
                  </a:cubicBezTo>
                  <a:cubicBezTo>
                    <a:pt x="7448" y="12097"/>
                    <a:pt x="7448" y="13447"/>
                    <a:pt x="7510" y="14403"/>
                  </a:cubicBezTo>
                  <a:cubicBezTo>
                    <a:pt x="7572" y="15359"/>
                    <a:pt x="7697" y="15922"/>
                    <a:pt x="8131" y="16203"/>
                  </a:cubicBezTo>
                  <a:cubicBezTo>
                    <a:pt x="8566" y="16485"/>
                    <a:pt x="9310" y="16485"/>
                    <a:pt x="10738" y="15303"/>
                  </a:cubicBezTo>
                  <a:cubicBezTo>
                    <a:pt x="12166" y="14122"/>
                    <a:pt x="14276" y="11760"/>
                    <a:pt x="15766" y="9453"/>
                  </a:cubicBezTo>
                  <a:cubicBezTo>
                    <a:pt x="17255" y="7147"/>
                    <a:pt x="18124" y="4897"/>
                    <a:pt x="18559" y="3491"/>
                  </a:cubicBezTo>
                  <a:cubicBezTo>
                    <a:pt x="18993" y="2084"/>
                    <a:pt x="18993" y="1522"/>
                    <a:pt x="18993" y="1522"/>
                  </a:cubicBezTo>
                  <a:cubicBezTo>
                    <a:pt x="18993" y="1522"/>
                    <a:pt x="18993" y="2084"/>
                    <a:pt x="19055" y="3997"/>
                  </a:cubicBezTo>
                  <a:cubicBezTo>
                    <a:pt x="19117" y="5909"/>
                    <a:pt x="19241" y="9172"/>
                    <a:pt x="19676" y="11366"/>
                  </a:cubicBezTo>
                  <a:cubicBezTo>
                    <a:pt x="20110" y="13559"/>
                    <a:pt x="20855" y="14684"/>
                    <a:pt x="21600" y="15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777775" y="6430372"/>
              <a:ext cx="313522" cy="46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5" fill="norm" stroke="1" extrusionOk="0">
                  <a:moveTo>
                    <a:pt x="21472" y="1173"/>
                  </a:moveTo>
                  <a:cubicBezTo>
                    <a:pt x="18718" y="586"/>
                    <a:pt x="15963" y="0"/>
                    <a:pt x="13136" y="0"/>
                  </a:cubicBezTo>
                  <a:cubicBezTo>
                    <a:pt x="10310" y="0"/>
                    <a:pt x="7410" y="586"/>
                    <a:pt x="5453" y="1368"/>
                  </a:cubicBezTo>
                  <a:cubicBezTo>
                    <a:pt x="3496" y="2150"/>
                    <a:pt x="2481" y="3128"/>
                    <a:pt x="1902" y="5424"/>
                  </a:cubicBezTo>
                  <a:cubicBezTo>
                    <a:pt x="1322" y="7721"/>
                    <a:pt x="1177" y="11338"/>
                    <a:pt x="959" y="13683"/>
                  </a:cubicBezTo>
                  <a:cubicBezTo>
                    <a:pt x="742" y="16029"/>
                    <a:pt x="452" y="17104"/>
                    <a:pt x="234" y="18179"/>
                  </a:cubicBezTo>
                  <a:cubicBezTo>
                    <a:pt x="17" y="19254"/>
                    <a:pt x="-128" y="20329"/>
                    <a:pt x="162" y="20916"/>
                  </a:cubicBezTo>
                  <a:cubicBezTo>
                    <a:pt x="452" y="21502"/>
                    <a:pt x="1177" y="21600"/>
                    <a:pt x="3569" y="21502"/>
                  </a:cubicBezTo>
                  <a:cubicBezTo>
                    <a:pt x="5961" y="21405"/>
                    <a:pt x="10020" y="21111"/>
                    <a:pt x="14079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729346" y="6678022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429"/>
                    <a:pt x="9200" y="9257"/>
                    <a:pt x="12800" y="5657"/>
                  </a:cubicBezTo>
                  <a:cubicBezTo>
                    <a:pt x="16400" y="2057"/>
                    <a:pt x="19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143231" y="6409382"/>
              <a:ext cx="306047" cy="46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4" fill="norm" stroke="1" extrusionOk="0">
                  <a:moveTo>
                    <a:pt x="21080" y="3022"/>
                  </a:moveTo>
                  <a:cubicBezTo>
                    <a:pt x="21080" y="2533"/>
                    <a:pt x="21080" y="2044"/>
                    <a:pt x="21154" y="1556"/>
                  </a:cubicBezTo>
                  <a:cubicBezTo>
                    <a:pt x="21227" y="1067"/>
                    <a:pt x="21374" y="578"/>
                    <a:pt x="21007" y="285"/>
                  </a:cubicBezTo>
                  <a:cubicBezTo>
                    <a:pt x="20639" y="-8"/>
                    <a:pt x="19758" y="-106"/>
                    <a:pt x="17847" y="138"/>
                  </a:cubicBezTo>
                  <a:cubicBezTo>
                    <a:pt x="15937" y="383"/>
                    <a:pt x="12998" y="969"/>
                    <a:pt x="10721" y="1653"/>
                  </a:cubicBezTo>
                  <a:cubicBezTo>
                    <a:pt x="8443" y="2337"/>
                    <a:pt x="6827" y="3119"/>
                    <a:pt x="6019" y="4488"/>
                  </a:cubicBezTo>
                  <a:cubicBezTo>
                    <a:pt x="5211" y="5856"/>
                    <a:pt x="5211" y="7811"/>
                    <a:pt x="4770" y="10108"/>
                  </a:cubicBezTo>
                  <a:cubicBezTo>
                    <a:pt x="4329" y="12404"/>
                    <a:pt x="3447" y="15043"/>
                    <a:pt x="2639" y="16705"/>
                  </a:cubicBezTo>
                  <a:cubicBezTo>
                    <a:pt x="1831" y="18366"/>
                    <a:pt x="1096" y="19051"/>
                    <a:pt x="582" y="19637"/>
                  </a:cubicBezTo>
                  <a:cubicBezTo>
                    <a:pt x="68" y="20223"/>
                    <a:pt x="-226" y="20712"/>
                    <a:pt x="215" y="20956"/>
                  </a:cubicBezTo>
                  <a:cubicBezTo>
                    <a:pt x="656" y="21201"/>
                    <a:pt x="1831" y="21201"/>
                    <a:pt x="4329" y="21250"/>
                  </a:cubicBezTo>
                  <a:cubicBezTo>
                    <a:pt x="6827" y="21299"/>
                    <a:pt x="10647" y="21396"/>
                    <a:pt x="14468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542146" y="6549649"/>
              <a:ext cx="171451" cy="35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2"/>
                  </a:moveTo>
                  <a:cubicBezTo>
                    <a:pt x="1333" y="-45"/>
                    <a:pt x="2667" y="-172"/>
                    <a:pt x="4667" y="908"/>
                  </a:cubicBezTo>
                  <a:cubicBezTo>
                    <a:pt x="6667" y="1988"/>
                    <a:pt x="9333" y="4275"/>
                    <a:pt x="12133" y="7261"/>
                  </a:cubicBezTo>
                  <a:cubicBezTo>
                    <a:pt x="14933" y="10247"/>
                    <a:pt x="17867" y="13932"/>
                    <a:pt x="19467" y="16409"/>
                  </a:cubicBezTo>
                  <a:cubicBezTo>
                    <a:pt x="21067" y="18887"/>
                    <a:pt x="21333" y="20157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451129" y="6539272"/>
              <a:ext cx="370418" cy="37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026"/>
                  </a:moveTo>
                  <a:cubicBezTo>
                    <a:pt x="21230" y="546"/>
                    <a:pt x="20859" y="66"/>
                    <a:pt x="20242" y="6"/>
                  </a:cubicBezTo>
                  <a:cubicBezTo>
                    <a:pt x="19625" y="-54"/>
                    <a:pt x="18761" y="306"/>
                    <a:pt x="17218" y="1986"/>
                  </a:cubicBezTo>
                  <a:cubicBezTo>
                    <a:pt x="15675" y="3666"/>
                    <a:pt x="13454" y="6666"/>
                    <a:pt x="10677" y="9846"/>
                  </a:cubicBezTo>
                  <a:cubicBezTo>
                    <a:pt x="7899" y="13026"/>
                    <a:pt x="4567" y="16386"/>
                    <a:pt x="2592" y="18366"/>
                  </a:cubicBezTo>
                  <a:cubicBezTo>
                    <a:pt x="617" y="20346"/>
                    <a:pt x="0" y="20946"/>
                    <a:pt x="0" y="21246"/>
                  </a:cubicBezTo>
                  <a:cubicBezTo>
                    <a:pt x="0" y="21546"/>
                    <a:pt x="617" y="21546"/>
                    <a:pt x="1481" y="21246"/>
                  </a:cubicBezTo>
                  <a:cubicBezTo>
                    <a:pt x="2345" y="20946"/>
                    <a:pt x="3456" y="20346"/>
                    <a:pt x="4567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770221" y="6767869"/>
              <a:ext cx="140226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85" fill="norm" stroke="1" extrusionOk="0">
                  <a:moveTo>
                    <a:pt x="3948" y="5285"/>
                  </a:moveTo>
                  <a:cubicBezTo>
                    <a:pt x="3626" y="7856"/>
                    <a:pt x="3303" y="10428"/>
                    <a:pt x="2497" y="12485"/>
                  </a:cubicBezTo>
                  <a:cubicBezTo>
                    <a:pt x="1691" y="14542"/>
                    <a:pt x="402" y="16085"/>
                    <a:pt x="79" y="16085"/>
                  </a:cubicBezTo>
                  <a:cubicBezTo>
                    <a:pt x="-243" y="16085"/>
                    <a:pt x="402" y="14542"/>
                    <a:pt x="2175" y="11842"/>
                  </a:cubicBezTo>
                  <a:cubicBezTo>
                    <a:pt x="3948" y="9142"/>
                    <a:pt x="6850" y="5285"/>
                    <a:pt x="9267" y="2971"/>
                  </a:cubicBezTo>
                  <a:cubicBezTo>
                    <a:pt x="11685" y="656"/>
                    <a:pt x="13620" y="-115"/>
                    <a:pt x="15070" y="14"/>
                  </a:cubicBezTo>
                  <a:cubicBezTo>
                    <a:pt x="16521" y="142"/>
                    <a:pt x="17488" y="1171"/>
                    <a:pt x="18456" y="4899"/>
                  </a:cubicBezTo>
                  <a:cubicBezTo>
                    <a:pt x="19423" y="8628"/>
                    <a:pt x="20390" y="15056"/>
                    <a:pt x="2135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637396" y="6422800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10" y="11040"/>
                    <a:pt x="11421" y="1783"/>
                    <a:pt x="15021" y="240"/>
                  </a:cubicBezTo>
                  <a:cubicBezTo>
                    <a:pt x="18621" y="-1303"/>
                    <a:pt x="2011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992996" y="6374231"/>
              <a:ext cx="255894" cy="57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62" fill="norm" stroke="1" extrusionOk="0">
                  <a:moveTo>
                    <a:pt x="0" y="1642"/>
                  </a:moveTo>
                  <a:cubicBezTo>
                    <a:pt x="531" y="1322"/>
                    <a:pt x="1062" y="1002"/>
                    <a:pt x="3718" y="722"/>
                  </a:cubicBezTo>
                  <a:cubicBezTo>
                    <a:pt x="6374" y="442"/>
                    <a:pt x="11154" y="202"/>
                    <a:pt x="13987" y="82"/>
                  </a:cubicBezTo>
                  <a:cubicBezTo>
                    <a:pt x="16820" y="-38"/>
                    <a:pt x="17705" y="-38"/>
                    <a:pt x="18148" y="162"/>
                  </a:cubicBezTo>
                  <a:cubicBezTo>
                    <a:pt x="18590" y="362"/>
                    <a:pt x="18590" y="762"/>
                    <a:pt x="18413" y="2082"/>
                  </a:cubicBezTo>
                  <a:cubicBezTo>
                    <a:pt x="18236" y="3402"/>
                    <a:pt x="17882" y="5642"/>
                    <a:pt x="18236" y="8082"/>
                  </a:cubicBezTo>
                  <a:cubicBezTo>
                    <a:pt x="18590" y="10522"/>
                    <a:pt x="19652" y="13162"/>
                    <a:pt x="20272" y="14882"/>
                  </a:cubicBezTo>
                  <a:cubicBezTo>
                    <a:pt x="20892" y="16602"/>
                    <a:pt x="21069" y="17402"/>
                    <a:pt x="21246" y="18242"/>
                  </a:cubicBezTo>
                  <a:cubicBezTo>
                    <a:pt x="21423" y="19082"/>
                    <a:pt x="21600" y="19962"/>
                    <a:pt x="20892" y="20442"/>
                  </a:cubicBezTo>
                  <a:cubicBezTo>
                    <a:pt x="20184" y="20922"/>
                    <a:pt x="18590" y="21002"/>
                    <a:pt x="16554" y="21122"/>
                  </a:cubicBezTo>
                  <a:cubicBezTo>
                    <a:pt x="14518" y="21242"/>
                    <a:pt x="12039" y="21402"/>
                    <a:pt x="9561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443846" y="6637660"/>
              <a:ext cx="2032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75" y="12793"/>
                    <a:pt x="4950" y="5170"/>
                    <a:pt x="8550" y="1993"/>
                  </a:cubicBezTo>
                  <a:cubicBezTo>
                    <a:pt x="12150" y="-1183"/>
                    <a:pt x="1687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475596" y="6785409"/>
              <a:ext cx="222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66" y="11375"/>
                    <a:pt x="11931" y="2735"/>
                    <a:pt x="15531" y="575"/>
                  </a:cubicBezTo>
                  <a:cubicBezTo>
                    <a:pt x="19131" y="-1585"/>
                    <a:pt x="2036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825788" y="6513920"/>
              <a:ext cx="418159" cy="5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58" fill="norm" stroke="1" extrusionOk="0">
                  <a:moveTo>
                    <a:pt x="606" y="21558"/>
                  </a:moveTo>
                  <a:cubicBezTo>
                    <a:pt x="278" y="21202"/>
                    <a:pt x="-49" y="20847"/>
                    <a:pt x="6" y="20491"/>
                  </a:cubicBezTo>
                  <a:cubicBezTo>
                    <a:pt x="60" y="20136"/>
                    <a:pt x="496" y="19780"/>
                    <a:pt x="1260" y="18358"/>
                  </a:cubicBezTo>
                  <a:cubicBezTo>
                    <a:pt x="2024" y="16936"/>
                    <a:pt x="3115" y="14447"/>
                    <a:pt x="4206" y="11691"/>
                  </a:cubicBezTo>
                  <a:cubicBezTo>
                    <a:pt x="5296" y="8936"/>
                    <a:pt x="6387" y="5914"/>
                    <a:pt x="6933" y="4136"/>
                  </a:cubicBezTo>
                  <a:cubicBezTo>
                    <a:pt x="7478" y="2358"/>
                    <a:pt x="7478" y="1825"/>
                    <a:pt x="7533" y="1336"/>
                  </a:cubicBezTo>
                  <a:cubicBezTo>
                    <a:pt x="7587" y="847"/>
                    <a:pt x="7696" y="402"/>
                    <a:pt x="7806" y="402"/>
                  </a:cubicBezTo>
                  <a:cubicBezTo>
                    <a:pt x="7915" y="402"/>
                    <a:pt x="8024" y="847"/>
                    <a:pt x="7915" y="2091"/>
                  </a:cubicBezTo>
                  <a:cubicBezTo>
                    <a:pt x="7806" y="3336"/>
                    <a:pt x="7478" y="5380"/>
                    <a:pt x="7260" y="7247"/>
                  </a:cubicBezTo>
                  <a:cubicBezTo>
                    <a:pt x="7042" y="9114"/>
                    <a:pt x="6933" y="10802"/>
                    <a:pt x="6933" y="11869"/>
                  </a:cubicBezTo>
                  <a:cubicBezTo>
                    <a:pt x="6933" y="12936"/>
                    <a:pt x="7042" y="13380"/>
                    <a:pt x="7424" y="13647"/>
                  </a:cubicBezTo>
                  <a:cubicBezTo>
                    <a:pt x="7806" y="13914"/>
                    <a:pt x="8460" y="14002"/>
                    <a:pt x="9387" y="13380"/>
                  </a:cubicBezTo>
                  <a:cubicBezTo>
                    <a:pt x="10315" y="12758"/>
                    <a:pt x="11515" y="11425"/>
                    <a:pt x="12769" y="9291"/>
                  </a:cubicBezTo>
                  <a:cubicBezTo>
                    <a:pt x="14024" y="7158"/>
                    <a:pt x="15333" y="4225"/>
                    <a:pt x="16042" y="2447"/>
                  </a:cubicBezTo>
                  <a:cubicBezTo>
                    <a:pt x="16751" y="669"/>
                    <a:pt x="16860" y="47"/>
                    <a:pt x="16969" y="2"/>
                  </a:cubicBezTo>
                  <a:cubicBezTo>
                    <a:pt x="17078" y="-42"/>
                    <a:pt x="17187" y="491"/>
                    <a:pt x="17078" y="2002"/>
                  </a:cubicBezTo>
                  <a:cubicBezTo>
                    <a:pt x="16969" y="3514"/>
                    <a:pt x="16642" y="6002"/>
                    <a:pt x="16642" y="7780"/>
                  </a:cubicBezTo>
                  <a:cubicBezTo>
                    <a:pt x="16642" y="9558"/>
                    <a:pt x="16969" y="10625"/>
                    <a:pt x="17842" y="11336"/>
                  </a:cubicBezTo>
                  <a:cubicBezTo>
                    <a:pt x="18715" y="12047"/>
                    <a:pt x="20133" y="12402"/>
                    <a:pt x="21551" y="12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2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110471" y="4649379"/>
              <a:ext cx="1428365" cy="111985"/>
            </a:xfrm>
            <a:prstGeom prst="rect">
              <a:avLst/>
            </a:prstGeom>
            <a:effectLst/>
          </p:spPr>
        </p:pic>
        <p:pic>
          <p:nvPicPr>
            <p:cNvPr id="52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780146" y="4734922"/>
              <a:ext cx="4025311" cy="200026"/>
            </a:xfrm>
            <a:prstGeom prst="rect">
              <a:avLst/>
            </a:prstGeom>
            <a:effectLst/>
          </p:spPr>
        </p:pic>
        <p:pic>
          <p:nvPicPr>
            <p:cNvPr id="52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819788" y="4723933"/>
              <a:ext cx="4122784" cy="223715"/>
            </a:xfrm>
            <a:prstGeom prst="rect">
              <a:avLst/>
            </a:prstGeom>
            <a:effectLst/>
          </p:spPr>
        </p:pic>
        <p:pic>
          <p:nvPicPr>
            <p:cNvPr id="52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764146" y="4868272"/>
              <a:ext cx="819151" cy="69851"/>
            </a:xfrm>
            <a:prstGeom prst="rect">
              <a:avLst/>
            </a:prstGeom>
            <a:effectLst/>
          </p:spPr>
        </p:pic>
        <p:pic>
          <p:nvPicPr>
            <p:cNvPr id="52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659371" y="4915897"/>
              <a:ext cx="987957" cy="92076"/>
            </a:xfrm>
            <a:prstGeom prst="rect">
              <a:avLst/>
            </a:prstGeom>
            <a:effectLst/>
          </p:spPr>
        </p:pic>
        <p:pic>
          <p:nvPicPr>
            <p:cNvPr id="53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840346" y="4946151"/>
              <a:ext cx="876301" cy="90397"/>
            </a:xfrm>
            <a:prstGeom prst="rect">
              <a:avLst/>
            </a:prstGeom>
            <a:effectLst/>
          </p:spPr>
        </p:pic>
        <p:pic>
          <p:nvPicPr>
            <p:cNvPr id="53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770496" y="5061947"/>
              <a:ext cx="5572126" cy="206376"/>
            </a:xfrm>
            <a:prstGeom prst="rect">
              <a:avLst/>
            </a:prstGeom>
            <a:effectLst/>
          </p:spPr>
        </p:pic>
        <p:pic>
          <p:nvPicPr>
            <p:cNvPr id="53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999096" y="5176247"/>
              <a:ext cx="5387976" cy="92076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172338" y="6047170"/>
              <a:ext cx="3674875" cy="122486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Drawing"/>
          <p:cNvGrpSpPr/>
          <p:nvPr/>
        </p:nvGrpSpPr>
        <p:grpSpPr>
          <a:xfrm>
            <a:off x="531283" y="1574799"/>
            <a:ext cx="12448118" cy="7951332"/>
            <a:chOff x="0" y="0"/>
            <a:chExt cx="12448116" cy="7951330"/>
          </a:xfrm>
        </p:grpSpPr>
        <p:sp>
          <p:nvSpPr>
            <p:cNvPr id="541" name="Line"/>
            <p:cNvSpPr/>
            <p:nvPr/>
          </p:nvSpPr>
          <p:spPr>
            <a:xfrm>
              <a:off x="96143" y="323140"/>
              <a:ext cx="210774" cy="25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73" fill="norm" stroke="1" extrusionOk="0">
                  <a:moveTo>
                    <a:pt x="773" y="5242"/>
                  </a:moveTo>
                  <a:cubicBezTo>
                    <a:pt x="341" y="4378"/>
                    <a:pt x="-91" y="3514"/>
                    <a:pt x="17" y="2650"/>
                  </a:cubicBezTo>
                  <a:cubicBezTo>
                    <a:pt x="125" y="1786"/>
                    <a:pt x="773" y="922"/>
                    <a:pt x="2285" y="403"/>
                  </a:cubicBezTo>
                  <a:cubicBezTo>
                    <a:pt x="3797" y="-115"/>
                    <a:pt x="6173" y="-288"/>
                    <a:pt x="7901" y="835"/>
                  </a:cubicBezTo>
                  <a:cubicBezTo>
                    <a:pt x="9629" y="1958"/>
                    <a:pt x="10709" y="4378"/>
                    <a:pt x="9845" y="7402"/>
                  </a:cubicBezTo>
                  <a:cubicBezTo>
                    <a:pt x="8981" y="10426"/>
                    <a:pt x="6173" y="14054"/>
                    <a:pt x="4445" y="16474"/>
                  </a:cubicBezTo>
                  <a:cubicBezTo>
                    <a:pt x="2717" y="18893"/>
                    <a:pt x="2069" y="20102"/>
                    <a:pt x="2609" y="20707"/>
                  </a:cubicBezTo>
                  <a:cubicBezTo>
                    <a:pt x="3149" y="21312"/>
                    <a:pt x="4877" y="21312"/>
                    <a:pt x="8225" y="20794"/>
                  </a:cubicBezTo>
                  <a:cubicBezTo>
                    <a:pt x="11573" y="20275"/>
                    <a:pt x="16541" y="19238"/>
                    <a:pt x="21509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0" y="174480"/>
              <a:ext cx="401178" cy="54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84" fill="norm" stroke="1" extrusionOk="0">
                  <a:moveTo>
                    <a:pt x="15300" y="1372"/>
                  </a:moveTo>
                  <a:cubicBezTo>
                    <a:pt x="13725" y="792"/>
                    <a:pt x="12150" y="213"/>
                    <a:pt x="10631" y="48"/>
                  </a:cubicBezTo>
                  <a:cubicBezTo>
                    <a:pt x="9113" y="-118"/>
                    <a:pt x="7650" y="130"/>
                    <a:pt x="5962" y="1165"/>
                  </a:cubicBezTo>
                  <a:cubicBezTo>
                    <a:pt x="4275" y="2199"/>
                    <a:pt x="2363" y="4020"/>
                    <a:pt x="1294" y="6172"/>
                  </a:cubicBezTo>
                  <a:cubicBezTo>
                    <a:pt x="225" y="8323"/>
                    <a:pt x="0" y="10806"/>
                    <a:pt x="0" y="13165"/>
                  </a:cubicBezTo>
                  <a:cubicBezTo>
                    <a:pt x="0" y="15523"/>
                    <a:pt x="225" y="17758"/>
                    <a:pt x="562" y="19123"/>
                  </a:cubicBezTo>
                  <a:cubicBezTo>
                    <a:pt x="900" y="20489"/>
                    <a:pt x="1350" y="20985"/>
                    <a:pt x="2587" y="21234"/>
                  </a:cubicBezTo>
                  <a:cubicBezTo>
                    <a:pt x="3825" y="21482"/>
                    <a:pt x="5850" y="21482"/>
                    <a:pt x="8550" y="20779"/>
                  </a:cubicBezTo>
                  <a:cubicBezTo>
                    <a:pt x="11250" y="20075"/>
                    <a:pt x="14625" y="18668"/>
                    <a:pt x="16987" y="16765"/>
                  </a:cubicBezTo>
                  <a:cubicBezTo>
                    <a:pt x="19350" y="14861"/>
                    <a:pt x="20700" y="12461"/>
                    <a:pt x="21150" y="9979"/>
                  </a:cubicBezTo>
                  <a:cubicBezTo>
                    <a:pt x="21600" y="7496"/>
                    <a:pt x="21150" y="4930"/>
                    <a:pt x="20025" y="3192"/>
                  </a:cubicBezTo>
                  <a:cubicBezTo>
                    <a:pt x="18900" y="1454"/>
                    <a:pt x="17100" y="544"/>
                    <a:pt x="15413" y="296"/>
                  </a:cubicBezTo>
                  <a:cubicBezTo>
                    <a:pt x="13725" y="48"/>
                    <a:pt x="12150" y="461"/>
                    <a:pt x="10575" y="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35230" y="196850"/>
              <a:ext cx="247987" cy="33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39" fill="norm" stroke="1" extrusionOk="0">
                  <a:moveTo>
                    <a:pt x="18543" y="3240"/>
                  </a:moveTo>
                  <a:cubicBezTo>
                    <a:pt x="17999" y="2700"/>
                    <a:pt x="17454" y="2160"/>
                    <a:pt x="16547" y="1485"/>
                  </a:cubicBezTo>
                  <a:cubicBezTo>
                    <a:pt x="15639" y="810"/>
                    <a:pt x="14369" y="0"/>
                    <a:pt x="12553" y="0"/>
                  </a:cubicBezTo>
                  <a:cubicBezTo>
                    <a:pt x="10738" y="0"/>
                    <a:pt x="8379" y="810"/>
                    <a:pt x="6110" y="2768"/>
                  </a:cubicBezTo>
                  <a:cubicBezTo>
                    <a:pt x="3841" y="4725"/>
                    <a:pt x="1663" y="7830"/>
                    <a:pt x="664" y="10800"/>
                  </a:cubicBezTo>
                  <a:cubicBezTo>
                    <a:pt x="-334" y="13770"/>
                    <a:pt x="-152" y="16605"/>
                    <a:pt x="846" y="18428"/>
                  </a:cubicBezTo>
                  <a:cubicBezTo>
                    <a:pt x="1844" y="20250"/>
                    <a:pt x="3659" y="21060"/>
                    <a:pt x="6745" y="21330"/>
                  </a:cubicBezTo>
                  <a:cubicBezTo>
                    <a:pt x="9831" y="21600"/>
                    <a:pt x="14187" y="21330"/>
                    <a:pt x="16819" y="20925"/>
                  </a:cubicBezTo>
                  <a:cubicBezTo>
                    <a:pt x="19451" y="20520"/>
                    <a:pt x="20358" y="19980"/>
                    <a:pt x="2126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153116" y="312602"/>
              <a:ext cx="353951" cy="21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97" fill="norm" stroke="1" extrusionOk="0">
                  <a:moveTo>
                    <a:pt x="2986" y="7882"/>
                  </a:moveTo>
                  <a:cubicBezTo>
                    <a:pt x="3629" y="7676"/>
                    <a:pt x="4271" y="7470"/>
                    <a:pt x="4850" y="6956"/>
                  </a:cubicBezTo>
                  <a:cubicBezTo>
                    <a:pt x="5429" y="6442"/>
                    <a:pt x="5943" y="5619"/>
                    <a:pt x="6264" y="4590"/>
                  </a:cubicBezTo>
                  <a:cubicBezTo>
                    <a:pt x="6586" y="3562"/>
                    <a:pt x="6714" y="2328"/>
                    <a:pt x="6457" y="1813"/>
                  </a:cubicBezTo>
                  <a:cubicBezTo>
                    <a:pt x="6200" y="1299"/>
                    <a:pt x="5557" y="1505"/>
                    <a:pt x="4593" y="3150"/>
                  </a:cubicBezTo>
                  <a:cubicBezTo>
                    <a:pt x="3629" y="4796"/>
                    <a:pt x="2343" y="7882"/>
                    <a:pt x="1507" y="10556"/>
                  </a:cubicBezTo>
                  <a:cubicBezTo>
                    <a:pt x="671" y="13230"/>
                    <a:pt x="286" y="15493"/>
                    <a:pt x="93" y="17242"/>
                  </a:cubicBezTo>
                  <a:cubicBezTo>
                    <a:pt x="-100" y="18990"/>
                    <a:pt x="-100" y="20225"/>
                    <a:pt x="1186" y="20842"/>
                  </a:cubicBezTo>
                  <a:cubicBezTo>
                    <a:pt x="2471" y="21459"/>
                    <a:pt x="5043" y="21459"/>
                    <a:pt x="7293" y="19299"/>
                  </a:cubicBezTo>
                  <a:cubicBezTo>
                    <a:pt x="9543" y="17139"/>
                    <a:pt x="11471" y="12819"/>
                    <a:pt x="12436" y="12613"/>
                  </a:cubicBezTo>
                  <a:cubicBezTo>
                    <a:pt x="13400" y="12408"/>
                    <a:pt x="13400" y="16316"/>
                    <a:pt x="13657" y="15699"/>
                  </a:cubicBezTo>
                  <a:cubicBezTo>
                    <a:pt x="13914" y="15082"/>
                    <a:pt x="14429" y="9939"/>
                    <a:pt x="15136" y="6545"/>
                  </a:cubicBezTo>
                  <a:cubicBezTo>
                    <a:pt x="15843" y="3150"/>
                    <a:pt x="16743" y="1505"/>
                    <a:pt x="17514" y="682"/>
                  </a:cubicBezTo>
                  <a:cubicBezTo>
                    <a:pt x="18286" y="-141"/>
                    <a:pt x="18929" y="-141"/>
                    <a:pt x="19443" y="270"/>
                  </a:cubicBezTo>
                  <a:cubicBezTo>
                    <a:pt x="19957" y="682"/>
                    <a:pt x="20343" y="1505"/>
                    <a:pt x="20664" y="3768"/>
                  </a:cubicBezTo>
                  <a:cubicBezTo>
                    <a:pt x="20986" y="6030"/>
                    <a:pt x="21243" y="9733"/>
                    <a:pt x="21371" y="12099"/>
                  </a:cubicBezTo>
                  <a:cubicBezTo>
                    <a:pt x="21500" y="14465"/>
                    <a:pt x="21500" y="15493"/>
                    <a:pt x="21500" y="15905"/>
                  </a:cubicBezTo>
                  <a:cubicBezTo>
                    <a:pt x="21500" y="16316"/>
                    <a:pt x="21500" y="16110"/>
                    <a:pt x="21500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609171" y="138568"/>
              <a:ext cx="88396" cy="34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9" fill="norm" stroke="1" extrusionOk="0">
                  <a:moveTo>
                    <a:pt x="9134" y="1263"/>
                  </a:moveTo>
                  <a:cubicBezTo>
                    <a:pt x="9134" y="601"/>
                    <a:pt x="9134" y="-62"/>
                    <a:pt x="8620" y="4"/>
                  </a:cubicBezTo>
                  <a:cubicBezTo>
                    <a:pt x="8106" y="71"/>
                    <a:pt x="7077" y="866"/>
                    <a:pt x="5791" y="2920"/>
                  </a:cubicBezTo>
                  <a:cubicBezTo>
                    <a:pt x="4506" y="4974"/>
                    <a:pt x="2963" y="8286"/>
                    <a:pt x="1934" y="11202"/>
                  </a:cubicBezTo>
                  <a:cubicBezTo>
                    <a:pt x="906" y="14117"/>
                    <a:pt x="391" y="16635"/>
                    <a:pt x="134" y="18291"/>
                  </a:cubicBezTo>
                  <a:cubicBezTo>
                    <a:pt x="-123" y="19948"/>
                    <a:pt x="-123" y="20743"/>
                    <a:pt x="1163" y="21140"/>
                  </a:cubicBezTo>
                  <a:cubicBezTo>
                    <a:pt x="2448" y="21538"/>
                    <a:pt x="5020" y="21538"/>
                    <a:pt x="8620" y="20544"/>
                  </a:cubicBezTo>
                  <a:cubicBezTo>
                    <a:pt x="12220" y="19550"/>
                    <a:pt x="16848" y="17563"/>
                    <a:pt x="21477" y="15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574471" y="298450"/>
              <a:ext cx="256446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6" fill="norm" stroke="1" extrusionOk="0">
                  <a:moveTo>
                    <a:pt x="1266" y="5254"/>
                  </a:moveTo>
                  <a:cubicBezTo>
                    <a:pt x="558" y="4378"/>
                    <a:pt x="-150" y="3503"/>
                    <a:pt x="27" y="2773"/>
                  </a:cubicBezTo>
                  <a:cubicBezTo>
                    <a:pt x="204" y="2043"/>
                    <a:pt x="1266" y="1459"/>
                    <a:pt x="2771" y="1168"/>
                  </a:cubicBezTo>
                  <a:cubicBezTo>
                    <a:pt x="4276" y="876"/>
                    <a:pt x="6224" y="876"/>
                    <a:pt x="7640" y="876"/>
                  </a:cubicBezTo>
                  <a:cubicBezTo>
                    <a:pt x="9057" y="876"/>
                    <a:pt x="9942" y="876"/>
                    <a:pt x="10739" y="3065"/>
                  </a:cubicBezTo>
                  <a:cubicBezTo>
                    <a:pt x="11535" y="5254"/>
                    <a:pt x="12243" y="9632"/>
                    <a:pt x="12686" y="12697"/>
                  </a:cubicBezTo>
                  <a:cubicBezTo>
                    <a:pt x="13129" y="15762"/>
                    <a:pt x="13306" y="17514"/>
                    <a:pt x="13129" y="18973"/>
                  </a:cubicBezTo>
                  <a:cubicBezTo>
                    <a:pt x="12952" y="20432"/>
                    <a:pt x="12420" y="21600"/>
                    <a:pt x="12066" y="21454"/>
                  </a:cubicBezTo>
                  <a:cubicBezTo>
                    <a:pt x="11712" y="21308"/>
                    <a:pt x="11535" y="19849"/>
                    <a:pt x="11712" y="17222"/>
                  </a:cubicBezTo>
                  <a:cubicBezTo>
                    <a:pt x="11889" y="14595"/>
                    <a:pt x="12420" y="10800"/>
                    <a:pt x="14102" y="7735"/>
                  </a:cubicBezTo>
                  <a:cubicBezTo>
                    <a:pt x="15784" y="4670"/>
                    <a:pt x="18617" y="2335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825292" y="74083"/>
              <a:ext cx="277302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6326" y="12673"/>
                  </a:moveTo>
                  <a:cubicBezTo>
                    <a:pt x="5671" y="11792"/>
                    <a:pt x="5017" y="10910"/>
                    <a:pt x="4280" y="10580"/>
                  </a:cubicBezTo>
                  <a:cubicBezTo>
                    <a:pt x="3544" y="10249"/>
                    <a:pt x="2726" y="10469"/>
                    <a:pt x="1989" y="11296"/>
                  </a:cubicBezTo>
                  <a:cubicBezTo>
                    <a:pt x="1253" y="12122"/>
                    <a:pt x="599" y="13555"/>
                    <a:pt x="271" y="14602"/>
                  </a:cubicBezTo>
                  <a:cubicBezTo>
                    <a:pt x="-56" y="15649"/>
                    <a:pt x="-56" y="16310"/>
                    <a:pt x="108" y="16916"/>
                  </a:cubicBezTo>
                  <a:cubicBezTo>
                    <a:pt x="271" y="17522"/>
                    <a:pt x="599" y="18073"/>
                    <a:pt x="1417" y="18129"/>
                  </a:cubicBezTo>
                  <a:cubicBezTo>
                    <a:pt x="2235" y="18184"/>
                    <a:pt x="3544" y="17743"/>
                    <a:pt x="4526" y="16916"/>
                  </a:cubicBezTo>
                  <a:cubicBezTo>
                    <a:pt x="5508" y="16090"/>
                    <a:pt x="6162" y="14878"/>
                    <a:pt x="6571" y="13996"/>
                  </a:cubicBezTo>
                  <a:cubicBezTo>
                    <a:pt x="6980" y="13114"/>
                    <a:pt x="7144" y="12563"/>
                    <a:pt x="7226" y="12673"/>
                  </a:cubicBezTo>
                  <a:cubicBezTo>
                    <a:pt x="7308" y="12784"/>
                    <a:pt x="7308" y="13555"/>
                    <a:pt x="7308" y="14216"/>
                  </a:cubicBezTo>
                  <a:cubicBezTo>
                    <a:pt x="7308" y="14878"/>
                    <a:pt x="7308" y="15429"/>
                    <a:pt x="7717" y="16090"/>
                  </a:cubicBezTo>
                  <a:cubicBezTo>
                    <a:pt x="8126" y="16751"/>
                    <a:pt x="8944" y="17522"/>
                    <a:pt x="9762" y="17853"/>
                  </a:cubicBezTo>
                  <a:cubicBezTo>
                    <a:pt x="10580" y="18184"/>
                    <a:pt x="11399" y="18073"/>
                    <a:pt x="12789" y="16916"/>
                  </a:cubicBezTo>
                  <a:cubicBezTo>
                    <a:pt x="14180" y="15759"/>
                    <a:pt x="16144" y="13555"/>
                    <a:pt x="17699" y="10745"/>
                  </a:cubicBezTo>
                  <a:cubicBezTo>
                    <a:pt x="19253" y="7935"/>
                    <a:pt x="20399" y="4518"/>
                    <a:pt x="20971" y="2535"/>
                  </a:cubicBezTo>
                  <a:cubicBezTo>
                    <a:pt x="21544" y="551"/>
                    <a:pt x="21544" y="0"/>
                    <a:pt x="21217" y="0"/>
                  </a:cubicBezTo>
                  <a:cubicBezTo>
                    <a:pt x="20889" y="0"/>
                    <a:pt x="20235" y="551"/>
                    <a:pt x="19662" y="2535"/>
                  </a:cubicBezTo>
                  <a:cubicBezTo>
                    <a:pt x="19089" y="4518"/>
                    <a:pt x="18599" y="7935"/>
                    <a:pt x="18353" y="10965"/>
                  </a:cubicBezTo>
                  <a:cubicBezTo>
                    <a:pt x="18108" y="13996"/>
                    <a:pt x="18108" y="16641"/>
                    <a:pt x="18189" y="18239"/>
                  </a:cubicBezTo>
                  <a:cubicBezTo>
                    <a:pt x="18271" y="19837"/>
                    <a:pt x="18435" y="20388"/>
                    <a:pt x="18926" y="20773"/>
                  </a:cubicBezTo>
                  <a:cubicBezTo>
                    <a:pt x="19417" y="21159"/>
                    <a:pt x="20235" y="21380"/>
                    <a:pt x="21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578204" y="69849"/>
              <a:ext cx="224263" cy="37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5" fill="norm" stroke="1" extrusionOk="0">
                  <a:moveTo>
                    <a:pt x="9276" y="0"/>
                  </a:moveTo>
                  <a:cubicBezTo>
                    <a:pt x="8267" y="3661"/>
                    <a:pt x="7257" y="7322"/>
                    <a:pt x="5743" y="10617"/>
                  </a:cubicBezTo>
                  <a:cubicBezTo>
                    <a:pt x="4229" y="13912"/>
                    <a:pt x="2210" y="16841"/>
                    <a:pt x="1100" y="18610"/>
                  </a:cubicBezTo>
                  <a:cubicBezTo>
                    <a:pt x="-10" y="20380"/>
                    <a:pt x="-212" y="20990"/>
                    <a:pt x="192" y="21295"/>
                  </a:cubicBezTo>
                  <a:cubicBezTo>
                    <a:pt x="595" y="21600"/>
                    <a:pt x="1605" y="21600"/>
                    <a:pt x="4734" y="20990"/>
                  </a:cubicBezTo>
                  <a:cubicBezTo>
                    <a:pt x="7863" y="20380"/>
                    <a:pt x="13111" y="19159"/>
                    <a:pt x="16240" y="18305"/>
                  </a:cubicBezTo>
                  <a:cubicBezTo>
                    <a:pt x="19369" y="17451"/>
                    <a:pt x="20379" y="16963"/>
                    <a:pt x="21388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859616" y="2667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865966" y="1714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938716" y="196850"/>
              <a:ext cx="1939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7" y="0"/>
                  </a:moveTo>
                  <a:cubicBezTo>
                    <a:pt x="1322" y="6133"/>
                    <a:pt x="1556" y="12267"/>
                    <a:pt x="1439" y="16000"/>
                  </a:cubicBezTo>
                  <a:cubicBezTo>
                    <a:pt x="1322" y="19733"/>
                    <a:pt x="852" y="21067"/>
                    <a:pt x="500" y="20667"/>
                  </a:cubicBezTo>
                  <a:cubicBezTo>
                    <a:pt x="148" y="20267"/>
                    <a:pt x="-87" y="18133"/>
                    <a:pt x="30" y="15600"/>
                  </a:cubicBezTo>
                  <a:cubicBezTo>
                    <a:pt x="148" y="13067"/>
                    <a:pt x="617" y="10133"/>
                    <a:pt x="1439" y="7600"/>
                  </a:cubicBezTo>
                  <a:cubicBezTo>
                    <a:pt x="2261" y="5067"/>
                    <a:pt x="3435" y="2933"/>
                    <a:pt x="4609" y="1733"/>
                  </a:cubicBezTo>
                  <a:cubicBezTo>
                    <a:pt x="5783" y="533"/>
                    <a:pt x="6956" y="267"/>
                    <a:pt x="8013" y="2000"/>
                  </a:cubicBezTo>
                  <a:cubicBezTo>
                    <a:pt x="9070" y="3733"/>
                    <a:pt x="10009" y="7467"/>
                    <a:pt x="10596" y="10133"/>
                  </a:cubicBezTo>
                  <a:cubicBezTo>
                    <a:pt x="11183" y="12800"/>
                    <a:pt x="11417" y="14400"/>
                    <a:pt x="11770" y="14533"/>
                  </a:cubicBezTo>
                  <a:cubicBezTo>
                    <a:pt x="12122" y="14667"/>
                    <a:pt x="12591" y="13333"/>
                    <a:pt x="13413" y="11200"/>
                  </a:cubicBezTo>
                  <a:cubicBezTo>
                    <a:pt x="14235" y="9067"/>
                    <a:pt x="15409" y="6133"/>
                    <a:pt x="16465" y="4133"/>
                  </a:cubicBezTo>
                  <a:cubicBezTo>
                    <a:pt x="17522" y="2133"/>
                    <a:pt x="18461" y="1067"/>
                    <a:pt x="19165" y="1333"/>
                  </a:cubicBezTo>
                  <a:cubicBezTo>
                    <a:pt x="19870" y="1600"/>
                    <a:pt x="20339" y="3200"/>
                    <a:pt x="20691" y="6800"/>
                  </a:cubicBezTo>
                  <a:cubicBezTo>
                    <a:pt x="21043" y="10400"/>
                    <a:pt x="21278" y="16000"/>
                    <a:pt x="21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208866" y="2413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213993" y="139700"/>
              <a:ext cx="1392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6800"/>
                    <a:pt x="1783" y="12000"/>
                    <a:pt x="240" y="8400"/>
                  </a:cubicBezTo>
                  <a:cubicBezTo>
                    <a:pt x="-1303" y="4800"/>
                    <a:pt x="4868" y="2400"/>
                    <a:pt x="11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280162" y="0"/>
              <a:ext cx="201755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946" y="0"/>
                  </a:moveTo>
                  <a:cubicBezTo>
                    <a:pt x="6371" y="3899"/>
                    <a:pt x="4796" y="7797"/>
                    <a:pt x="3446" y="11221"/>
                  </a:cubicBezTo>
                  <a:cubicBezTo>
                    <a:pt x="2096" y="14646"/>
                    <a:pt x="971" y="17596"/>
                    <a:pt x="409" y="19335"/>
                  </a:cubicBezTo>
                  <a:cubicBezTo>
                    <a:pt x="-154" y="21073"/>
                    <a:pt x="-154" y="21600"/>
                    <a:pt x="521" y="21600"/>
                  </a:cubicBezTo>
                  <a:cubicBezTo>
                    <a:pt x="1196" y="21600"/>
                    <a:pt x="2546" y="21073"/>
                    <a:pt x="3671" y="19861"/>
                  </a:cubicBezTo>
                  <a:cubicBezTo>
                    <a:pt x="4796" y="18650"/>
                    <a:pt x="5696" y="16753"/>
                    <a:pt x="6146" y="15489"/>
                  </a:cubicBezTo>
                  <a:cubicBezTo>
                    <a:pt x="6596" y="14224"/>
                    <a:pt x="6596" y="13592"/>
                    <a:pt x="6259" y="13013"/>
                  </a:cubicBezTo>
                  <a:cubicBezTo>
                    <a:pt x="5921" y="12433"/>
                    <a:pt x="5246" y="11906"/>
                    <a:pt x="4346" y="11590"/>
                  </a:cubicBezTo>
                  <a:cubicBezTo>
                    <a:pt x="3446" y="11274"/>
                    <a:pt x="2321" y="11169"/>
                    <a:pt x="2659" y="11116"/>
                  </a:cubicBezTo>
                  <a:cubicBezTo>
                    <a:pt x="2996" y="11063"/>
                    <a:pt x="4796" y="11063"/>
                    <a:pt x="8171" y="10800"/>
                  </a:cubicBezTo>
                  <a:cubicBezTo>
                    <a:pt x="11546" y="10537"/>
                    <a:pt x="16496" y="10010"/>
                    <a:pt x="21446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983566" y="76200"/>
              <a:ext cx="825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368"/>
                    <a:pt x="16062" y="6735"/>
                    <a:pt x="12462" y="10335"/>
                  </a:cubicBezTo>
                  <a:cubicBezTo>
                    <a:pt x="8862" y="13935"/>
                    <a:pt x="4431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869266" y="41186"/>
              <a:ext cx="355601" cy="40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10013"/>
                  </a:moveTo>
                  <a:cubicBezTo>
                    <a:pt x="129" y="9447"/>
                    <a:pt x="257" y="8882"/>
                    <a:pt x="1479" y="8034"/>
                  </a:cubicBezTo>
                  <a:cubicBezTo>
                    <a:pt x="2700" y="7186"/>
                    <a:pt x="5014" y="6055"/>
                    <a:pt x="7714" y="4811"/>
                  </a:cubicBezTo>
                  <a:cubicBezTo>
                    <a:pt x="10414" y="3567"/>
                    <a:pt x="13500" y="2210"/>
                    <a:pt x="15429" y="1305"/>
                  </a:cubicBezTo>
                  <a:cubicBezTo>
                    <a:pt x="17357" y="400"/>
                    <a:pt x="18129" y="-52"/>
                    <a:pt x="18450" y="5"/>
                  </a:cubicBezTo>
                  <a:cubicBezTo>
                    <a:pt x="18771" y="61"/>
                    <a:pt x="18643" y="627"/>
                    <a:pt x="18257" y="2832"/>
                  </a:cubicBezTo>
                  <a:cubicBezTo>
                    <a:pt x="17871" y="5037"/>
                    <a:pt x="17229" y="8882"/>
                    <a:pt x="16457" y="12049"/>
                  </a:cubicBezTo>
                  <a:cubicBezTo>
                    <a:pt x="15686" y="15215"/>
                    <a:pt x="14786" y="17703"/>
                    <a:pt x="14207" y="19286"/>
                  </a:cubicBezTo>
                  <a:cubicBezTo>
                    <a:pt x="13629" y="20869"/>
                    <a:pt x="13371" y="21548"/>
                    <a:pt x="13243" y="21491"/>
                  </a:cubicBezTo>
                  <a:cubicBezTo>
                    <a:pt x="13114" y="21435"/>
                    <a:pt x="13114" y="20643"/>
                    <a:pt x="13821" y="18947"/>
                  </a:cubicBezTo>
                  <a:cubicBezTo>
                    <a:pt x="14529" y="17251"/>
                    <a:pt x="15943" y="14650"/>
                    <a:pt x="16971" y="13123"/>
                  </a:cubicBezTo>
                  <a:cubicBezTo>
                    <a:pt x="18000" y="11596"/>
                    <a:pt x="18643" y="11144"/>
                    <a:pt x="19157" y="11144"/>
                  </a:cubicBezTo>
                  <a:cubicBezTo>
                    <a:pt x="19671" y="11144"/>
                    <a:pt x="20057" y="11596"/>
                    <a:pt x="20443" y="13179"/>
                  </a:cubicBezTo>
                  <a:cubicBezTo>
                    <a:pt x="20829" y="14763"/>
                    <a:pt x="21214" y="17477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248528" y="249465"/>
              <a:ext cx="128739" cy="16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54" fill="norm" stroke="1" extrusionOk="0">
                  <a:moveTo>
                    <a:pt x="4396" y="10971"/>
                  </a:moveTo>
                  <a:cubicBezTo>
                    <a:pt x="7824" y="8571"/>
                    <a:pt x="11253" y="6171"/>
                    <a:pt x="13139" y="4304"/>
                  </a:cubicBezTo>
                  <a:cubicBezTo>
                    <a:pt x="15024" y="2438"/>
                    <a:pt x="15367" y="1104"/>
                    <a:pt x="14682" y="438"/>
                  </a:cubicBezTo>
                  <a:cubicBezTo>
                    <a:pt x="13996" y="-229"/>
                    <a:pt x="12282" y="-229"/>
                    <a:pt x="9882" y="1104"/>
                  </a:cubicBezTo>
                  <a:cubicBezTo>
                    <a:pt x="7482" y="2438"/>
                    <a:pt x="4396" y="5104"/>
                    <a:pt x="2339" y="8438"/>
                  </a:cubicBezTo>
                  <a:cubicBezTo>
                    <a:pt x="282" y="11771"/>
                    <a:pt x="-747" y="15771"/>
                    <a:pt x="624" y="18171"/>
                  </a:cubicBezTo>
                  <a:cubicBezTo>
                    <a:pt x="1996" y="20571"/>
                    <a:pt x="5767" y="21371"/>
                    <a:pt x="9539" y="21104"/>
                  </a:cubicBezTo>
                  <a:cubicBezTo>
                    <a:pt x="13310" y="20838"/>
                    <a:pt x="17082" y="19504"/>
                    <a:pt x="20853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398068" y="268943"/>
              <a:ext cx="112549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495" fill="norm" stroke="1" extrusionOk="0">
                  <a:moveTo>
                    <a:pt x="21269" y="626"/>
                  </a:moveTo>
                  <a:cubicBezTo>
                    <a:pt x="19269" y="-19"/>
                    <a:pt x="17269" y="-664"/>
                    <a:pt x="13669" y="1432"/>
                  </a:cubicBezTo>
                  <a:cubicBezTo>
                    <a:pt x="10069" y="3527"/>
                    <a:pt x="4869" y="8363"/>
                    <a:pt x="2269" y="11748"/>
                  </a:cubicBezTo>
                  <a:cubicBezTo>
                    <a:pt x="-331" y="15133"/>
                    <a:pt x="-331" y="17067"/>
                    <a:pt x="469" y="18518"/>
                  </a:cubicBezTo>
                  <a:cubicBezTo>
                    <a:pt x="1269" y="19969"/>
                    <a:pt x="2869" y="20936"/>
                    <a:pt x="5469" y="20291"/>
                  </a:cubicBezTo>
                  <a:cubicBezTo>
                    <a:pt x="8069" y="19646"/>
                    <a:pt x="11669" y="17390"/>
                    <a:pt x="13469" y="14488"/>
                  </a:cubicBezTo>
                  <a:cubicBezTo>
                    <a:pt x="15269" y="11587"/>
                    <a:pt x="15269" y="8040"/>
                    <a:pt x="15269" y="4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504266" y="213697"/>
              <a:ext cx="584201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8989"/>
                  </a:moveTo>
                  <a:cubicBezTo>
                    <a:pt x="235" y="8019"/>
                    <a:pt x="470" y="7048"/>
                    <a:pt x="783" y="6320"/>
                  </a:cubicBezTo>
                  <a:cubicBezTo>
                    <a:pt x="1096" y="5592"/>
                    <a:pt x="1487" y="5106"/>
                    <a:pt x="1800" y="5470"/>
                  </a:cubicBezTo>
                  <a:cubicBezTo>
                    <a:pt x="2113" y="5834"/>
                    <a:pt x="2348" y="7048"/>
                    <a:pt x="2543" y="9111"/>
                  </a:cubicBezTo>
                  <a:cubicBezTo>
                    <a:pt x="2739" y="11174"/>
                    <a:pt x="2896" y="14086"/>
                    <a:pt x="2857" y="16028"/>
                  </a:cubicBezTo>
                  <a:cubicBezTo>
                    <a:pt x="2817" y="17969"/>
                    <a:pt x="2583" y="18940"/>
                    <a:pt x="2504" y="18212"/>
                  </a:cubicBezTo>
                  <a:cubicBezTo>
                    <a:pt x="2426" y="17484"/>
                    <a:pt x="2504" y="15057"/>
                    <a:pt x="2817" y="12751"/>
                  </a:cubicBezTo>
                  <a:cubicBezTo>
                    <a:pt x="3130" y="10446"/>
                    <a:pt x="3678" y="8261"/>
                    <a:pt x="4109" y="6805"/>
                  </a:cubicBezTo>
                  <a:cubicBezTo>
                    <a:pt x="4539" y="5349"/>
                    <a:pt x="4852" y="4621"/>
                    <a:pt x="5243" y="5228"/>
                  </a:cubicBezTo>
                  <a:cubicBezTo>
                    <a:pt x="5635" y="5834"/>
                    <a:pt x="6104" y="7776"/>
                    <a:pt x="6535" y="8747"/>
                  </a:cubicBezTo>
                  <a:cubicBezTo>
                    <a:pt x="6965" y="9718"/>
                    <a:pt x="7357" y="9718"/>
                    <a:pt x="7709" y="9232"/>
                  </a:cubicBezTo>
                  <a:cubicBezTo>
                    <a:pt x="8061" y="8747"/>
                    <a:pt x="8374" y="7776"/>
                    <a:pt x="8648" y="6805"/>
                  </a:cubicBezTo>
                  <a:cubicBezTo>
                    <a:pt x="8922" y="5834"/>
                    <a:pt x="9157" y="4864"/>
                    <a:pt x="9274" y="3771"/>
                  </a:cubicBezTo>
                  <a:cubicBezTo>
                    <a:pt x="9391" y="2679"/>
                    <a:pt x="9391" y="1466"/>
                    <a:pt x="9157" y="738"/>
                  </a:cubicBezTo>
                  <a:cubicBezTo>
                    <a:pt x="8922" y="10"/>
                    <a:pt x="8452" y="-233"/>
                    <a:pt x="8061" y="252"/>
                  </a:cubicBezTo>
                  <a:cubicBezTo>
                    <a:pt x="7670" y="738"/>
                    <a:pt x="7357" y="1951"/>
                    <a:pt x="7043" y="4742"/>
                  </a:cubicBezTo>
                  <a:cubicBezTo>
                    <a:pt x="6730" y="7533"/>
                    <a:pt x="6417" y="11902"/>
                    <a:pt x="6339" y="14693"/>
                  </a:cubicBezTo>
                  <a:cubicBezTo>
                    <a:pt x="6261" y="17484"/>
                    <a:pt x="6417" y="18697"/>
                    <a:pt x="6770" y="19304"/>
                  </a:cubicBezTo>
                  <a:cubicBezTo>
                    <a:pt x="7122" y="19911"/>
                    <a:pt x="7670" y="19911"/>
                    <a:pt x="8530" y="18455"/>
                  </a:cubicBezTo>
                  <a:cubicBezTo>
                    <a:pt x="9391" y="16998"/>
                    <a:pt x="10565" y="14086"/>
                    <a:pt x="11270" y="12145"/>
                  </a:cubicBezTo>
                  <a:cubicBezTo>
                    <a:pt x="11974" y="10203"/>
                    <a:pt x="12209" y="9232"/>
                    <a:pt x="12404" y="8140"/>
                  </a:cubicBezTo>
                  <a:cubicBezTo>
                    <a:pt x="12600" y="7048"/>
                    <a:pt x="12757" y="5834"/>
                    <a:pt x="12757" y="6320"/>
                  </a:cubicBezTo>
                  <a:cubicBezTo>
                    <a:pt x="12757" y="6805"/>
                    <a:pt x="12600" y="8989"/>
                    <a:pt x="12483" y="10688"/>
                  </a:cubicBezTo>
                  <a:cubicBezTo>
                    <a:pt x="12365" y="12387"/>
                    <a:pt x="12287" y="13601"/>
                    <a:pt x="12248" y="14814"/>
                  </a:cubicBezTo>
                  <a:cubicBezTo>
                    <a:pt x="12209" y="16028"/>
                    <a:pt x="12209" y="17241"/>
                    <a:pt x="12170" y="18455"/>
                  </a:cubicBezTo>
                  <a:cubicBezTo>
                    <a:pt x="12130" y="19668"/>
                    <a:pt x="12052" y="20882"/>
                    <a:pt x="12170" y="20882"/>
                  </a:cubicBezTo>
                  <a:cubicBezTo>
                    <a:pt x="12287" y="20882"/>
                    <a:pt x="12600" y="19668"/>
                    <a:pt x="12991" y="17363"/>
                  </a:cubicBezTo>
                  <a:cubicBezTo>
                    <a:pt x="13383" y="15057"/>
                    <a:pt x="13852" y="11659"/>
                    <a:pt x="14243" y="9596"/>
                  </a:cubicBezTo>
                  <a:cubicBezTo>
                    <a:pt x="14635" y="7533"/>
                    <a:pt x="14948" y="6805"/>
                    <a:pt x="15143" y="7048"/>
                  </a:cubicBezTo>
                  <a:cubicBezTo>
                    <a:pt x="15339" y="7291"/>
                    <a:pt x="15417" y="8504"/>
                    <a:pt x="15457" y="9718"/>
                  </a:cubicBezTo>
                  <a:cubicBezTo>
                    <a:pt x="15496" y="10931"/>
                    <a:pt x="15496" y="12145"/>
                    <a:pt x="15691" y="12387"/>
                  </a:cubicBezTo>
                  <a:cubicBezTo>
                    <a:pt x="15887" y="12630"/>
                    <a:pt x="16278" y="11902"/>
                    <a:pt x="16904" y="10203"/>
                  </a:cubicBezTo>
                  <a:cubicBezTo>
                    <a:pt x="17530" y="8504"/>
                    <a:pt x="18391" y="5834"/>
                    <a:pt x="19017" y="4378"/>
                  </a:cubicBezTo>
                  <a:cubicBezTo>
                    <a:pt x="19643" y="2922"/>
                    <a:pt x="20035" y="2679"/>
                    <a:pt x="20309" y="3407"/>
                  </a:cubicBezTo>
                  <a:cubicBezTo>
                    <a:pt x="20583" y="4136"/>
                    <a:pt x="20739" y="5834"/>
                    <a:pt x="20935" y="8989"/>
                  </a:cubicBezTo>
                  <a:cubicBezTo>
                    <a:pt x="21130" y="12145"/>
                    <a:pt x="21365" y="16756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571066" y="71731"/>
              <a:ext cx="165101" cy="33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1600" y="3906"/>
                  </a:moveTo>
                  <a:cubicBezTo>
                    <a:pt x="21600" y="3101"/>
                    <a:pt x="21600" y="2296"/>
                    <a:pt x="21185" y="1625"/>
                  </a:cubicBezTo>
                  <a:cubicBezTo>
                    <a:pt x="20769" y="954"/>
                    <a:pt x="19938" y="418"/>
                    <a:pt x="18692" y="149"/>
                  </a:cubicBezTo>
                  <a:cubicBezTo>
                    <a:pt x="17446" y="-119"/>
                    <a:pt x="15785" y="-119"/>
                    <a:pt x="13154" y="954"/>
                  </a:cubicBezTo>
                  <a:cubicBezTo>
                    <a:pt x="10523" y="2028"/>
                    <a:pt x="6923" y="4174"/>
                    <a:pt x="4292" y="7126"/>
                  </a:cubicBezTo>
                  <a:cubicBezTo>
                    <a:pt x="1662" y="10077"/>
                    <a:pt x="0" y="13834"/>
                    <a:pt x="0" y="16383"/>
                  </a:cubicBezTo>
                  <a:cubicBezTo>
                    <a:pt x="0" y="18932"/>
                    <a:pt x="1662" y="20274"/>
                    <a:pt x="4431" y="20877"/>
                  </a:cubicBezTo>
                  <a:cubicBezTo>
                    <a:pt x="7200" y="21481"/>
                    <a:pt x="11077" y="21347"/>
                    <a:pt x="14954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797237" y="91833"/>
              <a:ext cx="135780" cy="26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71" fill="norm" stroke="1" extrusionOk="0">
                  <a:moveTo>
                    <a:pt x="21317" y="4322"/>
                  </a:moveTo>
                  <a:cubicBezTo>
                    <a:pt x="20985" y="2803"/>
                    <a:pt x="20652" y="1285"/>
                    <a:pt x="19489" y="525"/>
                  </a:cubicBezTo>
                  <a:cubicBezTo>
                    <a:pt x="18326" y="-234"/>
                    <a:pt x="16332" y="-234"/>
                    <a:pt x="13674" y="947"/>
                  </a:cubicBezTo>
                  <a:cubicBezTo>
                    <a:pt x="11015" y="2128"/>
                    <a:pt x="7692" y="4491"/>
                    <a:pt x="5034" y="7191"/>
                  </a:cubicBezTo>
                  <a:cubicBezTo>
                    <a:pt x="2375" y="9891"/>
                    <a:pt x="382" y="12928"/>
                    <a:pt x="49" y="15460"/>
                  </a:cubicBezTo>
                  <a:cubicBezTo>
                    <a:pt x="-283" y="17991"/>
                    <a:pt x="1046" y="20016"/>
                    <a:pt x="4868" y="20691"/>
                  </a:cubicBezTo>
                  <a:cubicBezTo>
                    <a:pt x="8689" y="21366"/>
                    <a:pt x="15003" y="20691"/>
                    <a:pt x="21317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044946" y="146050"/>
              <a:ext cx="167471" cy="2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5" fill="norm" stroke="1" extrusionOk="0">
                  <a:moveTo>
                    <a:pt x="1922" y="0"/>
                  </a:moveTo>
                  <a:cubicBezTo>
                    <a:pt x="1382" y="5774"/>
                    <a:pt x="842" y="11549"/>
                    <a:pt x="437" y="15184"/>
                  </a:cubicBezTo>
                  <a:cubicBezTo>
                    <a:pt x="32" y="18820"/>
                    <a:pt x="-238" y="20317"/>
                    <a:pt x="302" y="20958"/>
                  </a:cubicBezTo>
                  <a:cubicBezTo>
                    <a:pt x="842" y="21600"/>
                    <a:pt x="2192" y="21386"/>
                    <a:pt x="5837" y="20424"/>
                  </a:cubicBezTo>
                  <a:cubicBezTo>
                    <a:pt x="9482" y="19461"/>
                    <a:pt x="15422" y="17750"/>
                    <a:pt x="21362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333066" y="12065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269566" y="9525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000"/>
                    <a:pt x="450" y="14400"/>
                    <a:pt x="1912" y="11880"/>
                  </a:cubicBezTo>
                  <a:cubicBezTo>
                    <a:pt x="3375" y="9360"/>
                    <a:pt x="6075" y="7920"/>
                    <a:pt x="9563" y="6120"/>
                  </a:cubicBezTo>
                  <a:cubicBezTo>
                    <a:pt x="13050" y="4320"/>
                    <a:pt x="1732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491816" y="48994"/>
              <a:ext cx="121193" cy="29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23" fill="norm" stroke="1" extrusionOk="0">
                  <a:moveTo>
                    <a:pt x="7560" y="132"/>
                  </a:moveTo>
                  <a:cubicBezTo>
                    <a:pt x="9360" y="-23"/>
                    <a:pt x="11160" y="-177"/>
                    <a:pt x="13140" y="517"/>
                  </a:cubicBezTo>
                  <a:cubicBezTo>
                    <a:pt x="15120" y="1212"/>
                    <a:pt x="17280" y="2754"/>
                    <a:pt x="18900" y="5223"/>
                  </a:cubicBezTo>
                  <a:cubicBezTo>
                    <a:pt x="20520" y="7692"/>
                    <a:pt x="21600" y="11086"/>
                    <a:pt x="19260" y="13940"/>
                  </a:cubicBezTo>
                  <a:cubicBezTo>
                    <a:pt x="16920" y="16794"/>
                    <a:pt x="11160" y="19109"/>
                    <a:pt x="7380" y="20266"/>
                  </a:cubicBezTo>
                  <a:cubicBezTo>
                    <a:pt x="3600" y="21423"/>
                    <a:pt x="1800" y="21423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05416" y="577850"/>
              <a:ext cx="4635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5" y="4500"/>
                    <a:pt x="730" y="9000"/>
                    <a:pt x="1105" y="11250"/>
                  </a:cubicBezTo>
                  <a:cubicBezTo>
                    <a:pt x="1479" y="13500"/>
                    <a:pt x="1864" y="13500"/>
                    <a:pt x="2273" y="13950"/>
                  </a:cubicBezTo>
                  <a:cubicBezTo>
                    <a:pt x="2683" y="14400"/>
                    <a:pt x="3117" y="15300"/>
                    <a:pt x="3506" y="16200"/>
                  </a:cubicBezTo>
                  <a:cubicBezTo>
                    <a:pt x="3896" y="17100"/>
                    <a:pt x="4241" y="18000"/>
                    <a:pt x="4601" y="18450"/>
                  </a:cubicBezTo>
                  <a:cubicBezTo>
                    <a:pt x="4961" y="18900"/>
                    <a:pt x="5336" y="18900"/>
                    <a:pt x="5730" y="19350"/>
                  </a:cubicBezTo>
                  <a:cubicBezTo>
                    <a:pt x="6125" y="19800"/>
                    <a:pt x="6539" y="20700"/>
                    <a:pt x="6899" y="21150"/>
                  </a:cubicBezTo>
                  <a:cubicBezTo>
                    <a:pt x="7259" y="21600"/>
                    <a:pt x="7565" y="21600"/>
                    <a:pt x="7871" y="21600"/>
                  </a:cubicBezTo>
                  <a:cubicBezTo>
                    <a:pt x="8176" y="21600"/>
                    <a:pt x="8482" y="21600"/>
                    <a:pt x="8808" y="21150"/>
                  </a:cubicBezTo>
                  <a:cubicBezTo>
                    <a:pt x="9133" y="20700"/>
                    <a:pt x="9478" y="19800"/>
                    <a:pt x="9809" y="19350"/>
                  </a:cubicBezTo>
                  <a:cubicBezTo>
                    <a:pt x="10139" y="18900"/>
                    <a:pt x="10455" y="18900"/>
                    <a:pt x="10785" y="18450"/>
                  </a:cubicBezTo>
                  <a:cubicBezTo>
                    <a:pt x="11116" y="18000"/>
                    <a:pt x="11461" y="17100"/>
                    <a:pt x="11816" y="16650"/>
                  </a:cubicBezTo>
                  <a:cubicBezTo>
                    <a:pt x="12171" y="16200"/>
                    <a:pt x="12536" y="16200"/>
                    <a:pt x="12886" y="16200"/>
                  </a:cubicBezTo>
                  <a:cubicBezTo>
                    <a:pt x="13236" y="16200"/>
                    <a:pt x="13572" y="16200"/>
                    <a:pt x="13917" y="16200"/>
                  </a:cubicBezTo>
                  <a:cubicBezTo>
                    <a:pt x="14262" y="16200"/>
                    <a:pt x="14617" y="16200"/>
                    <a:pt x="15051" y="15750"/>
                  </a:cubicBezTo>
                  <a:cubicBezTo>
                    <a:pt x="15485" y="15300"/>
                    <a:pt x="15998" y="14400"/>
                    <a:pt x="16427" y="13950"/>
                  </a:cubicBezTo>
                  <a:cubicBezTo>
                    <a:pt x="16856" y="13500"/>
                    <a:pt x="17201" y="13500"/>
                    <a:pt x="17586" y="13050"/>
                  </a:cubicBezTo>
                  <a:cubicBezTo>
                    <a:pt x="17970" y="12600"/>
                    <a:pt x="18395" y="11700"/>
                    <a:pt x="18789" y="11250"/>
                  </a:cubicBezTo>
                  <a:cubicBezTo>
                    <a:pt x="19184" y="10800"/>
                    <a:pt x="19548" y="10800"/>
                    <a:pt x="19968" y="10800"/>
                  </a:cubicBezTo>
                  <a:cubicBezTo>
                    <a:pt x="20387" y="10800"/>
                    <a:pt x="20860" y="10800"/>
                    <a:pt x="21141" y="11250"/>
                  </a:cubicBezTo>
                  <a:cubicBezTo>
                    <a:pt x="21422" y="11700"/>
                    <a:pt x="21511" y="126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424516" y="654520"/>
              <a:ext cx="4032251" cy="1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420" y="20741"/>
                    <a:pt x="839" y="19941"/>
                    <a:pt x="1276" y="19274"/>
                  </a:cubicBezTo>
                  <a:cubicBezTo>
                    <a:pt x="1712" y="18608"/>
                    <a:pt x="2166" y="18074"/>
                    <a:pt x="2608" y="17674"/>
                  </a:cubicBezTo>
                  <a:cubicBezTo>
                    <a:pt x="3050" y="17274"/>
                    <a:pt x="3481" y="17008"/>
                    <a:pt x="3923" y="16608"/>
                  </a:cubicBezTo>
                  <a:cubicBezTo>
                    <a:pt x="4365" y="16208"/>
                    <a:pt x="4819" y="15674"/>
                    <a:pt x="5295" y="15008"/>
                  </a:cubicBezTo>
                  <a:cubicBezTo>
                    <a:pt x="5771" y="14341"/>
                    <a:pt x="6270" y="13541"/>
                    <a:pt x="6695" y="12874"/>
                  </a:cubicBezTo>
                  <a:cubicBezTo>
                    <a:pt x="7121" y="12208"/>
                    <a:pt x="7472" y="11674"/>
                    <a:pt x="7846" y="11141"/>
                  </a:cubicBezTo>
                  <a:cubicBezTo>
                    <a:pt x="8220" y="10608"/>
                    <a:pt x="8617" y="10074"/>
                    <a:pt x="9003" y="9541"/>
                  </a:cubicBezTo>
                  <a:cubicBezTo>
                    <a:pt x="9388" y="9008"/>
                    <a:pt x="9763" y="8474"/>
                    <a:pt x="10137" y="7941"/>
                  </a:cubicBezTo>
                  <a:cubicBezTo>
                    <a:pt x="10511" y="7408"/>
                    <a:pt x="10885" y="6874"/>
                    <a:pt x="11265" y="6341"/>
                  </a:cubicBezTo>
                  <a:cubicBezTo>
                    <a:pt x="11645" y="5808"/>
                    <a:pt x="12030" y="5274"/>
                    <a:pt x="12433" y="4741"/>
                  </a:cubicBezTo>
                  <a:cubicBezTo>
                    <a:pt x="12835" y="4208"/>
                    <a:pt x="13255" y="3674"/>
                    <a:pt x="13646" y="3274"/>
                  </a:cubicBezTo>
                  <a:cubicBezTo>
                    <a:pt x="14037" y="2874"/>
                    <a:pt x="14400" y="2608"/>
                    <a:pt x="14780" y="2208"/>
                  </a:cubicBezTo>
                  <a:cubicBezTo>
                    <a:pt x="15160" y="1808"/>
                    <a:pt x="15557" y="1274"/>
                    <a:pt x="15999" y="1008"/>
                  </a:cubicBezTo>
                  <a:cubicBezTo>
                    <a:pt x="16441" y="741"/>
                    <a:pt x="16929" y="741"/>
                    <a:pt x="17388" y="608"/>
                  </a:cubicBezTo>
                  <a:cubicBezTo>
                    <a:pt x="17847" y="474"/>
                    <a:pt x="18278" y="208"/>
                    <a:pt x="18777" y="74"/>
                  </a:cubicBezTo>
                  <a:cubicBezTo>
                    <a:pt x="19276" y="-59"/>
                    <a:pt x="19843" y="-59"/>
                    <a:pt x="20324" y="474"/>
                  </a:cubicBezTo>
                  <a:cubicBezTo>
                    <a:pt x="20806" y="1008"/>
                    <a:pt x="21203" y="2074"/>
                    <a:pt x="21600" y="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841066" y="190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828366" y="2476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99016" y="1100291"/>
              <a:ext cx="171451" cy="25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963"/>
                  </a:moveTo>
                  <a:cubicBezTo>
                    <a:pt x="0" y="1085"/>
                    <a:pt x="0" y="207"/>
                    <a:pt x="667" y="32"/>
                  </a:cubicBezTo>
                  <a:cubicBezTo>
                    <a:pt x="1333" y="-144"/>
                    <a:pt x="2667" y="383"/>
                    <a:pt x="4800" y="2666"/>
                  </a:cubicBezTo>
                  <a:cubicBezTo>
                    <a:pt x="6933" y="4949"/>
                    <a:pt x="9867" y="8988"/>
                    <a:pt x="12800" y="12412"/>
                  </a:cubicBezTo>
                  <a:cubicBezTo>
                    <a:pt x="15733" y="15836"/>
                    <a:pt x="18667" y="18646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37116" y="1079499"/>
              <a:ext cx="127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014"/>
                    <a:pt x="13680" y="6028"/>
                    <a:pt x="10080" y="9126"/>
                  </a:cubicBezTo>
                  <a:cubicBezTo>
                    <a:pt x="6480" y="12223"/>
                    <a:pt x="3240" y="15405"/>
                    <a:pt x="1620" y="17498"/>
                  </a:cubicBezTo>
                  <a:cubicBezTo>
                    <a:pt x="0" y="19591"/>
                    <a:pt x="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56373" y="1244600"/>
              <a:ext cx="1569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41916" y="1339849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6092"/>
                    <a:pt x="13745" y="12185"/>
                    <a:pt x="10145" y="15785"/>
                  </a:cubicBezTo>
                  <a:cubicBezTo>
                    <a:pt x="6545" y="19385"/>
                    <a:pt x="3273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51466" y="1079500"/>
              <a:ext cx="1143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64"/>
                    <a:pt x="7200" y="7527"/>
                    <a:pt x="10800" y="11127"/>
                  </a:cubicBezTo>
                  <a:cubicBezTo>
                    <a:pt x="14400" y="14727"/>
                    <a:pt x="18000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83216" y="1073150"/>
              <a:ext cx="1270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64"/>
                    <a:pt x="18000" y="327"/>
                    <a:pt x="15840" y="1800"/>
                  </a:cubicBezTo>
                  <a:cubicBezTo>
                    <a:pt x="13680" y="3273"/>
                    <a:pt x="11160" y="6055"/>
                    <a:pt x="8460" y="9573"/>
                  </a:cubicBezTo>
                  <a:cubicBezTo>
                    <a:pt x="5760" y="13091"/>
                    <a:pt x="288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348316" y="1233079"/>
              <a:ext cx="107951" cy="11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5886"/>
                  </a:moveTo>
                  <a:cubicBezTo>
                    <a:pt x="0" y="3848"/>
                    <a:pt x="0" y="1811"/>
                    <a:pt x="1271" y="792"/>
                  </a:cubicBezTo>
                  <a:cubicBezTo>
                    <a:pt x="2541" y="-227"/>
                    <a:pt x="5082" y="-227"/>
                    <a:pt x="6988" y="588"/>
                  </a:cubicBezTo>
                  <a:cubicBezTo>
                    <a:pt x="8894" y="1403"/>
                    <a:pt x="10165" y="3033"/>
                    <a:pt x="10165" y="5682"/>
                  </a:cubicBezTo>
                  <a:cubicBezTo>
                    <a:pt x="10165" y="8331"/>
                    <a:pt x="8894" y="11999"/>
                    <a:pt x="7412" y="14648"/>
                  </a:cubicBezTo>
                  <a:cubicBezTo>
                    <a:pt x="5929" y="17298"/>
                    <a:pt x="4235" y="18928"/>
                    <a:pt x="4447" y="19947"/>
                  </a:cubicBezTo>
                  <a:cubicBezTo>
                    <a:pt x="4659" y="20965"/>
                    <a:pt x="6776" y="21373"/>
                    <a:pt x="9953" y="21169"/>
                  </a:cubicBezTo>
                  <a:cubicBezTo>
                    <a:pt x="13129" y="20965"/>
                    <a:pt x="17365" y="20150"/>
                    <a:pt x="2160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505071" y="1346199"/>
              <a:ext cx="4644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200"/>
                    <a:pt x="5581" y="6400"/>
                    <a:pt x="2294" y="10000"/>
                  </a:cubicBezTo>
                  <a:cubicBezTo>
                    <a:pt x="-993" y="13600"/>
                    <a:pt x="-54" y="1760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703916" y="13335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970616" y="130175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129366" y="135890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389716" y="1047749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982"/>
                    <a:pt x="4608" y="1964"/>
                    <a:pt x="7632" y="4500"/>
                  </a:cubicBezTo>
                  <a:cubicBezTo>
                    <a:pt x="10656" y="7036"/>
                    <a:pt x="14400" y="11127"/>
                    <a:pt x="16848" y="14236"/>
                  </a:cubicBezTo>
                  <a:cubicBezTo>
                    <a:pt x="19296" y="17345"/>
                    <a:pt x="20448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438072" y="1004242"/>
              <a:ext cx="135795" cy="36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29" fill="norm" stroke="1" extrusionOk="0">
                  <a:moveTo>
                    <a:pt x="21319" y="693"/>
                  </a:moveTo>
                  <a:cubicBezTo>
                    <a:pt x="19990" y="319"/>
                    <a:pt x="18661" y="-56"/>
                    <a:pt x="17331" y="6"/>
                  </a:cubicBezTo>
                  <a:cubicBezTo>
                    <a:pt x="16002" y="69"/>
                    <a:pt x="14673" y="568"/>
                    <a:pt x="13011" y="2254"/>
                  </a:cubicBezTo>
                  <a:cubicBezTo>
                    <a:pt x="11350" y="3939"/>
                    <a:pt x="9356" y="6811"/>
                    <a:pt x="7528" y="9745"/>
                  </a:cubicBezTo>
                  <a:cubicBezTo>
                    <a:pt x="5701" y="12679"/>
                    <a:pt x="4039" y="15676"/>
                    <a:pt x="2544" y="17736"/>
                  </a:cubicBezTo>
                  <a:cubicBezTo>
                    <a:pt x="1048" y="19796"/>
                    <a:pt x="-281" y="20920"/>
                    <a:pt x="51" y="21232"/>
                  </a:cubicBezTo>
                  <a:cubicBezTo>
                    <a:pt x="384" y="21544"/>
                    <a:pt x="2377" y="21045"/>
                    <a:pt x="4371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631379" y="1208616"/>
              <a:ext cx="120288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209" y="8640"/>
                  </a:moveTo>
                  <a:cubicBezTo>
                    <a:pt x="1451" y="10302"/>
                    <a:pt x="693" y="11963"/>
                    <a:pt x="314" y="14123"/>
                  </a:cubicBezTo>
                  <a:cubicBezTo>
                    <a:pt x="-65" y="16283"/>
                    <a:pt x="-65" y="18942"/>
                    <a:pt x="124" y="19440"/>
                  </a:cubicBezTo>
                  <a:cubicBezTo>
                    <a:pt x="314" y="19938"/>
                    <a:pt x="693" y="18277"/>
                    <a:pt x="2209" y="15120"/>
                  </a:cubicBezTo>
                  <a:cubicBezTo>
                    <a:pt x="3724" y="11963"/>
                    <a:pt x="6377" y="7311"/>
                    <a:pt x="8461" y="4320"/>
                  </a:cubicBezTo>
                  <a:cubicBezTo>
                    <a:pt x="10546" y="1329"/>
                    <a:pt x="12061" y="0"/>
                    <a:pt x="13577" y="0"/>
                  </a:cubicBezTo>
                  <a:cubicBezTo>
                    <a:pt x="15093" y="0"/>
                    <a:pt x="16609" y="1329"/>
                    <a:pt x="17935" y="5151"/>
                  </a:cubicBezTo>
                  <a:cubicBezTo>
                    <a:pt x="19261" y="8972"/>
                    <a:pt x="20398" y="15286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282759" y="1120496"/>
              <a:ext cx="148358" cy="18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635" fill="norm" stroke="1" extrusionOk="0">
                  <a:moveTo>
                    <a:pt x="15847" y="9437"/>
                  </a:moveTo>
                  <a:cubicBezTo>
                    <a:pt x="14630" y="6418"/>
                    <a:pt x="13413" y="3398"/>
                    <a:pt x="12044" y="1656"/>
                  </a:cubicBezTo>
                  <a:cubicBezTo>
                    <a:pt x="10675" y="-85"/>
                    <a:pt x="9154" y="-550"/>
                    <a:pt x="7633" y="727"/>
                  </a:cubicBezTo>
                  <a:cubicBezTo>
                    <a:pt x="6112" y="2005"/>
                    <a:pt x="4591" y="5024"/>
                    <a:pt x="3374" y="7695"/>
                  </a:cubicBezTo>
                  <a:cubicBezTo>
                    <a:pt x="2157" y="10366"/>
                    <a:pt x="1244" y="12689"/>
                    <a:pt x="636" y="14895"/>
                  </a:cubicBezTo>
                  <a:cubicBezTo>
                    <a:pt x="27" y="17102"/>
                    <a:pt x="-277" y="19192"/>
                    <a:pt x="331" y="20121"/>
                  </a:cubicBezTo>
                  <a:cubicBezTo>
                    <a:pt x="940" y="21050"/>
                    <a:pt x="2461" y="20818"/>
                    <a:pt x="4591" y="18611"/>
                  </a:cubicBezTo>
                  <a:cubicBezTo>
                    <a:pt x="6720" y="16405"/>
                    <a:pt x="9458" y="12224"/>
                    <a:pt x="10979" y="9553"/>
                  </a:cubicBezTo>
                  <a:cubicBezTo>
                    <a:pt x="12500" y="6882"/>
                    <a:pt x="12805" y="5721"/>
                    <a:pt x="13109" y="5721"/>
                  </a:cubicBezTo>
                  <a:cubicBezTo>
                    <a:pt x="13413" y="5721"/>
                    <a:pt x="13717" y="6882"/>
                    <a:pt x="14326" y="8624"/>
                  </a:cubicBezTo>
                  <a:cubicBezTo>
                    <a:pt x="14934" y="10366"/>
                    <a:pt x="15847" y="12689"/>
                    <a:pt x="17064" y="14198"/>
                  </a:cubicBezTo>
                  <a:cubicBezTo>
                    <a:pt x="18281" y="15708"/>
                    <a:pt x="19802" y="16405"/>
                    <a:pt x="21323" y="1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475566" y="1136649"/>
              <a:ext cx="95251" cy="15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503"/>
                  </a:moveTo>
                  <a:cubicBezTo>
                    <a:pt x="2880" y="6130"/>
                    <a:pt x="5760" y="8757"/>
                    <a:pt x="7440" y="11384"/>
                  </a:cubicBezTo>
                  <a:cubicBezTo>
                    <a:pt x="9120" y="14011"/>
                    <a:pt x="9600" y="16638"/>
                    <a:pt x="9120" y="18535"/>
                  </a:cubicBezTo>
                  <a:cubicBezTo>
                    <a:pt x="8640" y="20432"/>
                    <a:pt x="7200" y="21600"/>
                    <a:pt x="6240" y="21308"/>
                  </a:cubicBezTo>
                  <a:cubicBezTo>
                    <a:pt x="5280" y="21016"/>
                    <a:pt x="4800" y="19265"/>
                    <a:pt x="5280" y="16346"/>
                  </a:cubicBezTo>
                  <a:cubicBezTo>
                    <a:pt x="5760" y="13427"/>
                    <a:pt x="7200" y="9341"/>
                    <a:pt x="10080" y="6422"/>
                  </a:cubicBezTo>
                  <a:cubicBezTo>
                    <a:pt x="12960" y="3503"/>
                    <a:pt x="17280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586200" y="1117700"/>
              <a:ext cx="143367" cy="15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76" fill="norm" stroke="1" extrusionOk="0">
                  <a:moveTo>
                    <a:pt x="2420" y="10218"/>
                  </a:moveTo>
                  <a:cubicBezTo>
                    <a:pt x="4925" y="7944"/>
                    <a:pt x="7429" y="5670"/>
                    <a:pt x="8838" y="3823"/>
                  </a:cubicBezTo>
                  <a:cubicBezTo>
                    <a:pt x="10246" y="1976"/>
                    <a:pt x="10560" y="555"/>
                    <a:pt x="9933" y="128"/>
                  </a:cubicBezTo>
                  <a:cubicBezTo>
                    <a:pt x="9307" y="-298"/>
                    <a:pt x="7742" y="270"/>
                    <a:pt x="5864" y="2828"/>
                  </a:cubicBezTo>
                  <a:cubicBezTo>
                    <a:pt x="3986" y="5386"/>
                    <a:pt x="1794" y="9934"/>
                    <a:pt x="699" y="12918"/>
                  </a:cubicBezTo>
                  <a:cubicBezTo>
                    <a:pt x="-397" y="15902"/>
                    <a:pt x="-397" y="17323"/>
                    <a:pt x="2107" y="18602"/>
                  </a:cubicBezTo>
                  <a:cubicBezTo>
                    <a:pt x="4612" y="19881"/>
                    <a:pt x="9620" y="21018"/>
                    <a:pt x="13220" y="21160"/>
                  </a:cubicBezTo>
                  <a:cubicBezTo>
                    <a:pt x="16820" y="21302"/>
                    <a:pt x="19012" y="20449"/>
                    <a:pt x="21203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326466" y="11366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339166" y="10477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421716" y="1206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542366" y="1098549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547493" y="1003299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400"/>
                    <a:pt x="1783" y="4800"/>
                    <a:pt x="240" y="8400"/>
                  </a:cubicBezTo>
                  <a:cubicBezTo>
                    <a:pt x="-1303" y="12000"/>
                    <a:pt x="4868" y="16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643966" y="11810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4728253" y="946803"/>
              <a:ext cx="180968" cy="30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14" fill="norm" stroke="1" extrusionOk="0">
                  <a:moveTo>
                    <a:pt x="13948" y="14307"/>
                  </a:moveTo>
                  <a:cubicBezTo>
                    <a:pt x="12706" y="13292"/>
                    <a:pt x="11465" y="12277"/>
                    <a:pt x="10224" y="11842"/>
                  </a:cubicBezTo>
                  <a:cubicBezTo>
                    <a:pt x="8982" y="11407"/>
                    <a:pt x="7741" y="11552"/>
                    <a:pt x="6003" y="12784"/>
                  </a:cubicBezTo>
                  <a:cubicBezTo>
                    <a:pt x="4265" y="14017"/>
                    <a:pt x="2030" y="16336"/>
                    <a:pt x="913" y="17858"/>
                  </a:cubicBezTo>
                  <a:cubicBezTo>
                    <a:pt x="-204" y="19380"/>
                    <a:pt x="-204" y="20105"/>
                    <a:pt x="417" y="20613"/>
                  </a:cubicBezTo>
                  <a:cubicBezTo>
                    <a:pt x="1037" y="21120"/>
                    <a:pt x="2279" y="21410"/>
                    <a:pt x="5258" y="19815"/>
                  </a:cubicBezTo>
                  <a:cubicBezTo>
                    <a:pt x="8237" y="18221"/>
                    <a:pt x="12955" y="14742"/>
                    <a:pt x="15934" y="11480"/>
                  </a:cubicBezTo>
                  <a:cubicBezTo>
                    <a:pt x="18913" y="8218"/>
                    <a:pt x="20155" y="5174"/>
                    <a:pt x="20775" y="3217"/>
                  </a:cubicBezTo>
                  <a:cubicBezTo>
                    <a:pt x="21396" y="1260"/>
                    <a:pt x="21396" y="390"/>
                    <a:pt x="20651" y="100"/>
                  </a:cubicBezTo>
                  <a:cubicBezTo>
                    <a:pt x="19906" y="-190"/>
                    <a:pt x="18417" y="100"/>
                    <a:pt x="16679" y="1622"/>
                  </a:cubicBezTo>
                  <a:cubicBezTo>
                    <a:pt x="14941" y="3144"/>
                    <a:pt x="12955" y="5899"/>
                    <a:pt x="12706" y="8870"/>
                  </a:cubicBezTo>
                  <a:cubicBezTo>
                    <a:pt x="12458" y="11842"/>
                    <a:pt x="13948" y="15031"/>
                    <a:pt x="15437" y="18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942416" y="12001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540599" y="896097"/>
              <a:ext cx="157468" cy="35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87" fill="norm" stroke="1" extrusionOk="0">
                  <a:moveTo>
                    <a:pt x="6737" y="12534"/>
                  </a:moveTo>
                  <a:cubicBezTo>
                    <a:pt x="6449" y="11899"/>
                    <a:pt x="6161" y="11263"/>
                    <a:pt x="5873" y="11263"/>
                  </a:cubicBezTo>
                  <a:cubicBezTo>
                    <a:pt x="5585" y="11263"/>
                    <a:pt x="5297" y="11899"/>
                    <a:pt x="4865" y="13550"/>
                  </a:cubicBezTo>
                  <a:cubicBezTo>
                    <a:pt x="4433" y="15202"/>
                    <a:pt x="3857" y="17870"/>
                    <a:pt x="2993" y="19395"/>
                  </a:cubicBezTo>
                  <a:cubicBezTo>
                    <a:pt x="2129" y="20920"/>
                    <a:pt x="977" y="21301"/>
                    <a:pt x="401" y="20983"/>
                  </a:cubicBezTo>
                  <a:cubicBezTo>
                    <a:pt x="-175" y="20666"/>
                    <a:pt x="-175" y="19649"/>
                    <a:pt x="689" y="16854"/>
                  </a:cubicBezTo>
                  <a:cubicBezTo>
                    <a:pt x="1553" y="14059"/>
                    <a:pt x="3281" y="9485"/>
                    <a:pt x="5153" y="6308"/>
                  </a:cubicBezTo>
                  <a:cubicBezTo>
                    <a:pt x="7025" y="3132"/>
                    <a:pt x="9041" y="1353"/>
                    <a:pt x="10769" y="527"/>
                  </a:cubicBezTo>
                  <a:cubicBezTo>
                    <a:pt x="12497" y="-299"/>
                    <a:pt x="13937" y="-172"/>
                    <a:pt x="15521" y="1035"/>
                  </a:cubicBezTo>
                  <a:cubicBezTo>
                    <a:pt x="17105" y="2242"/>
                    <a:pt x="18833" y="4529"/>
                    <a:pt x="18977" y="6499"/>
                  </a:cubicBezTo>
                  <a:cubicBezTo>
                    <a:pt x="19121" y="8468"/>
                    <a:pt x="17681" y="10120"/>
                    <a:pt x="16241" y="11200"/>
                  </a:cubicBezTo>
                  <a:cubicBezTo>
                    <a:pt x="14801" y="12280"/>
                    <a:pt x="13361" y="12788"/>
                    <a:pt x="11345" y="12979"/>
                  </a:cubicBezTo>
                  <a:cubicBezTo>
                    <a:pt x="9329" y="13169"/>
                    <a:pt x="6737" y="13042"/>
                    <a:pt x="6449" y="13296"/>
                  </a:cubicBezTo>
                  <a:cubicBezTo>
                    <a:pt x="6161" y="13550"/>
                    <a:pt x="8177" y="14186"/>
                    <a:pt x="11057" y="15329"/>
                  </a:cubicBezTo>
                  <a:cubicBezTo>
                    <a:pt x="13937" y="16473"/>
                    <a:pt x="17681" y="18125"/>
                    <a:pt x="21425" y="19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786966" y="960966"/>
              <a:ext cx="99485" cy="24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372"/>
                  </a:moveTo>
                  <a:cubicBezTo>
                    <a:pt x="0" y="6703"/>
                    <a:pt x="0" y="13034"/>
                    <a:pt x="460" y="16666"/>
                  </a:cubicBezTo>
                  <a:cubicBezTo>
                    <a:pt x="919" y="20297"/>
                    <a:pt x="1838" y="21228"/>
                    <a:pt x="3217" y="21414"/>
                  </a:cubicBezTo>
                  <a:cubicBezTo>
                    <a:pt x="4596" y="21600"/>
                    <a:pt x="6434" y="21041"/>
                    <a:pt x="8962" y="18341"/>
                  </a:cubicBezTo>
                  <a:cubicBezTo>
                    <a:pt x="11489" y="15641"/>
                    <a:pt x="14706" y="10800"/>
                    <a:pt x="16774" y="7821"/>
                  </a:cubicBezTo>
                  <a:cubicBezTo>
                    <a:pt x="18843" y="4841"/>
                    <a:pt x="19762" y="3724"/>
                    <a:pt x="20451" y="2514"/>
                  </a:cubicBezTo>
                  <a:cubicBezTo>
                    <a:pt x="21140" y="1303"/>
                    <a:pt x="21600" y="0"/>
                    <a:pt x="21600" y="0"/>
                  </a:cubicBezTo>
                  <a:cubicBezTo>
                    <a:pt x="21600" y="0"/>
                    <a:pt x="21140" y="1303"/>
                    <a:pt x="20681" y="2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882216" y="1062156"/>
              <a:ext cx="77302" cy="14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23" fill="norm" stroke="1" extrusionOk="0">
                  <a:moveTo>
                    <a:pt x="17053" y="6415"/>
                  </a:moveTo>
                  <a:cubicBezTo>
                    <a:pt x="16484" y="4826"/>
                    <a:pt x="15916" y="3238"/>
                    <a:pt x="13926" y="1968"/>
                  </a:cubicBezTo>
                  <a:cubicBezTo>
                    <a:pt x="11937" y="697"/>
                    <a:pt x="8526" y="-256"/>
                    <a:pt x="6253" y="62"/>
                  </a:cubicBezTo>
                  <a:cubicBezTo>
                    <a:pt x="3979" y="379"/>
                    <a:pt x="2842" y="1968"/>
                    <a:pt x="2558" y="3556"/>
                  </a:cubicBezTo>
                  <a:cubicBezTo>
                    <a:pt x="2274" y="5144"/>
                    <a:pt x="2842" y="6732"/>
                    <a:pt x="5400" y="8479"/>
                  </a:cubicBezTo>
                  <a:cubicBezTo>
                    <a:pt x="7958" y="10226"/>
                    <a:pt x="12505" y="12132"/>
                    <a:pt x="15916" y="14197"/>
                  </a:cubicBezTo>
                  <a:cubicBezTo>
                    <a:pt x="19326" y="16262"/>
                    <a:pt x="21600" y="18485"/>
                    <a:pt x="20463" y="19756"/>
                  </a:cubicBezTo>
                  <a:cubicBezTo>
                    <a:pt x="19326" y="21026"/>
                    <a:pt x="14779" y="21344"/>
                    <a:pt x="10800" y="21185"/>
                  </a:cubicBezTo>
                  <a:cubicBezTo>
                    <a:pt x="6821" y="21026"/>
                    <a:pt x="3411" y="20391"/>
                    <a:pt x="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641269" y="1035050"/>
              <a:ext cx="141706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2" fill="norm" stroke="1" extrusionOk="0">
                  <a:moveTo>
                    <a:pt x="2348" y="0"/>
                  </a:moveTo>
                  <a:cubicBezTo>
                    <a:pt x="1395" y="2880"/>
                    <a:pt x="442" y="5760"/>
                    <a:pt x="125" y="8928"/>
                  </a:cubicBezTo>
                  <a:cubicBezTo>
                    <a:pt x="-193" y="12096"/>
                    <a:pt x="125" y="15552"/>
                    <a:pt x="760" y="17856"/>
                  </a:cubicBezTo>
                  <a:cubicBezTo>
                    <a:pt x="1395" y="20160"/>
                    <a:pt x="2348" y="21312"/>
                    <a:pt x="3460" y="21456"/>
                  </a:cubicBezTo>
                  <a:cubicBezTo>
                    <a:pt x="4572" y="21600"/>
                    <a:pt x="5842" y="20736"/>
                    <a:pt x="6636" y="19584"/>
                  </a:cubicBezTo>
                  <a:cubicBezTo>
                    <a:pt x="7431" y="18432"/>
                    <a:pt x="7748" y="16992"/>
                    <a:pt x="8383" y="15696"/>
                  </a:cubicBezTo>
                  <a:cubicBezTo>
                    <a:pt x="9019" y="14400"/>
                    <a:pt x="9972" y="13248"/>
                    <a:pt x="10607" y="13392"/>
                  </a:cubicBezTo>
                  <a:cubicBezTo>
                    <a:pt x="11242" y="13536"/>
                    <a:pt x="11560" y="14976"/>
                    <a:pt x="12354" y="16128"/>
                  </a:cubicBezTo>
                  <a:cubicBezTo>
                    <a:pt x="13148" y="17280"/>
                    <a:pt x="14419" y="18144"/>
                    <a:pt x="15689" y="17856"/>
                  </a:cubicBezTo>
                  <a:cubicBezTo>
                    <a:pt x="16960" y="17568"/>
                    <a:pt x="18231" y="16128"/>
                    <a:pt x="19342" y="14832"/>
                  </a:cubicBezTo>
                  <a:cubicBezTo>
                    <a:pt x="20454" y="13536"/>
                    <a:pt x="21407" y="12384"/>
                    <a:pt x="21248" y="10512"/>
                  </a:cubicBezTo>
                  <a:cubicBezTo>
                    <a:pt x="21089" y="8640"/>
                    <a:pt x="19819" y="6048"/>
                    <a:pt x="18548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834716" y="10858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847416" y="9652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946899" y="838200"/>
              <a:ext cx="5926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225"/>
                    <a:pt x="9257" y="4451"/>
                    <a:pt x="5400" y="7331"/>
                  </a:cubicBezTo>
                  <a:cubicBezTo>
                    <a:pt x="1543" y="10211"/>
                    <a:pt x="0" y="13745"/>
                    <a:pt x="0" y="16233"/>
                  </a:cubicBezTo>
                  <a:cubicBezTo>
                    <a:pt x="0" y="18720"/>
                    <a:pt x="1543" y="2016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907538" y="864821"/>
              <a:ext cx="219279" cy="28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70" fill="norm" stroke="1" extrusionOk="0">
                  <a:moveTo>
                    <a:pt x="3414" y="14936"/>
                  </a:moveTo>
                  <a:cubicBezTo>
                    <a:pt x="1974" y="14153"/>
                    <a:pt x="534" y="13371"/>
                    <a:pt x="122" y="12197"/>
                  </a:cubicBezTo>
                  <a:cubicBezTo>
                    <a:pt x="-289" y="11023"/>
                    <a:pt x="328" y="9458"/>
                    <a:pt x="2077" y="7580"/>
                  </a:cubicBezTo>
                  <a:cubicBezTo>
                    <a:pt x="3825" y="5701"/>
                    <a:pt x="6705" y="3510"/>
                    <a:pt x="8660" y="2180"/>
                  </a:cubicBezTo>
                  <a:cubicBezTo>
                    <a:pt x="10614" y="849"/>
                    <a:pt x="11642" y="380"/>
                    <a:pt x="12671" y="145"/>
                  </a:cubicBezTo>
                  <a:cubicBezTo>
                    <a:pt x="13700" y="-90"/>
                    <a:pt x="14728" y="-90"/>
                    <a:pt x="15242" y="536"/>
                  </a:cubicBezTo>
                  <a:cubicBezTo>
                    <a:pt x="15757" y="1162"/>
                    <a:pt x="15757" y="2414"/>
                    <a:pt x="14934" y="5545"/>
                  </a:cubicBezTo>
                  <a:cubicBezTo>
                    <a:pt x="14111" y="8675"/>
                    <a:pt x="12465" y="13684"/>
                    <a:pt x="11334" y="16814"/>
                  </a:cubicBezTo>
                  <a:cubicBezTo>
                    <a:pt x="10202" y="19945"/>
                    <a:pt x="9585" y="21197"/>
                    <a:pt x="9380" y="21353"/>
                  </a:cubicBezTo>
                  <a:cubicBezTo>
                    <a:pt x="9174" y="21510"/>
                    <a:pt x="9380" y="20571"/>
                    <a:pt x="10614" y="18693"/>
                  </a:cubicBezTo>
                  <a:cubicBezTo>
                    <a:pt x="11848" y="16814"/>
                    <a:pt x="14111" y="13997"/>
                    <a:pt x="15860" y="12432"/>
                  </a:cubicBezTo>
                  <a:cubicBezTo>
                    <a:pt x="17608" y="10867"/>
                    <a:pt x="18842" y="10553"/>
                    <a:pt x="19768" y="11101"/>
                  </a:cubicBezTo>
                  <a:cubicBezTo>
                    <a:pt x="20694" y="11649"/>
                    <a:pt x="21311" y="13058"/>
                    <a:pt x="21311" y="14623"/>
                  </a:cubicBezTo>
                  <a:cubicBezTo>
                    <a:pt x="21311" y="16188"/>
                    <a:pt x="20694" y="17910"/>
                    <a:pt x="20077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698316" y="981468"/>
              <a:ext cx="214657" cy="1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29" fill="norm" stroke="1" extrusionOk="0">
                  <a:moveTo>
                    <a:pt x="0" y="4301"/>
                  </a:moveTo>
                  <a:cubicBezTo>
                    <a:pt x="210" y="9200"/>
                    <a:pt x="419" y="14099"/>
                    <a:pt x="419" y="17105"/>
                  </a:cubicBezTo>
                  <a:cubicBezTo>
                    <a:pt x="419" y="20112"/>
                    <a:pt x="210" y="21225"/>
                    <a:pt x="315" y="21002"/>
                  </a:cubicBezTo>
                  <a:cubicBezTo>
                    <a:pt x="419" y="20780"/>
                    <a:pt x="839" y="19221"/>
                    <a:pt x="1678" y="16103"/>
                  </a:cubicBezTo>
                  <a:cubicBezTo>
                    <a:pt x="2517" y="12986"/>
                    <a:pt x="3775" y="8310"/>
                    <a:pt x="4614" y="5415"/>
                  </a:cubicBezTo>
                  <a:cubicBezTo>
                    <a:pt x="5452" y="2520"/>
                    <a:pt x="5872" y="1406"/>
                    <a:pt x="6082" y="1406"/>
                  </a:cubicBezTo>
                  <a:cubicBezTo>
                    <a:pt x="6291" y="1406"/>
                    <a:pt x="6291" y="2520"/>
                    <a:pt x="6396" y="4301"/>
                  </a:cubicBezTo>
                  <a:cubicBezTo>
                    <a:pt x="6501" y="6083"/>
                    <a:pt x="6711" y="8532"/>
                    <a:pt x="6816" y="10314"/>
                  </a:cubicBezTo>
                  <a:cubicBezTo>
                    <a:pt x="6920" y="12095"/>
                    <a:pt x="6920" y="13209"/>
                    <a:pt x="7130" y="12763"/>
                  </a:cubicBezTo>
                  <a:cubicBezTo>
                    <a:pt x="7340" y="12318"/>
                    <a:pt x="7759" y="10314"/>
                    <a:pt x="8808" y="7864"/>
                  </a:cubicBezTo>
                  <a:cubicBezTo>
                    <a:pt x="9856" y="5415"/>
                    <a:pt x="11534" y="2520"/>
                    <a:pt x="12897" y="1072"/>
                  </a:cubicBezTo>
                  <a:cubicBezTo>
                    <a:pt x="14260" y="-375"/>
                    <a:pt x="15309" y="-375"/>
                    <a:pt x="16777" y="1184"/>
                  </a:cubicBezTo>
                  <a:cubicBezTo>
                    <a:pt x="18245" y="2743"/>
                    <a:pt x="20132" y="5860"/>
                    <a:pt x="20866" y="8755"/>
                  </a:cubicBezTo>
                  <a:cubicBezTo>
                    <a:pt x="21600" y="11650"/>
                    <a:pt x="21181" y="14322"/>
                    <a:pt x="20761" y="1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936747" y="988913"/>
              <a:ext cx="155270" cy="15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44" fill="norm" stroke="1" extrusionOk="0">
                  <a:moveTo>
                    <a:pt x="3795" y="9112"/>
                  </a:moveTo>
                  <a:cubicBezTo>
                    <a:pt x="5216" y="10000"/>
                    <a:pt x="6637" y="10888"/>
                    <a:pt x="7916" y="10888"/>
                  </a:cubicBezTo>
                  <a:cubicBezTo>
                    <a:pt x="9195" y="10888"/>
                    <a:pt x="10332" y="10000"/>
                    <a:pt x="11469" y="8817"/>
                  </a:cubicBezTo>
                  <a:cubicBezTo>
                    <a:pt x="12606" y="7633"/>
                    <a:pt x="13743" y="6154"/>
                    <a:pt x="14311" y="4526"/>
                  </a:cubicBezTo>
                  <a:cubicBezTo>
                    <a:pt x="14880" y="2899"/>
                    <a:pt x="14880" y="1123"/>
                    <a:pt x="14169" y="384"/>
                  </a:cubicBezTo>
                  <a:cubicBezTo>
                    <a:pt x="13459" y="-356"/>
                    <a:pt x="12037" y="-60"/>
                    <a:pt x="9622" y="1567"/>
                  </a:cubicBezTo>
                  <a:cubicBezTo>
                    <a:pt x="7206" y="3195"/>
                    <a:pt x="3795" y="6154"/>
                    <a:pt x="1806" y="9260"/>
                  </a:cubicBezTo>
                  <a:cubicBezTo>
                    <a:pt x="-184" y="12367"/>
                    <a:pt x="-752" y="15622"/>
                    <a:pt x="1237" y="17841"/>
                  </a:cubicBezTo>
                  <a:cubicBezTo>
                    <a:pt x="3227" y="20060"/>
                    <a:pt x="7774" y="21244"/>
                    <a:pt x="11469" y="21244"/>
                  </a:cubicBezTo>
                  <a:cubicBezTo>
                    <a:pt x="15164" y="21244"/>
                    <a:pt x="18006" y="20060"/>
                    <a:pt x="20848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064099" y="995819"/>
              <a:ext cx="218418" cy="13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06" fill="norm" stroke="1" extrusionOk="0">
                  <a:moveTo>
                    <a:pt x="11463" y="9844"/>
                  </a:moveTo>
                  <a:cubicBezTo>
                    <a:pt x="11047" y="8232"/>
                    <a:pt x="10632" y="6620"/>
                    <a:pt x="9905" y="5814"/>
                  </a:cubicBezTo>
                  <a:cubicBezTo>
                    <a:pt x="9178" y="5008"/>
                    <a:pt x="8140" y="5008"/>
                    <a:pt x="6997" y="5008"/>
                  </a:cubicBezTo>
                  <a:cubicBezTo>
                    <a:pt x="5855" y="5008"/>
                    <a:pt x="4609" y="5008"/>
                    <a:pt x="3467" y="6620"/>
                  </a:cubicBezTo>
                  <a:cubicBezTo>
                    <a:pt x="2324" y="8232"/>
                    <a:pt x="1286" y="11456"/>
                    <a:pt x="663" y="13874"/>
                  </a:cubicBezTo>
                  <a:cubicBezTo>
                    <a:pt x="40" y="16292"/>
                    <a:pt x="-168" y="17904"/>
                    <a:pt x="144" y="19193"/>
                  </a:cubicBezTo>
                  <a:cubicBezTo>
                    <a:pt x="455" y="20483"/>
                    <a:pt x="1286" y="21450"/>
                    <a:pt x="2636" y="21289"/>
                  </a:cubicBezTo>
                  <a:cubicBezTo>
                    <a:pt x="3986" y="21128"/>
                    <a:pt x="5855" y="19838"/>
                    <a:pt x="7205" y="18549"/>
                  </a:cubicBezTo>
                  <a:cubicBezTo>
                    <a:pt x="8555" y="17259"/>
                    <a:pt x="9386" y="15969"/>
                    <a:pt x="10009" y="14035"/>
                  </a:cubicBezTo>
                  <a:cubicBezTo>
                    <a:pt x="10632" y="12101"/>
                    <a:pt x="11047" y="9522"/>
                    <a:pt x="11151" y="9038"/>
                  </a:cubicBezTo>
                  <a:cubicBezTo>
                    <a:pt x="11255" y="8554"/>
                    <a:pt x="11047" y="10166"/>
                    <a:pt x="11255" y="11617"/>
                  </a:cubicBezTo>
                  <a:cubicBezTo>
                    <a:pt x="11463" y="13068"/>
                    <a:pt x="12086" y="14357"/>
                    <a:pt x="12917" y="15002"/>
                  </a:cubicBezTo>
                  <a:cubicBezTo>
                    <a:pt x="13747" y="15647"/>
                    <a:pt x="14786" y="15647"/>
                    <a:pt x="15409" y="16453"/>
                  </a:cubicBezTo>
                  <a:cubicBezTo>
                    <a:pt x="16032" y="17259"/>
                    <a:pt x="16240" y="18871"/>
                    <a:pt x="16344" y="18710"/>
                  </a:cubicBezTo>
                  <a:cubicBezTo>
                    <a:pt x="16447" y="18549"/>
                    <a:pt x="16447" y="16614"/>
                    <a:pt x="16655" y="13874"/>
                  </a:cubicBezTo>
                  <a:cubicBezTo>
                    <a:pt x="16863" y="11134"/>
                    <a:pt x="17278" y="7587"/>
                    <a:pt x="17901" y="4847"/>
                  </a:cubicBezTo>
                  <a:cubicBezTo>
                    <a:pt x="18524" y="2107"/>
                    <a:pt x="19355" y="172"/>
                    <a:pt x="19978" y="11"/>
                  </a:cubicBezTo>
                  <a:cubicBezTo>
                    <a:pt x="20601" y="-150"/>
                    <a:pt x="21017" y="1462"/>
                    <a:pt x="21224" y="5169"/>
                  </a:cubicBezTo>
                  <a:cubicBezTo>
                    <a:pt x="21432" y="8877"/>
                    <a:pt x="21432" y="14680"/>
                    <a:pt x="21432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631766" y="979793"/>
              <a:ext cx="285751" cy="3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0" y="20751"/>
                    <a:pt x="0" y="20031"/>
                    <a:pt x="720" y="18879"/>
                  </a:cubicBezTo>
                  <a:cubicBezTo>
                    <a:pt x="1440" y="17727"/>
                    <a:pt x="2880" y="16143"/>
                    <a:pt x="4320" y="13191"/>
                  </a:cubicBezTo>
                  <a:cubicBezTo>
                    <a:pt x="5760" y="10239"/>
                    <a:pt x="7200" y="5919"/>
                    <a:pt x="8080" y="3327"/>
                  </a:cubicBezTo>
                  <a:cubicBezTo>
                    <a:pt x="8960" y="735"/>
                    <a:pt x="9280" y="-129"/>
                    <a:pt x="9200" y="15"/>
                  </a:cubicBezTo>
                  <a:cubicBezTo>
                    <a:pt x="9120" y="159"/>
                    <a:pt x="8640" y="1311"/>
                    <a:pt x="8000" y="3471"/>
                  </a:cubicBezTo>
                  <a:cubicBezTo>
                    <a:pt x="7360" y="5631"/>
                    <a:pt x="6560" y="8799"/>
                    <a:pt x="6160" y="10743"/>
                  </a:cubicBezTo>
                  <a:cubicBezTo>
                    <a:pt x="5760" y="12687"/>
                    <a:pt x="5760" y="13407"/>
                    <a:pt x="6160" y="13839"/>
                  </a:cubicBezTo>
                  <a:cubicBezTo>
                    <a:pt x="6560" y="14271"/>
                    <a:pt x="7360" y="14415"/>
                    <a:pt x="8880" y="13335"/>
                  </a:cubicBezTo>
                  <a:cubicBezTo>
                    <a:pt x="10400" y="12255"/>
                    <a:pt x="12640" y="9951"/>
                    <a:pt x="14240" y="8079"/>
                  </a:cubicBezTo>
                  <a:cubicBezTo>
                    <a:pt x="15840" y="6207"/>
                    <a:pt x="16800" y="4767"/>
                    <a:pt x="17360" y="3543"/>
                  </a:cubicBezTo>
                  <a:cubicBezTo>
                    <a:pt x="17920" y="2319"/>
                    <a:pt x="18080" y="1311"/>
                    <a:pt x="18000" y="1455"/>
                  </a:cubicBezTo>
                  <a:cubicBezTo>
                    <a:pt x="17920" y="1599"/>
                    <a:pt x="17600" y="2895"/>
                    <a:pt x="17360" y="4407"/>
                  </a:cubicBezTo>
                  <a:cubicBezTo>
                    <a:pt x="17120" y="5919"/>
                    <a:pt x="16960" y="7647"/>
                    <a:pt x="17680" y="8799"/>
                  </a:cubicBezTo>
                  <a:cubicBezTo>
                    <a:pt x="18400" y="9951"/>
                    <a:pt x="20000" y="10527"/>
                    <a:pt x="21600" y="1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372271" y="863055"/>
              <a:ext cx="161196" cy="32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60" fill="norm" stroke="1" extrusionOk="0">
                  <a:moveTo>
                    <a:pt x="21363" y="18013"/>
                  </a:moveTo>
                  <a:cubicBezTo>
                    <a:pt x="17997" y="16898"/>
                    <a:pt x="14631" y="15783"/>
                    <a:pt x="12527" y="13902"/>
                  </a:cubicBezTo>
                  <a:cubicBezTo>
                    <a:pt x="10423" y="12021"/>
                    <a:pt x="9581" y="9373"/>
                    <a:pt x="9301" y="7352"/>
                  </a:cubicBezTo>
                  <a:cubicBezTo>
                    <a:pt x="9020" y="5332"/>
                    <a:pt x="9301" y="3938"/>
                    <a:pt x="9721" y="2893"/>
                  </a:cubicBezTo>
                  <a:cubicBezTo>
                    <a:pt x="10142" y="1848"/>
                    <a:pt x="10703" y="1151"/>
                    <a:pt x="11825" y="663"/>
                  </a:cubicBezTo>
                  <a:cubicBezTo>
                    <a:pt x="12947" y="176"/>
                    <a:pt x="14631" y="-103"/>
                    <a:pt x="15893" y="36"/>
                  </a:cubicBezTo>
                  <a:cubicBezTo>
                    <a:pt x="17155" y="176"/>
                    <a:pt x="17997" y="733"/>
                    <a:pt x="17436" y="2614"/>
                  </a:cubicBezTo>
                  <a:cubicBezTo>
                    <a:pt x="16875" y="4496"/>
                    <a:pt x="14911" y="7701"/>
                    <a:pt x="12386" y="10418"/>
                  </a:cubicBezTo>
                  <a:cubicBezTo>
                    <a:pt x="9862" y="13136"/>
                    <a:pt x="6776" y="15365"/>
                    <a:pt x="4392" y="16968"/>
                  </a:cubicBezTo>
                  <a:cubicBezTo>
                    <a:pt x="2007" y="18571"/>
                    <a:pt x="324" y="19546"/>
                    <a:pt x="44" y="19825"/>
                  </a:cubicBezTo>
                  <a:cubicBezTo>
                    <a:pt x="-237" y="20103"/>
                    <a:pt x="885" y="19685"/>
                    <a:pt x="2007" y="19267"/>
                  </a:cubicBezTo>
                  <a:cubicBezTo>
                    <a:pt x="3129" y="18849"/>
                    <a:pt x="4251" y="18431"/>
                    <a:pt x="5514" y="18152"/>
                  </a:cubicBezTo>
                  <a:cubicBezTo>
                    <a:pt x="6776" y="17874"/>
                    <a:pt x="8179" y="17734"/>
                    <a:pt x="8880" y="18013"/>
                  </a:cubicBezTo>
                  <a:cubicBezTo>
                    <a:pt x="9581" y="18292"/>
                    <a:pt x="9581" y="18989"/>
                    <a:pt x="9721" y="19685"/>
                  </a:cubicBezTo>
                  <a:cubicBezTo>
                    <a:pt x="9862" y="20382"/>
                    <a:pt x="10142" y="21079"/>
                    <a:pt x="11405" y="21288"/>
                  </a:cubicBezTo>
                  <a:cubicBezTo>
                    <a:pt x="12667" y="21497"/>
                    <a:pt x="14911" y="21218"/>
                    <a:pt x="17155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977966" y="933449"/>
              <a:ext cx="139701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0" y="4521"/>
                    <a:pt x="0" y="9042"/>
                    <a:pt x="327" y="12307"/>
                  </a:cubicBezTo>
                  <a:cubicBezTo>
                    <a:pt x="655" y="15572"/>
                    <a:pt x="1309" y="17581"/>
                    <a:pt x="2127" y="19088"/>
                  </a:cubicBezTo>
                  <a:cubicBezTo>
                    <a:pt x="2945" y="20595"/>
                    <a:pt x="3927" y="21600"/>
                    <a:pt x="5073" y="21474"/>
                  </a:cubicBezTo>
                  <a:cubicBezTo>
                    <a:pt x="6218" y="21349"/>
                    <a:pt x="7527" y="20093"/>
                    <a:pt x="9327" y="17079"/>
                  </a:cubicBezTo>
                  <a:cubicBezTo>
                    <a:pt x="11127" y="14065"/>
                    <a:pt x="13418" y="9293"/>
                    <a:pt x="14727" y="6279"/>
                  </a:cubicBezTo>
                  <a:cubicBezTo>
                    <a:pt x="16036" y="3265"/>
                    <a:pt x="16364" y="2009"/>
                    <a:pt x="17345" y="1381"/>
                  </a:cubicBezTo>
                  <a:cubicBezTo>
                    <a:pt x="18327" y="753"/>
                    <a:pt x="19964" y="753"/>
                    <a:pt x="21600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080360" y="951044"/>
              <a:ext cx="119857" cy="11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28" fill="norm" stroke="1" extrusionOk="0">
                  <a:moveTo>
                    <a:pt x="11226" y="7082"/>
                  </a:moveTo>
                  <a:cubicBezTo>
                    <a:pt x="12742" y="4429"/>
                    <a:pt x="14258" y="1777"/>
                    <a:pt x="14069" y="640"/>
                  </a:cubicBezTo>
                  <a:cubicBezTo>
                    <a:pt x="13879" y="-497"/>
                    <a:pt x="11984" y="-118"/>
                    <a:pt x="9711" y="1777"/>
                  </a:cubicBezTo>
                  <a:cubicBezTo>
                    <a:pt x="7437" y="3671"/>
                    <a:pt x="4784" y="7082"/>
                    <a:pt x="3079" y="9735"/>
                  </a:cubicBezTo>
                  <a:cubicBezTo>
                    <a:pt x="1374" y="12387"/>
                    <a:pt x="616" y="14282"/>
                    <a:pt x="237" y="16177"/>
                  </a:cubicBezTo>
                  <a:cubicBezTo>
                    <a:pt x="-142" y="18071"/>
                    <a:pt x="-142" y="19966"/>
                    <a:pt x="805" y="20535"/>
                  </a:cubicBezTo>
                  <a:cubicBezTo>
                    <a:pt x="1753" y="21103"/>
                    <a:pt x="3647" y="20345"/>
                    <a:pt x="5163" y="19208"/>
                  </a:cubicBezTo>
                  <a:cubicBezTo>
                    <a:pt x="6679" y="18071"/>
                    <a:pt x="7816" y="16556"/>
                    <a:pt x="9711" y="14471"/>
                  </a:cubicBezTo>
                  <a:cubicBezTo>
                    <a:pt x="11605" y="12387"/>
                    <a:pt x="14258" y="9735"/>
                    <a:pt x="15584" y="10114"/>
                  </a:cubicBezTo>
                  <a:cubicBezTo>
                    <a:pt x="16911" y="10492"/>
                    <a:pt x="16911" y="13903"/>
                    <a:pt x="17669" y="16177"/>
                  </a:cubicBezTo>
                  <a:cubicBezTo>
                    <a:pt x="18426" y="18450"/>
                    <a:pt x="19942" y="19587"/>
                    <a:pt x="21458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219266" y="908049"/>
              <a:ext cx="120651" cy="16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6646"/>
                  </a:moveTo>
                  <a:cubicBezTo>
                    <a:pt x="1516" y="5815"/>
                    <a:pt x="3032" y="4985"/>
                    <a:pt x="4168" y="5262"/>
                  </a:cubicBezTo>
                  <a:cubicBezTo>
                    <a:pt x="5305" y="5538"/>
                    <a:pt x="6063" y="6923"/>
                    <a:pt x="7011" y="9000"/>
                  </a:cubicBezTo>
                  <a:cubicBezTo>
                    <a:pt x="7958" y="11077"/>
                    <a:pt x="9095" y="13846"/>
                    <a:pt x="9663" y="16338"/>
                  </a:cubicBezTo>
                  <a:cubicBezTo>
                    <a:pt x="10232" y="18831"/>
                    <a:pt x="10232" y="21046"/>
                    <a:pt x="9853" y="21323"/>
                  </a:cubicBezTo>
                  <a:cubicBezTo>
                    <a:pt x="9474" y="21600"/>
                    <a:pt x="8716" y="19938"/>
                    <a:pt x="9284" y="16477"/>
                  </a:cubicBezTo>
                  <a:cubicBezTo>
                    <a:pt x="9853" y="13015"/>
                    <a:pt x="11747" y="7754"/>
                    <a:pt x="14021" y="4708"/>
                  </a:cubicBezTo>
                  <a:cubicBezTo>
                    <a:pt x="16295" y="1662"/>
                    <a:pt x="18947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689652" y="960551"/>
              <a:ext cx="253515" cy="14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08" fill="norm" stroke="1" extrusionOk="0">
                  <a:moveTo>
                    <a:pt x="4779" y="1537"/>
                  </a:moveTo>
                  <a:cubicBezTo>
                    <a:pt x="4958" y="6272"/>
                    <a:pt x="5136" y="11006"/>
                    <a:pt x="5047" y="14113"/>
                  </a:cubicBezTo>
                  <a:cubicBezTo>
                    <a:pt x="4958" y="17220"/>
                    <a:pt x="4601" y="18699"/>
                    <a:pt x="3976" y="19735"/>
                  </a:cubicBezTo>
                  <a:cubicBezTo>
                    <a:pt x="3351" y="20770"/>
                    <a:pt x="2459" y="21362"/>
                    <a:pt x="1566" y="20474"/>
                  </a:cubicBezTo>
                  <a:cubicBezTo>
                    <a:pt x="674" y="19587"/>
                    <a:pt x="-219" y="17220"/>
                    <a:pt x="49" y="14113"/>
                  </a:cubicBezTo>
                  <a:cubicBezTo>
                    <a:pt x="317" y="11006"/>
                    <a:pt x="1745" y="7159"/>
                    <a:pt x="4512" y="4496"/>
                  </a:cubicBezTo>
                  <a:cubicBezTo>
                    <a:pt x="7279" y="1833"/>
                    <a:pt x="11384" y="354"/>
                    <a:pt x="14419" y="58"/>
                  </a:cubicBezTo>
                  <a:cubicBezTo>
                    <a:pt x="17454" y="-238"/>
                    <a:pt x="19417" y="650"/>
                    <a:pt x="21381" y="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0955866" y="801552"/>
              <a:ext cx="139701" cy="11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287"/>
                  </a:moveTo>
                  <a:cubicBezTo>
                    <a:pt x="982" y="2772"/>
                    <a:pt x="1964" y="1256"/>
                    <a:pt x="3436" y="498"/>
                  </a:cubicBezTo>
                  <a:cubicBezTo>
                    <a:pt x="4909" y="-260"/>
                    <a:pt x="6873" y="-260"/>
                    <a:pt x="8673" y="1256"/>
                  </a:cubicBezTo>
                  <a:cubicBezTo>
                    <a:pt x="10473" y="2772"/>
                    <a:pt x="12109" y="5803"/>
                    <a:pt x="11782" y="8835"/>
                  </a:cubicBezTo>
                  <a:cubicBezTo>
                    <a:pt x="11455" y="11866"/>
                    <a:pt x="9164" y="14898"/>
                    <a:pt x="6873" y="16982"/>
                  </a:cubicBezTo>
                  <a:cubicBezTo>
                    <a:pt x="4582" y="19066"/>
                    <a:pt x="2291" y="20203"/>
                    <a:pt x="2618" y="20393"/>
                  </a:cubicBezTo>
                  <a:cubicBezTo>
                    <a:pt x="2945" y="20582"/>
                    <a:pt x="5891" y="19824"/>
                    <a:pt x="9491" y="19824"/>
                  </a:cubicBezTo>
                  <a:cubicBezTo>
                    <a:pt x="13091" y="19824"/>
                    <a:pt x="17345" y="20582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1032066" y="10858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48390" y="2045200"/>
              <a:ext cx="172782" cy="35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87" fill="norm" stroke="1" extrusionOk="0">
                  <a:moveTo>
                    <a:pt x="14470" y="6105"/>
                  </a:moveTo>
                  <a:cubicBezTo>
                    <a:pt x="14216" y="4443"/>
                    <a:pt x="13962" y="2782"/>
                    <a:pt x="12437" y="1631"/>
                  </a:cubicBezTo>
                  <a:cubicBezTo>
                    <a:pt x="10912" y="481"/>
                    <a:pt x="8117" y="-158"/>
                    <a:pt x="5830" y="34"/>
                  </a:cubicBezTo>
                  <a:cubicBezTo>
                    <a:pt x="3543" y="225"/>
                    <a:pt x="1764" y="1248"/>
                    <a:pt x="748" y="2782"/>
                  </a:cubicBezTo>
                  <a:cubicBezTo>
                    <a:pt x="-269" y="4315"/>
                    <a:pt x="-523" y="6360"/>
                    <a:pt x="1764" y="8597"/>
                  </a:cubicBezTo>
                  <a:cubicBezTo>
                    <a:pt x="4051" y="10834"/>
                    <a:pt x="8879" y="13262"/>
                    <a:pt x="12437" y="14924"/>
                  </a:cubicBezTo>
                  <a:cubicBezTo>
                    <a:pt x="15995" y="16585"/>
                    <a:pt x="18282" y="17480"/>
                    <a:pt x="19552" y="18247"/>
                  </a:cubicBezTo>
                  <a:cubicBezTo>
                    <a:pt x="20823" y="19014"/>
                    <a:pt x="21077" y="19653"/>
                    <a:pt x="20315" y="20164"/>
                  </a:cubicBezTo>
                  <a:cubicBezTo>
                    <a:pt x="19552" y="20675"/>
                    <a:pt x="17773" y="21059"/>
                    <a:pt x="16249" y="21250"/>
                  </a:cubicBezTo>
                  <a:cubicBezTo>
                    <a:pt x="14724" y="21442"/>
                    <a:pt x="13453" y="21442"/>
                    <a:pt x="12310" y="21186"/>
                  </a:cubicBezTo>
                  <a:cubicBezTo>
                    <a:pt x="11166" y="20931"/>
                    <a:pt x="10150" y="20420"/>
                    <a:pt x="9133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183216" y="2299116"/>
              <a:ext cx="114301" cy="15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6678"/>
                  </a:moveTo>
                  <a:cubicBezTo>
                    <a:pt x="800" y="8361"/>
                    <a:pt x="1600" y="10044"/>
                    <a:pt x="2200" y="12288"/>
                  </a:cubicBezTo>
                  <a:cubicBezTo>
                    <a:pt x="2800" y="14532"/>
                    <a:pt x="3200" y="17337"/>
                    <a:pt x="3400" y="17898"/>
                  </a:cubicBezTo>
                  <a:cubicBezTo>
                    <a:pt x="3600" y="18459"/>
                    <a:pt x="3600" y="16776"/>
                    <a:pt x="3800" y="14252"/>
                  </a:cubicBezTo>
                  <a:cubicBezTo>
                    <a:pt x="4000" y="11727"/>
                    <a:pt x="4400" y="8361"/>
                    <a:pt x="5400" y="5836"/>
                  </a:cubicBezTo>
                  <a:cubicBezTo>
                    <a:pt x="6400" y="3311"/>
                    <a:pt x="8000" y="1628"/>
                    <a:pt x="9800" y="646"/>
                  </a:cubicBezTo>
                  <a:cubicBezTo>
                    <a:pt x="11600" y="-335"/>
                    <a:pt x="13600" y="-616"/>
                    <a:pt x="15600" y="2890"/>
                  </a:cubicBezTo>
                  <a:cubicBezTo>
                    <a:pt x="17600" y="6397"/>
                    <a:pt x="19600" y="13690"/>
                    <a:pt x="21600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456266" y="220345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443566" y="23114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920229" y="2045611"/>
              <a:ext cx="259938" cy="33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3" fill="norm" stroke="1" extrusionOk="0">
                  <a:moveTo>
                    <a:pt x="15644" y="1171"/>
                  </a:moveTo>
                  <a:cubicBezTo>
                    <a:pt x="16340" y="761"/>
                    <a:pt x="17037" y="351"/>
                    <a:pt x="17821" y="146"/>
                  </a:cubicBezTo>
                  <a:cubicBezTo>
                    <a:pt x="18605" y="-59"/>
                    <a:pt x="19476" y="-59"/>
                    <a:pt x="19650" y="214"/>
                  </a:cubicBezTo>
                  <a:cubicBezTo>
                    <a:pt x="19824" y="488"/>
                    <a:pt x="19302" y="1035"/>
                    <a:pt x="16950" y="2333"/>
                  </a:cubicBezTo>
                  <a:cubicBezTo>
                    <a:pt x="14598" y="3632"/>
                    <a:pt x="10418" y="5683"/>
                    <a:pt x="7892" y="6982"/>
                  </a:cubicBezTo>
                  <a:cubicBezTo>
                    <a:pt x="5366" y="8280"/>
                    <a:pt x="4495" y="8827"/>
                    <a:pt x="3798" y="9374"/>
                  </a:cubicBezTo>
                  <a:cubicBezTo>
                    <a:pt x="3102" y="9921"/>
                    <a:pt x="2579" y="10468"/>
                    <a:pt x="2753" y="10809"/>
                  </a:cubicBezTo>
                  <a:cubicBezTo>
                    <a:pt x="2927" y="11151"/>
                    <a:pt x="3798" y="11288"/>
                    <a:pt x="5279" y="11356"/>
                  </a:cubicBezTo>
                  <a:cubicBezTo>
                    <a:pt x="6760" y="11425"/>
                    <a:pt x="8850" y="11425"/>
                    <a:pt x="10418" y="11425"/>
                  </a:cubicBezTo>
                  <a:cubicBezTo>
                    <a:pt x="11986" y="11425"/>
                    <a:pt x="13031" y="11425"/>
                    <a:pt x="13292" y="11698"/>
                  </a:cubicBezTo>
                  <a:cubicBezTo>
                    <a:pt x="13553" y="11971"/>
                    <a:pt x="13031" y="12518"/>
                    <a:pt x="11115" y="13612"/>
                  </a:cubicBezTo>
                  <a:cubicBezTo>
                    <a:pt x="9198" y="14706"/>
                    <a:pt x="5889" y="16346"/>
                    <a:pt x="3886" y="17371"/>
                  </a:cubicBezTo>
                  <a:cubicBezTo>
                    <a:pt x="1882" y="18397"/>
                    <a:pt x="1186" y="18807"/>
                    <a:pt x="663" y="19354"/>
                  </a:cubicBezTo>
                  <a:cubicBezTo>
                    <a:pt x="140" y="19900"/>
                    <a:pt x="-208" y="20584"/>
                    <a:pt x="140" y="20994"/>
                  </a:cubicBezTo>
                  <a:cubicBezTo>
                    <a:pt x="489" y="21404"/>
                    <a:pt x="1534" y="21541"/>
                    <a:pt x="5192" y="21199"/>
                  </a:cubicBezTo>
                  <a:cubicBezTo>
                    <a:pt x="8850" y="20857"/>
                    <a:pt x="15121" y="20037"/>
                    <a:pt x="21392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332566" y="2089150"/>
              <a:ext cx="127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81"/>
                    <a:pt x="8640" y="8562"/>
                    <a:pt x="12240" y="12162"/>
                  </a:cubicBezTo>
                  <a:cubicBezTo>
                    <a:pt x="15840" y="15762"/>
                    <a:pt x="1872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331351" y="2038350"/>
              <a:ext cx="14726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0"/>
                  </a:moveTo>
                  <a:cubicBezTo>
                    <a:pt x="17458" y="3456"/>
                    <a:pt x="13446" y="6912"/>
                    <a:pt x="10052" y="9864"/>
                  </a:cubicBezTo>
                  <a:cubicBezTo>
                    <a:pt x="6658" y="12816"/>
                    <a:pt x="3880" y="15264"/>
                    <a:pt x="2183" y="16848"/>
                  </a:cubicBezTo>
                  <a:cubicBezTo>
                    <a:pt x="486" y="18432"/>
                    <a:pt x="-131" y="19152"/>
                    <a:pt x="23" y="19800"/>
                  </a:cubicBezTo>
                  <a:cubicBezTo>
                    <a:pt x="178" y="20448"/>
                    <a:pt x="1103" y="21024"/>
                    <a:pt x="2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497666" y="22733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523066" y="2178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976966" y="25463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002366" y="24828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059516" y="25336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091266" y="25654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205566" y="25400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037021" y="1896533"/>
              <a:ext cx="143146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470" y="3724"/>
                  </a:moveTo>
                  <a:cubicBezTo>
                    <a:pt x="835" y="7448"/>
                    <a:pt x="200" y="11172"/>
                    <a:pt x="41" y="14524"/>
                  </a:cubicBezTo>
                  <a:cubicBezTo>
                    <a:pt x="-118" y="17876"/>
                    <a:pt x="200" y="20855"/>
                    <a:pt x="835" y="20855"/>
                  </a:cubicBezTo>
                  <a:cubicBezTo>
                    <a:pt x="1470" y="20855"/>
                    <a:pt x="2423" y="17876"/>
                    <a:pt x="3217" y="14524"/>
                  </a:cubicBezTo>
                  <a:cubicBezTo>
                    <a:pt x="4011" y="11172"/>
                    <a:pt x="4647" y="7448"/>
                    <a:pt x="5441" y="4655"/>
                  </a:cubicBezTo>
                  <a:cubicBezTo>
                    <a:pt x="6235" y="1862"/>
                    <a:pt x="7188" y="0"/>
                    <a:pt x="9094" y="0"/>
                  </a:cubicBezTo>
                  <a:cubicBezTo>
                    <a:pt x="11000" y="0"/>
                    <a:pt x="13858" y="1862"/>
                    <a:pt x="16082" y="5772"/>
                  </a:cubicBezTo>
                  <a:cubicBezTo>
                    <a:pt x="18306" y="9683"/>
                    <a:pt x="19894" y="15641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869266" y="2063750"/>
              <a:ext cx="1714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1271"/>
                    <a:pt x="6933" y="2541"/>
                    <a:pt x="10400" y="5082"/>
                  </a:cubicBezTo>
                  <a:cubicBezTo>
                    <a:pt x="13867" y="7624"/>
                    <a:pt x="17333" y="11435"/>
                    <a:pt x="19200" y="14400"/>
                  </a:cubicBezTo>
                  <a:cubicBezTo>
                    <a:pt x="21067" y="17365"/>
                    <a:pt x="21333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867149" y="2034330"/>
              <a:ext cx="218018" cy="37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0" y="588"/>
                  </a:moveTo>
                  <a:cubicBezTo>
                    <a:pt x="20761" y="228"/>
                    <a:pt x="19922" y="-132"/>
                    <a:pt x="19188" y="48"/>
                  </a:cubicBezTo>
                  <a:cubicBezTo>
                    <a:pt x="18454" y="228"/>
                    <a:pt x="17825" y="948"/>
                    <a:pt x="15938" y="2928"/>
                  </a:cubicBezTo>
                  <a:cubicBezTo>
                    <a:pt x="14050" y="4908"/>
                    <a:pt x="10905" y="8148"/>
                    <a:pt x="8388" y="10968"/>
                  </a:cubicBezTo>
                  <a:cubicBezTo>
                    <a:pt x="5872" y="13788"/>
                    <a:pt x="3984" y="16188"/>
                    <a:pt x="2517" y="17928"/>
                  </a:cubicBezTo>
                  <a:cubicBezTo>
                    <a:pt x="1049" y="19668"/>
                    <a:pt x="0" y="20748"/>
                    <a:pt x="0" y="21108"/>
                  </a:cubicBezTo>
                  <a:cubicBezTo>
                    <a:pt x="0" y="21468"/>
                    <a:pt x="1049" y="21108"/>
                    <a:pt x="2097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110566" y="2247624"/>
              <a:ext cx="95814" cy="1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54" fill="norm" stroke="1" extrusionOk="0">
                  <a:moveTo>
                    <a:pt x="4226" y="5292"/>
                  </a:moveTo>
                  <a:cubicBezTo>
                    <a:pt x="2817" y="8211"/>
                    <a:pt x="1409" y="11130"/>
                    <a:pt x="704" y="13319"/>
                  </a:cubicBezTo>
                  <a:cubicBezTo>
                    <a:pt x="0" y="15508"/>
                    <a:pt x="0" y="16968"/>
                    <a:pt x="0" y="16968"/>
                  </a:cubicBezTo>
                  <a:cubicBezTo>
                    <a:pt x="0" y="16968"/>
                    <a:pt x="0" y="15508"/>
                    <a:pt x="939" y="13173"/>
                  </a:cubicBezTo>
                  <a:cubicBezTo>
                    <a:pt x="1878" y="10838"/>
                    <a:pt x="3757" y="7627"/>
                    <a:pt x="5400" y="5292"/>
                  </a:cubicBezTo>
                  <a:cubicBezTo>
                    <a:pt x="7043" y="2957"/>
                    <a:pt x="8452" y="1497"/>
                    <a:pt x="10330" y="622"/>
                  </a:cubicBezTo>
                  <a:cubicBezTo>
                    <a:pt x="12209" y="-254"/>
                    <a:pt x="14557" y="-546"/>
                    <a:pt x="16670" y="2081"/>
                  </a:cubicBezTo>
                  <a:cubicBezTo>
                    <a:pt x="18783" y="4708"/>
                    <a:pt x="20661" y="10254"/>
                    <a:pt x="21130" y="13903"/>
                  </a:cubicBezTo>
                  <a:cubicBezTo>
                    <a:pt x="21600" y="17551"/>
                    <a:pt x="20661" y="19303"/>
                    <a:pt x="19722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754966" y="1911350"/>
              <a:ext cx="463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1" y="15840"/>
                    <a:pt x="7101" y="10080"/>
                    <a:pt x="10701" y="6480"/>
                  </a:cubicBezTo>
                  <a:cubicBezTo>
                    <a:pt x="14301" y="2880"/>
                    <a:pt x="1795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497916" y="214724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00" y="6132"/>
                    <a:pt x="9600" y="-1068"/>
                    <a:pt x="13200" y="132"/>
                  </a:cubicBezTo>
                  <a:cubicBezTo>
                    <a:pt x="16800" y="1332"/>
                    <a:pt x="192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496227" y="2279650"/>
              <a:ext cx="211240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156" fill="norm" stroke="1" extrusionOk="0">
                  <a:moveTo>
                    <a:pt x="2075" y="0"/>
                  </a:moveTo>
                  <a:cubicBezTo>
                    <a:pt x="805" y="7714"/>
                    <a:pt x="-466" y="15429"/>
                    <a:pt x="169" y="18514"/>
                  </a:cubicBezTo>
                  <a:cubicBezTo>
                    <a:pt x="805" y="21600"/>
                    <a:pt x="3346" y="20057"/>
                    <a:pt x="7158" y="16200"/>
                  </a:cubicBezTo>
                  <a:cubicBezTo>
                    <a:pt x="10969" y="12343"/>
                    <a:pt x="16052" y="6171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023835" y="1908434"/>
              <a:ext cx="147182" cy="27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57" fill="norm" stroke="1" extrusionOk="0">
                  <a:moveTo>
                    <a:pt x="21456" y="3170"/>
                  </a:moveTo>
                  <a:cubicBezTo>
                    <a:pt x="18987" y="1861"/>
                    <a:pt x="16519" y="552"/>
                    <a:pt x="13433" y="143"/>
                  </a:cubicBezTo>
                  <a:cubicBezTo>
                    <a:pt x="10347" y="-266"/>
                    <a:pt x="6645" y="225"/>
                    <a:pt x="4022" y="1289"/>
                  </a:cubicBezTo>
                  <a:cubicBezTo>
                    <a:pt x="1399" y="2352"/>
                    <a:pt x="-144" y="3989"/>
                    <a:pt x="10" y="5461"/>
                  </a:cubicBezTo>
                  <a:cubicBezTo>
                    <a:pt x="165" y="6934"/>
                    <a:pt x="2016" y="8243"/>
                    <a:pt x="5256" y="9716"/>
                  </a:cubicBezTo>
                  <a:cubicBezTo>
                    <a:pt x="8496" y="11189"/>
                    <a:pt x="13125" y="12825"/>
                    <a:pt x="15747" y="14543"/>
                  </a:cubicBezTo>
                  <a:cubicBezTo>
                    <a:pt x="18370" y="16261"/>
                    <a:pt x="18987" y="18061"/>
                    <a:pt x="18216" y="19207"/>
                  </a:cubicBezTo>
                  <a:cubicBezTo>
                    <a:pt x="17445" y="20352"/>
                    <a:pt x="15285" y="20843"/>
                    <a:pt x="13125" y="21089"/>
                  </a:cubicBezTo>
                  <a:cubicBezTo>
                    <a:pt x="10965" y="21334"/>
                    <a:pt x="8805" y="21334"/>
                    <a:pt x="7416" y="20925"/>
                  </a:cubicBezTo>
                  <a:cubicBezTo>
                    <a:pt x="6027" y="20516"/>
                    <a:pt x="5410" y="19698"/>
                    <a:pt x="4793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196416" y="2097724"/>
              <a:ext cx="114301" cy="10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826"/>
                  </a:moveTo>
                  <a:cubicBezTo>
                    <a:pt x="400" y="2943"/>
                    <a:pt x="800" y="5061"/>
                    <a:pt x="800" y="7179"/>
                  </a:cubicBezTo>
                  <a:cubicBezTo>
                    <a:pt x="800" y="9296"/>
                    <a:pt x="400" y="11414"/>
                    <a:pt x="400" y="11202"/>
                  </a:cubicBezTo>
                  <a:cubicBezTo>
                    <a:pt x="400" y="10990"/>
                    <a:pt x="800" y="8449"/>
                    <a:pt x="1600" y="6120"/>
                  </a:cubicBezTo>
                  <a:cubicBezTo>
                    <a:pt x="2400" y="3790"/>
                    <a:pt x="3600" y="1673"/>
                    <a:pt x="5400" y="614"/>
                  </a:cubicBezTo>
                  <a:cubicBezTo>
                    <a:pt x="7200" y="-445"/>
                    <a:pt x="9600" y="-445"/>
                    <a:pt x="12400" y="3155"/>
                  </a:cubicBezTo>
                  <a:cubicBezTo>
                    <a:pt x="15200" y="6755"/>
                    <a:pt x="18400" y="13955"/>
                    <a:pt x="2160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024966" y="2292350"/>
              <a:ext cx="393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4400"/>
                    <a:pt x="6503" y="7200"/>
                    <a:pt x="10103" y="3600"/>
                  </a:cubicBezTo>
                  <a:cubicBezTo>
                    <a:pt x="13703" y="0"/>
                    <a:pt x="17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107516" y="2387118"/>
              <a:ext cx="157809" cy="17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97" fill="norm" stroke="1" extrusionOk="0">
                  <a:moveTo>
                    <a:pt x="0" y="4802"/>
                  </a:moveTo>
                  <a:cubicBezTo>
                    <a:pt x="288" y="7699"/>
                    <a:pt x="576" y="10597"/>
                    <a:pt x="576" y="13231"/>
                  </a:cubicBezTo>
                  <a:cubicBezTo>
                    <a:pt x="576" y="15865"/>
                    <a:pt x="288" y="18236"/>
                    <a:pt x="144" y="18763"/>
                  </a:cubicBezTo>
                  <a:cubicBezTo>
                    <a:pt x="0" y="19290"/>
                    <a:pt x="0" y="17973"/>
                    <a:pt x="2016" y="14680"/>
                  </a:cubicBezTo>
                  <a:cubicBezTo>
                    <a:pt x="4032" y="11387"/>
                    <a:pt x="8064" y="6119"/>
                    <a:pt x="10800" y="3221"/>
                  </a:cubicBezTo>
                  <a:cubicBezTo>
                    <a:pt x="13536" y="324"/>
                    <a:pt x="14976" y="-203"/>
                    <a:pt x="16128" y="60"/>
                  </a:cubicBezTo>
                  <a:cubicBezTo>
                    <a:pt x="17280" y="324"/>
                    <a:pt x="18144" y="1377"/>
                    <a:pt x="19152" y="3880"/>
                  </a:cubicBezTo>
                  <a:cubicBezTo>
                    <a:pt x="20160" y="6382"/>
                    <a:pt x="21312" y="10334"/>
                    <a:pt x="21456" y="13495"/>
                  </a:cubicBezTo>
                  <a:cubicBezTo>
                    <a:pt x="21600" y="16656"/>
                    <a:pt x="20736" y="19026"/>
                    <a:pt x="19872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94266" y="2807125"/>
              <a:ext cx="3962401" cy="24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438" y="21563"/>
                    <a:pt x="877" y="21563"/>
                    <a:pt x="1310" y="21194"/>
                  </a:cubicBezTo>
                  <a:cubicBezTo>
                    <a:pt x="1742" y="20825"/>
                    <a:pt x="2169" y="20086"/>
                    <a:pt x="2602" y="19348"/>
                  </a:cubicBezTo>
                  <a:cubicBezTo>
                    <a:pt x="3035" y="18609"/>
                    <a:pt x="3473" y="17871"/>
                    <a:pt x="3871" y="17225"/>
                  </a:cubicBezTo>
                  <a:cubicBezTo>
                    <a:pt x="4269" y="16578"/>
                    <a:pt x="4627" y="16025"/>
                    <a:pt x="5031" y="15471"/>
                  </a:cubicBezTo>
                  <a:cubicBezTo>
                    <a:pt x="5435" y="14917"/>
                    <a:pt x="5885" y="14363"/>
                    <a:pt x="6340" y="13809"/>
                  </a:cubicBezTo>
                  <a:cubicBezTo>
                    <a:pt x="6796" y="13255"/>
                    <a:pt x="7258" y="12701"/>
                    <a:pt x="7662" y="12240"/>
                  </a:cubicBezTo>
                  <a:cubicBezTo>
                    <a:pt x="8065" y="11778"/>
                    <a:pt x="8412" y="11409"/>
                    <a:pt x="8758" y="10948"/>
                  </a:cubicBezTo>
                  <a:cubicBezTo>
                    <a:pt x="9104" y="10486"/>
                    <a:pt x="9450" y="9932"/>
                    <a:pt x="9808" y="9378"/>
                  </a:cubicBezTo>
                  <a:cubicBezTo>
                    <a:pt x="10165" y="8825"/>
                    <a:pt x="10535" y="8271"/>
                    <a:pt x="10898" y="7717"/>
                  </a:cubicBezTo>
                  <a:cubicBezTo>
                    <a:pt x="11262" y="7163"/>
                    <a:pt x="11619" y="6609"/>
                    <a:pt x="11977" y="6148"/>
                  </a:cubicBezTo>
                  <a:cubicBezTo>
                    <a:pt x="12335" y="5686"/>
                    <a:pt x="12692" y="5317"/>
                    <a:pt x="13044" y="4855"/>
                  </a:cubicBezTo>
                  <a:cubicBezTo>
                    <a:pt x="13396" y="4394"/>
                    <a:pt x="13742" y="3840"/>
                    <a:pt x="14175" y="3286"/>
                  </a:cubicBezTo>
                  <a:cubicBezTo>
                    <a:pt x="14608" y="2732"/>
                    <a:pt x="15127" y="2178"/>
                    <a:pt x="15623" y="1717"/>
                  </a:cubicBezTo>
                  <a:cubicBezTo>
                    <a:pt x="16119" y="1255"/>
                    <a:pt x="16592" y="886"/>
                    <a:pt x="17037" y="609"/>
                  </a:cubicBezTo>
                  <a:cubicBezTo>
                    <a:pt x="17481" y="332"/>
                    <a:pt x="17896" y="148"/>
                    <a:pt x="18340" y="55"/>
                  </a:cubicBezTo>
                  <a:cubicBezTo>
                    <a:pt x="18785" y="-37"/>
                    <a:pt x="19258" y="-37"/>
                    <a:pt x="19731" y="240"/>
                  </a:cubicBezTo>
                  <a:cubicBezTo>
                    <a:pt x="20204" y="517"/>
                    <a:pt x="20677" y="1071"/>
                    <a:pt x="20988" y="1532"/>
                  </a:cubicBezTo>
                  <a:cubicBezTo>
                    <a:pt x="21300" y="1994"/>
                    <a:pt x="21450" y="2363"/>
                    <a:pt x="21600" y="2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97202" y="3488585"/>
              <a:ext cx="216165" cy="31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25" fill="norm" stroke="1" extrusionOk="0">
                  <a:moveTo>
                    <a:pt x="19965" y="4126"/>
                  </a:moveTo>
                  <a:cubicBezTo>
                    <a:pt x="19965" y="3411"/>
                    <a:pt x="19965" y="2696"/>
                    <a:pt x="19238" y="1909"/>
                  </a:cubicBezTo>
                  <a:cubicBezTo>
                    <a:pt x="18511" y="1122"/>
                    <a:pt x="17057" y="264"/>
                    <a:pt x="15084" y="50"/>
                  </a:cubicBezTo>
                  <a:cubicBezTo>
                    <a:pt x="13111" y="-165"/>
                    <a:pt x="10619" y="264"/>
                    <a:pt x="7919" y="2267"/>
                  </a:cubicBezTo>
                  <a:cubicBezTo>
                    <a:pt x="5219" y="4269"/>
                    <a:pt x="2311" y="7846"/>
                    <a:pt x="961" y="10778"/>
                  </a:cubicBezTo>
                  <a:cubicBezTo>
                    <a:pt x="-389" y="13710"/>
                    <a:pt x="-181" y="15999"/>
                    <a:pt x="753" y="17716"/>
                  </a:cubicBezTo>
                  <a:cubicBezTo>
                    <a:pt x="1688" y="19432"/>
                    <a:pt x="3349" y="20577"/>
                    <a:pt x="6880" y="21006"/>
                  </a:cubicBezTo>
                  <a:cubicBezTo>
                    <a:pt x="10411" y="21435"/>
                    <a:pt x="15811" y="21149"/>
                    <a:pt x="21211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246695" y="3536949"/>
              <a:ext cx="127022" cy="27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4" fill="norm" stroke="1" extrusionOk="0">
                  <a:moveTo>
                    <a:pt x="10626" y="0"/>
                  </a:moveTo>
                  <a:cubicBezTo>
                    <a:pt x="8856" y="3411"/>
                    <a:pt x="7085" y="6821"/>
                    <a:pt x="5492" y="9907"/>
                  </a:cubicBezTo>
                  <a:cubicBezTo>
                    <a:pt x="3898" y="12992"/>
                    <a:pt x="2482" y="15753"/>
                    <a:pt x="1419" y="17540"/>
                  </a:cubicBezTo>
                  <a:cubicBezTo>
                    <a:pt x="357" y="19326"/>
                    <a:pt x="-351" y="20138"/>
                    <a:pt x="180" y="20707"/>
                  </a:cubicBezTo>
                  <a:cubicBezTo>
                    <a:pt x="711" y="21275"/>
                    <a:pt x="2482" y="21600"/>
                    <a:pt x="6200" y="21275"/>
                  </a:cubicBezTo>
                  <a:cubicBezTo>
                    <a:pt x="9918" y="20950"/>
                    <a:pt x="15583" y="19976"/>
                    <a:pt x="21249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573460" y="3543299"/>
              <a:ext cx="22507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8915" y="5241"/>
                    <a:pt x="16952" y="10482"/>
                    <a:pt x="14988" y="13818"/>
                  </a:cubicBezTo>
                  <a:cubicBezTo>
                    <a:pt x="13024" y="17153"/>
                    <a:pt x="11061" y="18582"/>
                    <a:pt x="8115" y="19694"/>
                  </a:cubicBezTo>
                  <a:cubicBezTo>
                    <a:pt x="5170" y="20806"/>
                    <a:pt x="1243" y="21600"/>
                    <a:pt x="261" y="21600"/>
                  </a:cubicBezTo>
                  <a:cubicBezTo>
                    <a:pt x="-721" y="21600"/>
                    <a:pt x="1243" y="20806"/>
                    <a:pt x="3206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494366" y="3517900"/>
              <a:ext cx="228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280"/>
                    <a:pt x="3200" y="12960"/>
                    <a:pt x="6800" y="9360"/>
                  </a:cubicBezTo>
                  <a:cubicBezTo>
                    <a:pt x="10400" y="5760"/>
                    <a:pt x="16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945216" y="34925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919816" y="37020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764366" y="3486149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3388"/>
                    <a:pt x="9931" y="6776"/>
                    <a:pt x="13531" y="10376"/>
                  </a:cubicBezTo>
                  <a:cubicBezTo>
                    <a:pt x="17131" y="13976"/>
                    <a:pt x="19366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797547" y="3454399"/>
              <a:ext cx="182720" cy="34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71" fill="norm" stroke="1" extrusionOk="0">
                  <a:moveTo>
                    <a:pt x="21189" y="1590"/>
                  </a:moveTo>
                  <a:cubicBezTo>
                    <a:pt x="20698" y="795"/>
                    <a:pt x="20207" y="0"/>
                    <a:pt x="19594" y="0"/>
                  </a:cubicBezTo>
                  <a:cubicBezTo>
                    <a:pt x="18980" y="0"/>
                    <a:pt x="18244" y="795"/>
                    <a:pt x="16771" y="2849"/>
                  </a:cubicBezTo>
                  <a:cubicBezTo>
                    <a:pt x="15298" y="4903"/>
                    <a:pt x="13089" y="8216"/>
                    <a:pt x="10266" y="11264"/>
                  </a:cubicBezTo>
                  <a:cubicBezTo>
                    <a:pt x="7444" y="14312"/>
                    <a:pt x="4007" y="17094"/>
                    <a:pt x="2044" y="18817"/>
                  </a:cubicBezTo>
                  <a:cubicBezTo>
                    <a:pt x="80" y="20540"/>
                    <a:pt x="-411" y="21202"/>
                    <a:pt x="325" y="21401"/>
                  </a:cubicBezTo>
                  <a:cubicBezTo>
                    <a:pt x="1062" y="21600"/>
                    <a:pt x="3025" y="21335"/>
                    <a:pt x="4989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006565" y="3694082"/>
              <a:ext cx="115665" cy="12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795" fill="norm" stroke="1" extrusionOk="0">
                  <a:moveTo>
                    <a:pt x="993" y="275"/>
                  </a:moveTo>
                  <a:cubicBezTo>
                    <a:pt x="1379" y="4235"/>
                    <a:pt x="1765" y="8195"/>
                    <a:pt x="1572" y="11615"/>
                  </a:cubicBezTo>
                  <a:cubicBezTo>
                    <a:pt x="1379" y="15035"/>
                    <a:pt x="607" y="17915"/>
                    <a:pt x="222" y="18455"/>
                  </a:cubicBezTo>
                  <a:cubicBezTo>
                    <a:pt x="-164" y="18995"/>
                    <a:pt x="-164" y="17195"/>
                    <a:pt x="1186" y="13955"/>
                  </a:cubicBezTo>
                  <a:cubicBezTo>
                    <a:pt x="2536" y="10715"/>
                    <a:pt x="5236" y="6035"/>
                    <a:pt x="7743" y="3155"/>
                  </a:cubicBezTo>
                  <a:cubicBezTo>
                    <a:pt x="10250" y="275"/>
                    <a:pt x="12565" y="-805"/>
                    <a:pt x="14879" y="635"/>
                  </a:cubicBezTo>
                  <a:cubicBezTo>
                    <a:pt x="17193" y="2075"/>
                    <a:pt x="19507" y="6035"/>
                    <a:pt x="20472" y="9815"/>
                  </a:cubicBezTo>
                  <a:cubicBezTo>
                    <a:pt x="21436" y="13595"/>
                    <a:pt x="21050" y="17195"/>
                    <a:pt x="20665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777066" y="3361266"/>
              <a:ext cx="3111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0800"/>
                    <a:pt x="9992" y="0"/>
                    <a:pt x="13592" y="0"/>
                  </a:cubicBezTo>
                  <a:cubicBezTo>
                    <a:pt x="17192" y="0"/>
                    <a:pt x="1939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453256" y="3663950"/>
              <a:ext cx="885911" cy="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38" fill="norm" stroke="1" extrusionOk="0">
                  <a:moveTo>
                    <a:pt x="543" y="5400"/>
                  </a:moveTo>
                  <a:cubicBezTo>
                    <a:pt x="285" y="5400"/>
                    <a:pt x="28" y="5400"/>
                    <a:pt x="2" y="8100"/>
                  </a:cubicBezTo>
                  <a:cubicBezTo>
                    <a:pt x="-24" y="10800"/>
                    <a:pt x="182" y="16200"/>
                    <a:pt x="1084" y="18900"/>
                  </a:cubicBezTo>
                  <a:cubicBezTo>
                    <a:pt x="1987" y="21600"/>
                    <a:pt x="3585" y="21600"/>
                    <a:pt x="5492" y="20700"/>
                  </a:cubicBezTo>
                  <a:cubicBezTo>
                    <a:pt x="7399" y="19800"/>
                    <a:pt x="9616" y="18000"/>
                    <a:pt x="11678" y="16200"/>
                  </a:cubicBezTo>
                  <a:cubicBezTo>
                    <a:pt x="13740" y="14400"/>
                    <a:pt x="15648" y="12600"/>
                    <a:pt x="17168" y="12600"/>
                  </a:cubicBezTo>
                  <a:cubicBezTo>
                    <a:pt x="18689" y="12600"/>
                    <a:pt x="19823" y="14400"/>
                    <a:pt x="20493" y="12600"/>
                  </a:cubicBezTo>
                  <a:cubicBezTo>
                    <a:pt x="21164" y="10800"/>
                    <a:pt x="21370" y="5400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271038" y="3563144"/>
              <a:ext cx="99400" cy="24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529" fill="norm" stroke="1" extrusionOk="0">
                  <a:moveTo>
                    <a:pt x="11313" y="1066"/>
                  </a:moveTo>
                  <a:cubicBezTo>
                    <a:pt x="9153" y="687"/>
                    <a:pt x="6993" y="308"/>
                    <a:pt x="4833" y="118"/>
                  </a:cubicBezTo>
                  <a:cubicBezTo>
                    <a:pt x="2673" y="-71"/>
                    <a:pt x="513" y="-71"/>
                    <a:pt x="81" y="403"/>
                  </a:cubicBezTo>
                  <a:cubicBezTo>
                    <a:pt x="-351" y="876"/>
                    <a:pt x="945" y="1824"/>
                    <a:pt x="4185" y="2961"/>
                  </a:cubicBezTo>
                  <a:cubicBezTo>
                    <a:pt x="7425" y="4097"/>
                    <a:pt x="12609" y="5424"/>
                    <a:pt x="16065" y="6371"/>
                  </a:cubicBezTo>
                  <a:cubicBezTo>
                    <a:pt x="19521" y="7318"/>
                    <a:pt x="21249" y="7887"/>
                    <a:pt x="19737" y="9876"/>
                  </a:cubicBezTo>
                  <a:cubicBezTo>
                    <a:pt x="18225" y="11866"/>
                    <a:pt x="13473" y="15276"/>
                    <a:pt x="10233" y="17455"/>
                  </a:cubicBezTo>
                  <a:cubicBezTo>
                    <a:pt x="6993" y="19634"/>
                    <a:pt x="5265" y="20582"/>
                    <a:pt x="353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637697" y="3320978"/>
              <a:ext cx="142670" cy="17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88" fill="norm" stroke="1" extrusionOk="0">
                  <a:moveTo>
                    <a:pt x="2351" y="2351"/>
                  </a:moveTo>
                  <a:cubicBezTo>
                    <a:pt x="1398" y="6515"/>
                    <a:pt x="445" y="10678"/>
                    <a:pt x="128" y="13541"/>
                  </a:cubicBezTo>
                  <a:cubicBezTo>
                    <a:pt x="-190" y="16404"/>
                    <a:pt x="128" y="17965"/>
                    <a:pt x="604" y="17705"/>
                  </a:cubicBezTo>
                  <a:cubicBezTo>
                    <a:pt x="1081" y="17445"/>
                    <a:pt x="1716" y="15363"/>
                    <a:pt x="2669" y="12760"/>
                  </a:cubicBezTo>
                  <a:cubicBezTo>
                    <a:pt x="3622" y="10158"/>
                    <a:pt x="4892" y="7035"/>
                    <a:pt x="6004" y="4823"/>
                  </a:cubicBezTo>
                  <a:cubicBezTo>
                    <a:pt x="7116" y="2611"/>
                    <a:pt x="8069" y="1310"/>
                    <a:pt x="9339" y="529"/>
                  </a:cubicBezTo>
                  <a:cubicBezTo>
                    <a:pt x="10610" y="-252"/>
                    <a:pt x="12198" y="-512"/>
                    <a:pt x="14263" y="2221"/>
                  </a:cubicBezTo>
                  <a:cubicBezTo>
                    <a:pt x="16328" y="4953"/>
                    <a:pt x="18869" y="10678"/>
                    <a:pt x="20139" y="14322"/>
                  </a:cubicBezTo>
                  <a:cubicBezTo>
                    <a:pt x="21410" y="17965"/>
                    <a:pt x="21410" y="19527"/>
                    <a:pt x="2141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824816" y="3409949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7200"/>
                    <a:pt x="11200" y="14400"/>
                    <a:pt x="14800" y="18000"/>
                  </a:cubicBezTo>
                  <a:cubicBezTo>
                    <a:pt x="18400" y="21600"/>
                    <a:pt x="20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996266" y="3371850"/>
              <a:ext cx="78551" cy="12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88" fill="norm" stroke="1" extrusionOk="0">
                  <a:moveTo>
                    <a:pt x="0" y="0"/>
                  </a:moveTo>
                  <a:cubicBezTo>
                    <a:pt x="6821" y="3484"/>
                    <a:pt x="13642" y="6968"/>
                    <a:pt x="17337" y="9929"/>
                  </a:cubicBezTo>
                  <a:cubicBezTo>
                    <a:pt x="21032" y="12890"/>
                    <a:pt x="21600" y="15329"/>
                    <a:pt x="20747" y="17071"/>
                  </a:cubicBezTo>
                  <a:cubicBezTo>
                    <a:pt x="19895" y="18813"/>
                    <a:pt x="17621" y="19858"/>
                    <a:pt x="14779" y="20555"/>
                  </a:cubicBezTo>
                  <a:cubicBezTo>
                    <a:pt x="11937" y="21252"/>
                    <a:pt x="8526" y="21600"/>
                    <a:pt x="6537" y="21252"/>
                  </a:cubicBezTo>
                  <a:cubicBezTo>
                    <a:pt x="4547" y="20903"/>
                    <a:pt x="3979" y="19858"/>
                    <a:pt x="3411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140435" y="3338796"/>
              <a:ext cx="169499" cy="10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809" fill="norm" stroke="1" extrusionOk="0">
                  <a:moveTo>
                    <a:pt x="12087" y="3919"/>
                  </a:moveTo>
                  <a:cubicBezTo>
                    <a:pt x="9717" y="8810"/>
                    <a:pt x="7346" y="13700"/>
                    <a:pt x="5370" y="16349"/>
                  </a:cubicBezTo>
                  <a:cubicBezTo>
                    <a:pt x="3395" y="18998"/>
                    <a:pt x="1814" y="19406"/>
                    <a:pt x="892" y="18183"/>
                  </a:cubicBezTo>
                  <a:cubicBezTo>
                    <a:pt x="-30" y="16961"/>
                    <a:pt x="-293" y="14108"/>
                    <a:pt x="366" y="11662"/>
                  </a:cubicBezTo>
                  <a:cubicBezTo>
                    <a:pt x="1024" y="9217"/>
                    <a:pt x="2605" y="7179"/>
                    <a:pt x="4053" y="6161"/>
                  </a:cubicBezTo>
                  <a:cubicBezTo>
                    <a:pt x="5502" y="5142"/>
                    <a:pt x="6819" y="5142"/>
                    <a:pt x="8268" y="6976"/>
                  </a:cubicBezTo>
                  <a:cubicBezTo>
                    <a:pt x="9717" y="8810"/>
                    <a:pt x="11297" y="12478"/>
                    <a:pt x="12746" y="15127"/>
                  </a:cubicBezTo>
                  <a:cubicBezTo>
                    <a:pt x="14195" y="17776"/>
                    <a:pt x="15512" y="19406"/>
                    <a:pt x="16829" y="20221"/>
                  </a:cubicBezTo>
                  <a:cubicBezTo>
                    <a:pt x="18146" y="21036"/>
                    <a:pt x="19463" y="21036"/>
                    <a:pt x="20253" y="20017"/>
                  </a:cubicBezTo>
                  <a:cubicBezTo>
                    <a:pt x="21044" y="18998"/>
                    <a:pt x="21307" y="16961"/>
                    <a:pt x="20912" y="13496"/>
                  </a:cubicBezTo>
                  <a:cubicBezTo>
                    <a:pt x="20517" y="10032"/>
                    <a:pt x="19463" y="5142"/>
                    <a:pt x="18146" y="2493"/>
                  </a:cubicBezTo>
                  <a:cubicBezTo>
                    <a:pt x="16829" y="-156"/>
                    <a:pt x="15248" y="-564"/>
                    <a:pt x="13800" y="659"/>
                  </a:cubicBezTo>
                  <a:cubicBezTo>
                    <a:pt x="12351" y="1881"/>
                    <a:pt x="11034" y="4734"/>
                    <a:pt x="9717" y="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895596" y="3389175"/>
              <a:ext cx="377021" cy="43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8" fill="norm" stroke="1" extrusionOk="0">
                  <a:moveTo>
                    <a:pt x="859" y="7526"/>
                  </a:moveTo>
                  <a:cubicBezTo>
                    <a:pt x="1342" y="8766"/>
                    <a:pt x="1825" y="10006"/>
                    <a:pt x="1945" y="11867"/>
                  </a:cubicBezTo>
                  <a:cubicBezTo>
                    <a:pt x="2066" y="13727"/>
                    <a:pt x="1825" y="16207"/>
                    <a:pt x="1644" y="17706"/>
                  </a:cubicBezTo>
                  <a:cubicBezTo>
                    <a:pt x="1463" y="19204"/>
                    <a:pt x="1342" y="19721"/>
                    <a:pt x="1221" y="20289"/>
                  </a:cubicBezTo>
                  <a:cubicBezTo>
                    <a:pt x="1101" y="20858"/>
                    <a:pt x="980" y="21478"/>
                    <a:pt x="799" y="21478"/>
                  </a:cubicBezTo>
                  <a:cubicBezTo>
                    <a:pt x="618" y="21478"/>
                    <a:pt x="377" y="20858"/>
                    <a:pt x="196" y="18636"/>
                  </a:cubicBezTo>
                  <a:cubicBezTo>
                    <a:pt x="15" y="16414"/>
                    <a:pt x="-106" y="12590"/>
                    <a:pt x="135" y="9696"/>
                  </a:cubicBezTo>
                  <a:cubicBezTo>
                    <a:pt x="377" y="6802"/>
                    <a:pt x="980" y="4839"/>
                    <a:pt x="1523" y="3547"/>
                  </a:cubicBezTo>
                  <a:cubicBezTo>
                    <a:pt x="2066" y="2255"/>
                    <a:pt x="2549" y="1635"/>
                    <a:pt x="3092" y="1222"/>
                  </a:cubicBezTo>
                  <a:cubicBezTo>
                    <a:pt x="3635" y="808"/>
                    <a:pt x="4238" y="601"/>
                    <a:pt x="4841" y="601"/>
                  </a:cubicBezTo>
                  <a:cubicBezTo>
                    <a:pt x="5445" y="601"/>
                    <a:pt x="6048" y="808"/>
                    <a:pt x="6953" y="2100"/>
                  </a:cubicBezTo>
                  <a:cubicBezTo>
                    <a:pt x="7858" y="3392"/>
                    <a:pt x="9065" y="5769"/>
                    <a:pt x="10332" y="8611"/>
                  </a:cubicBezTo>
                  <a:cubicBezTo>
                    <a:pt x="11599" y="11453"/>
                    <a:pt x="12926" y="14760"/>
                    <a:pt x="13650" y="16724"/>
                  </a:cubicBezTo>
                  <a:cubicBezTo>
                    <a:pt x="14374" y="18688"/>
                    <a:pt x="14495" y="19308"/>
                    <a:pt x="14736" y="19824"/>
                  </a:cubicBezTo>
                  <a:cubicBezTo>
                    <a:pt x="14978" y="20341"/>
                    <a:pt x="15340" y="20755"/>
                    <a:pt x="15762" y="20755"/>
                  </a:cubicBezTo>
                  <a:cubicBezTo>
                    <a:pt x="16185" y="20755"/>
                    <a:pt x="16667" y="20341"/>
                    <a:pt x="17512" y="18739"/>
                  </a:cubicBezTo>
                  <a:cubicBezTo>
                    <a:pt x="18357" y="17137"/>
                    <a:pt x="19563" y="14347"/>
                    <a:pt x="20287" y="11608"/>
                  </a:cubicBezTo>
                  <a:cubicBezTo>
                    <a:pt x="21011" y="8869"/>
                    <a:pt x="21253" y="6182"/>
                    <a:pt x="21373" y="4374"/>
                  </a:cubicBezTo>
                  <a:cubicBezTo>
                    <a:pt x="21494" y="2565"/>
                    <a:pt x="21494" y="1635"/>
                    <a:pt x="21313" y="963"/>
                  </a:cubicBezTo>
                  <a:cubicBezTo>
                    <a:pt x="21132" y="291"/>
                    <a:pt x="20770" y="-122"/>
                    <a:pt x="20770" y="33"/>
                  </a:cubicBezTo>
                  <a:cubicBezTo>
                    <a:pt x="20770" y="188"/>
                    <a:pt x="21132" y="911"/>
                    <a:pt x="21494" y="1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330711" y="3568700"/>
              <a:ext cx="112546" cy="17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51" fill="norm" stroke="1" extrusionOk="0">
                  <a:moveTo>
                    <a:pt x="15141" y="3767"/>
                  </a:moveTo>
                  <a:cubicBezTo>
                    <a:pt x="13178" y="2763"/>
                    <a:pt x="11214" y="1758"/>
                    <a:pt x="9250" y="1507"/>
                  </a:cubicBezTo>
                  <a:cubicBezTo>
                    <a:pt x="7287" y="1256"/>
                    <a:pt x="5323" y="1758"/>
                    <a:pt x="3556" y="4270"/>
                  </a:cubicBezTo>
                  <a:cubicBezTo>
                    <a:pt x="1789" y="6781"/>
                    <a:pt x="218" y="11302"/>
                    <a:pt x="21" y="14693"/>
                  </a:cubicBezTo>
                  <a:cubicBezTo>
                    <a:pt x="-175" y="18084"/>
                    <a:pt x="1003" y="20344"/>
                    <a:pt x="3556" y="20972"/>
                  </a:cubicBezTo>
                  <a:cubicBezTo>
                    <a:pt x="6109" y="21600"/>
                    <a:pt x="10036" y="20595"/>
                    <a:pt x="13374" y="17707"/>
                  </a:cubicBezTo>
                  <a:cubicBezTo>
                    <a:pt x="16712" y="14819"/>
                    <a:pt x="19461" y="10047"/>
                    <a:pt x="20443" y="7033"/>
                  </a:cubicBezTo>
                  <a:cubicBezTo>
                    <a:pt x="21425" y="4019"/>
                    <a:pt x="20640" y="2763"/>
                    <a:pt x="19265" y="1884"/>
                  </a:cubicBezTo>
                  <a:cubicBezTo>
                    <a:pt x="17890" y="1005"/>
                    <a:pt x="15927" y="502"/>
                    <a:pt x="13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482166" y="3517900"/>
              <a:ext cx="184151" cy="24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634"/>
                  </a:moveTo>
                  <a:cubicBezTo>
                    <a:pt x="1241" y="1452"/>
                    <a:pt x="2483" y="1271"/>
                    <a:pt x="3972" y="2269"/>
                  </a:cubicBezTo>
                  <a:cubicBezTo>
                    <a:pt x="5462" y="3267"/>
                    <a:pt x="7200" y="5445"/>
                    <a:pt x="8193" y="8168"/>
                  </a:cubicBezTo>
                  <a:cubicBezTo>
                    <a:pt x="9186" y="10891"/>
                    <a:pt x="9434" y="14158"/>
                    <a:pt x="9186" y="16427"/>
                  </a:cubicBezTo>
                  <a:cubicBezTo>
                    <a:pt x="8938" y="18696"/>
                    <a:pt x="8193" y="19966"/>
                    <a:pt x="7200" y="20692"/>
                  </a:cubicBezTo>
                  <a:cubicBezTo>
                    <a:pt x="6207" y="21418"/>
                    <a:pt x="4966" y="21600"/>
                    <a:pt x="3972" y="20602"/>
                  </a:cubicBezTo>
                  <a:cubicBezTo>
                    <a:pt x="2979" y="19603"/>
                    <a:pt x="2234" y="17425"/>
                    <a:pt x="3724" y="14249"/>
                  </a:cubicBezTo>
                  <a:cubicBezTo>
                    <a:pt x="5214" y="11072"/>
                    <a:pt x="8938" y="6897"/>
                    <a:pt x="12290" y="4356"/>
                  </a:cubicBezTo>
                  <a:cubicBezTo>
                    <a:pt x="15641" y="1815"/>
                    <a:pt x="18621" y="9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804063" y="3380093"/>
              <a:ext cx="154354" cy="56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28" fill="norm" stroke="1" extrusionOk="0">
                  <a:moveTo>
                    <a:pt x="21286" y="1384"/>
                  </a:moveTo>
                  <a:cubicBezTo>
                    <a:pt x="20702" y="737"/>
                    <a:pt x="20118" y="90"/>
                    <a:pt x="19097" y="9"/>
                  </a:cubicBezTo>
                  <a:cubicBezTo>
                    <a:pt x="18075" y="-72"/>
                    <a:pt x="16616" y="413"/>
                    <a:pt x="13989" y="1910"/>
                  </a:cubicBezTo>
                  <a:cubicBezTo>
                    <a:pt x="11362" y="3407"/>
                    <a:pt x="7567" y="5915"/>
                    <a:pt x="4940" y="8584"/>
                  </a:cubicBezTo>
                  <a:cubicBezTo>
                    <a:pt x="2313" y="11254"/>
                    <a:pt x="854" y="14085"/>
                    <a:pt x="270" y="16189"/>
                  </a:cubicBezTo>
                  <a:cubicBezTo>
                    <a:pt x="-314" y="18292"/>
                    <a:pt x="-22" y="19667"/>
                    <a:pt x="1875" y="20436"/>
                  </a:cubicBezTo>
                  <a:cubicBezTo>
                    <a:pt x="3772" y="21204"/>
                    <a:pt x="7275" y="21366"/>
                    <a:pt x="10778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996516" y="3504071"/>
              <a:ext cx="292101" cy="34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7635"/>
                  </a:moveTo>
                  <a:cubicBezTo>
                    <a:pt x="1565" y="14643"/>
                    <a:pt x="3130" y="11650"/>
                    <a:pt x="4226" y="8982"/>
                  </a:cubicBezTo>
                  <a:cubicBezTo>
                    <a:pt x="5322" y="6315"/>
                    <a:pt x="5948" y="3973"/>
                    <a:pt x="6339" y="2411"/>
                  </a:cubicBezTo>
                  <a:cubicBezTo>
                    <a:pt x="6730" y="850"/>
                    <a:pt x="6887" y="69"/>
                    <a:pt x="6809" y="4"/>
                  </a:cubicBezTo>
                  <a:cubicBezTo>
                    <a:pt x="6730" y="-61"/>
                    <a:pt x="6417" y="590"/>
                    <a:pt x="5948" y="3062"/>
                  </a:cubicBezTo>
                  <a:cubicBezTo>
                    <a:pt x="5478" y="5534"/>
                    <a:pt x="4852" y="9828"/>
                    <a:pt x="4461" y="12821"/>
                  </a:cubicBezTo>
                  <a:cubicBezTo>
                    <a:pt x="4070" y="15814"/>
                    <a:pt x="3913" y="17505"/>
                    <a:pt x="4070" y="18741"/>
                  </a:cubicBezTo>
                  <a:cubicBezTo>
                    <a:pt x="4226" y="19978"/>
                    <a:pt x="4696" y="20758"/>
                    <a:pt x="5400" y="21149"/>
                  </a:cubicBezTo>
                  <a:cubicBezTo>
                    <a:pt x="6104" y="21539"/>
                    <a:pt x="7043" y="21539"/>
                    <a:pt x="8609" y="20563"/>
                  </a:cubicBezTo>
                  <a:cubicBezTo>
                    <a:pt x="10174" y="19587"/>
                    <a:pt x="12365" y="17635"/>
                    <a:pt x="14165" y="14643"/>
                  </a:cubicBezTo>
                  <a:cubicBezTo>
                    <a:pt x="15965" y="11650"/>
                    <a:pt x="17374" y="7616"/>
                    <a:pt x="18078" y="5144"/>
                  </a:cubicBezTo>
                  <a:cubicBezTo>
                    <a:pt x="18783" y="2672"/>
                    <a:pt x="18783" y="1761"/>
                    <a:pt x="18626" y="1631"/>
                  </a:cubicBezTo>
                  <a:cubicBezTo>
                    <a:pt x="18470" y="1500"/>
                    <a:pt x="18157" y="2151"/>
                    <a:pt x="18000" y="4103"/>
                  </a:cubicBezTo>
                  <a:cubicBezTo>
                    <a:pt x="17843" y="6055"/>
                    <a:pt x="17843" y="9308"/>
                    <a:pt x="18470" y="11585"/>
                  </a:cubicBezTo>
                  <a:cubicBezTo>
                    <a:pt x="19096" y="13862"/>
                    <a:pt x="20348" y="15163"/>
                    <a:pt x="21600" y="1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415616" y="3784600"/>
              <a:ext cx="381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817417" y="3600449"/>
              <a:ext cx="303050" cy="18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05" fill="norm" stroke="1" extrusionOk="0">
                  <a:moveTo>
                    <a:pt x="6626" y="0"/>
                  </a:moveTo>
                  <a:cubicBezTo>
                    <a:pt x="6626" y="4854"/>
                    <a:pt x="6626" y="9708"/>
                    <a:pt x="6176" y="13227"/>
                  </a:cubicBezTo>
                  <a:cubicBezTo>
                    <a:pt x="5726" y="16746"/>
                    <a:pt x="4826" y="18930"/>
                    <a:pt x="4001" y="20144"/>
                  </a:cubicBezTo>
                  <a:cubicBezTo>
                    <a:pt x="3176" y="21357"/>
                    <a:pt x="2426" y="21600"/>
                    <a:pt x="1676" y="20508"/>
                  </a:cubicBezTo>
                  <a:cubicBezTo>
                    <a:pt x="926" y="19416"/>
                    <a:pt x="176" y="16989"/>
                    <a:pt x="26" y="14319"/>
                  </a:cubicBezTo>
                  <a:cubicBezTo>
                    <a:pt x="-124" y="11649"/>
                    <a:pt x="326" y="8737"/>
                    <a:pt x="2726" y="6674"/>
                  </a:cubicBezTo>
                  <a:cubicBezTo>
                    <a:pt x="5126" y="4611"/>
                    <a:pt x="9476" y="3398"/>
                    <a:pt x="12926" y="2791"/>
                  </a:cubicBezTo>
                  <a:cubicBezTo>
                    <a:pt x="16376" y="2184"/>
                    <a:pt x="18926" y="2184"/>
                    <a:pt x="21476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145866" y="3394732"/>
              <a:ext cx="133351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5641"/>
                  </a:moveTo>
                  <a:cubicBezTo>
                    <a:pt x="0" y="3899"/>
                    <a:pt x="0" y="2157"/>
                    <a:pt x="1371" y="1112"/>
                  </a:cubicBezTo>
                  <a:cubicBezTo>
                    <a:pt x="2743" y="66"/>
                    <a:pt x="5486" y="-282"/>
                    <a:pt x="7371" y="241"/>
                  </a:cubicBezTo>
                  <a:cubicBezTo>
                    <a:pt x="9257" y="763"/>
                    <a:pt x="10286" y="2157"/>
                    <a:pt x="10286" y="4770"/>
                  </a:cubicBezTo>
                  <a:cubicBezTo>
                    <a:pt x="10286" y="7383"/>
                    <a:pt x="9257" y="11215"/>
                    <a:pt x="8057" y="13653"/>
                  </a:cubicBezTo>
                  <a:cubicBezTo>
                    <a:pt x="6857" y="16092"/>
                    <a:pt x="5486" y="17137"/>
                    <a:pt x="4114" y="18183"/>
                  </a:cubicBezTo>
                  <a:cubicBezTo>
                    <a:pt x="2743" y="19228"/>
                    <a:pt x="1371" y="20273"/>
                    <a:pt x="2400" y="20795"/>
                  </a:cubicBezTo>
                  <a:cubicBezTo>
                    <a:pt x="3429" y="21318"/>
                    <a:pt x="6857" y="21318"/>
                    <a:pt x="10457" y="21318"/>
                  </a:cubicBezTo>
                  <a:cubicBezTo>
                    <a:pt x="14057" y="21318"/>
                    <a:pt x="17829" y="21318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200585" y="3441699"/>
              <a:ext cx="288182" cy="50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0" fill="norm" stroke="1" extrusionOk="0">
                  <a:moveTo>
                    <a:pt x="21466" y="0"/>
                  </a:moveTo>
                  <a:cubicBezTo>
                    <a:pt x="19574" y="1882"/>
                    <a:pt x="17682" y="3764"/>
                    <a:pt x="15632" y="5691"/>
                  </a:cubicBezTo>
                  <a:cubicBezTo>
                    <a:pt x="13583" y="7618"/>
                    <a:pt x="11375" y="9590"/>
                    <a:pt x="8932" y="11965"/>
                  </a:cubicBezTo>
                  <a:cubicBezTo>
                    <a:pt x="6488" y="14340"/>
                    <a:pt x="3808" y="17119"/>
                    <a:pt x="2152" y="18866"/>
                  </a:cubicBezTo>
                  <a:cubicBezTo>
                    <a:pt x="497" y="20614"/>
                    <a:pt x="-134" y="21331"/>
                    <a:pt x="24" y="21466"/>
                  </a:cubicBezTo>
                  <a:cubicBezTo>
                    <a:pt x="181" y="21600"/>
                    <a:pt x="1127" y="21152"/>
                    <a:pt x="2073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362744" y="3692602"/>
              <a:ext cx="151423" cy="18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5" fill="norm" stroke="1" extrusionOk="0">
                  <a:moveTo>
                    <a:pt x="6161" y="5332"/>
                  </a:moveTo>
                  <a:cubicBezTo>
                    <a:pt x="4661" y="9842"/>
                    <a:pt x="3161" y="14351"/>
                    <a:pt x="2111" y="17200"/>
                  </a:cubicBezTo>
                  <a:cubicBezTo>
                    <a:pt x="1061" y="20048"/>
                    <a:pt x="461" y="21235"/>
                    <a:pt x="161" y="21235"/>
                  </a:cubicBezTo>
                  <a:cubicBezTo>
                    <a:pt x="-139" y="21235"/>
                    <a:pt x="-139" y="20048"/>
                    <a:pt x="1211" y="17081"/>
                  </a:cubicBezTo>
                  <a:cubicBezTo>
                    <a:pt x="2561" y="14114"/>
                    <a:pt x="5261" y="9367"/>
                    <a:pt x="7661" y="6162"/>
                  </a:cubicBezTo>
                  <a:cubicBezTo>
                    <a:pt x="10061" y="2958"/>
                    <a:pt x="12161" y="1297"/>
                    <a:pt x="13961" y="466"/>
                  </a:cubicBezTo>
                  <a:cubicBezTo>
                    <a:pt x="15761" y="-365"/>
                    <a:pt x="17261" y="-365"/>
                    <a:pt x="18461" y="2839"/>
                  </a:cubicBezTo>
                  <a:cubicBezTo>
                    <a:pt x="19661" y="6044"/>
                    <a:pt x="20561" y="12453"/>
                    <a:pt x="21461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609416" y="3378200"/>
              <a:ext cx="132404" cy="6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75" fill="norm" stroke="1" extrusionOk="0">
                  <a:moveTo>
                    <a:pt x="10125" y="0"/>
                  </a:moveTo>
                  <a:cubicBezTo>
                    <a:pt x="13500" y="1900"/>
                    <a:pt x="16875" y="3799"/>
                    <a:pt x="18900" y="6086"/>
                  </a:cubicBezTo>
                  <a:cubicBezTo>
                    <a:pt x="20925" y="8373"/>
                    <a:pt x="21600" y="11046"/>
                    <a:pt x="20756" y="13333"/>
                  </a:cubicBezTo>
                  <a:cubicBezTo>
                    <a:pt x="19912" y="15620"/>
                    <a:pt x="17550" y="17519"/>
                    <a:pt x="15187" y="18856"/>
                  </a:cubicBezTo>
                  <a:cubicBezTo>
                    <a:pt x="12825" y="20193"/>
                    <a:pt x="10462" y="20967"/>
                    <a:pt x="7931" y="21283"/>
                  </a:cubicBezTo>
                  <a:cubicBezTo>
                    <a:pt x="5400" y="21600"/>
                    <a:pt x="2700" y="21459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92472" y="4832350"/>
              <a:ext cx="636444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243" y="15660"/>
                  </a:moveTo>
                  <a:cubicBezTo>
                    <a:pt x="200" y="15480"/>
                    <a:pt x="157" y="15300"/>
                    <a:pt x="125" y="14400"/>
                  </a:cubicBezTo>
                  <a:cubicBezTo>
                    <a:pt x="93" y="13500"/>
                    <a:pt x="71" y="11880"/>
                    <a:pt x="46" y="10530"/>
                  </a:cubicBezTo>
                  <a:cubicBezTo>
                    <a:pt x="21" y="9180"/>
                    <a:pt x="-8" y="8100"/>
                    <a:pt x="3" y="7200"/>
                  </a:cubicBezTo>
                  <a:cubicBezTo>
                    <a:pt x="14" y="6300"/>
                    <a:pt x="64" y="5580"/>
                    <a:pt x="207" y="4860"/>
                  </a:cubicBezTo>
                  <a:cubicBezTo>
                    <a:pt x="351" y="4140"/>
                    <a:pt x="588" y="3420"/>
                    <a:pt x="857" y="2970"/>
                  </a:cubicBezTo>
                  <a:cubicBezTo>
                    <a:pt x="1127" y="2520"/>
                    <a:pt x="1428" y="2340"/>
                    <a:pt x="1723" y="2250"/>
                  </a:cubicBezTo>
                  <a:cubicBezTo>
                    <a:pt x="2017" y="2160"/>
                    <a:pt x="2304" y="2160"/>
                    <a:pt x="2581" y="2070"/>
                  </a:cubicBezTo>
                  <a:cubicBezTo>
                    <a:pt x="2857" y="1980"/>
                    <a:pt x="3123" y="1800"/>
                    <a:pt x="3360" y="1620"/>
                  </a:cubicBezTo>
                  <a:cubicBezTo>
                    <a:pt x="3597" y="1440"/>
                    <a:pt x="3805" y="1260"/>
                    <a:pt x="4028" y="1080"/>
                  </a:cubicBezTo>
                  <a:cubicBezTo>
                    <a:pt x="4250" y="900"/>
                    <a:pt x="4487" y="720"/>
                    <a:pt x="4739" y="540"/>
                  </a:cubicBezTo>
                  <a:cubicBezTo>
                    <a:pt x="4990" y="360"/>
                    <a:pt x="5256" y="180"/>
                    <a:pt x="5525" y="90"/>
                  </a:cubicBezTo>
                  <a:cubicBezTo>
                    <a:pt x="5794" y="0"/>
                    <a:pt x="6067" y="0"/>
                    <a:pt x="6347" y="0"/>
                  </a:cubicBezTo>
                  <a:cubicBezTo>
                    <a:pt x="6627" y="0"/>
                    <a:pt x="6914" y="0"/>
                    <a:pt x="7209" y="90"/>
                  </a:cubicBezTo>
                  <a:cubicBezTo>
                    <a:pt x="7503" y="180"/>
                    <a:pt x="7805" y="360"/>
                    <a:pt x="8103" y="630"/>
                  </a:cubicBezTo>
                  <a:cubicBezTo>
                    <a:pt x="8401" y="900"/>
                    <a:pt x="8695" y="1260"/>
                    <a:pt x="9000" y="1710"/>
                  </a:cubicBezTo>
                  <a:cubicBezTo>
                    <a:pt x="9306" y="2160"/>
                    <a:pt x="9622" y="2700"/>
                    <a:pt x="9941" y="3240"/>
                  </a:cubicBezTo>
                  <a:cubicBezTo>
                    <a:pt x="10261" y="3780"/>
                    <a:pt x="10584" y="4320"/>
                    <a:pt x="10900" y="4950"/>
                  </a:cubicBezTo>
                  <a:cubicBezTo>
                    <a:pt x="11216" y="5580"/>
                    <a:pt x="11524" y="6300"/>
                    <a:pt x="11840" y="6930"/>
                  </a:cubicBezTo>
                  <a:cubicBezTo>
                    <a:pt x="12156" y="7560"/>
                    <a:pt x="12479" y="8100"/>
                    <a:pt x="12727" y="8460"/>
                  </a:cubicBezTo>
                  <a:cubicBezTo>
                    <a:pt x="12975" y="8820"/>
                    <a:pt x="13147" y="9000"/>
                    <a:pt x="13399" y="9360"/>
                  </a:cubicBezTo>
                  <a:cubicBezTo>
                    <a:pt x="13650" y="9720"/>
                    <a:pt x="13980" y="10260"/>
                    <a:pt x="14321" y="10800"/>
                  </a:cubicBezTo>
                  <a:cubicBezTo>
                    <a:pt x="14662" y="11340"/>
                    <a:pt x="15014" y="11880"/>
                    <a:pt x="15345" y="12420"/>
                  </a:cubicBezTo>
                  <a:cubicBezTo>
                    <a:pt x="15675" y="12960"/>
                    <a:pt x="15984" y="13500"/>
                    <a:pt x="16293" y="14040"/>
                  </a:cubicBezTo>
                  <a:cubicBezTo>
                    <a:pt x="16601" y="14580"/>
                    <a:pt x="16910" y="15120"/>
                    <a:pt x="17212" y="15570"/>
                  </a:cubicBezTo>
                  <a:cubicBezTo>
                    <a:pt x="17513" y="16020"/>
                    <a:pt x="17808" y="16380"/>
                    <a:pt x="18081" y="16740"/>
                  </a:cubicBezTo>
                  <a:cubicBezTo>
                    <a:pt x="18353" y="17100"/>
                    <a:pt x="18605" y="17460"/>
                    <a:pt x="18903" y="17910"/>
                  </a:cubicBezTo>
                  <a:cubicBezTo>
                    <a:pt x="19201" y="18360"/>
                    <a:pt x="19545" y="18900"/>
                    <a:pt x="19894" y="19350"/>
                  </a:cubicBezTo>
                  <a:cubicBezTo>
                    <a:pt x="20242" y="19800"/>
                    <a:pt x="20594" y="20160"/>
                    <a:pt x="20878" y="20520"/>
                  </a:cubicBezTo>
                  <a:cubicBezTo>
                    <a:pt x="21161" y="20880"/>
                    <a:pt x="21377" y="21240"/>
                    <a:pt x="21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91066" y="5166465"/>
              <a:ext cx="260351" cy="37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3034"/>
                  </a:moveTo>
                  <a:cubicBezTo>
                    <a:pt x="21424" y="2069"/>
                    <a:pt x="21249" y="1104"/>
                    <a:pt x="20722" y="561"/>
                  </a:cubicBezTo>
                  <a:cubicBezTo>
                    <a:pt x="20195" y="18"/>
                    <a:pt x="19317" y="-103"/>
                    <a:pt x="17122" y="78"/>
                  </a:cubicBezTo>
                  <a:cubicBezTo>
                    <a:pt x="14927" y="259"/>
                    <a:pt x="11415" y="742"/>
                    <a:pt x="8517" y="1707"/>
                  </a:cubicBezTo>
                  <a:cubicBezTo>
                    <a:pt x="5620" y="2672"/>
                    <a:pt x="3337" y="4120"/>
                    <a:pt x="1932" y="6353"/>
                  </a:cubicBezTo>
                  <a:cubicBezTo>
                    <a:pt x="527" y="8585"/>
                    <a:pt x="0" y="11602"/>
                    <a:pt x="0" y="13955"/>
                  </a:cubicBezTo>
                  <a:cubicBezTo>
                    <a:pt x="0" y="16308"/>
                    <a:pt x="527" y="17998"/>
                    <a:pt x="1668" y="19204"/>
                  </a:cubicBezTo>
                  <a:cubicBezTo>
                    <a:pt x="2810" y="20411"/>
                    <a:pt x="4566" y="21135"/>
                    <a:pt x="7463" y="21316"/>
                  </a:cubicBezTo>
                  <a:cubicBezTo>
                    <a:pt x="10361" y="21497"/>
                    <a:pt x="14400" y="21135"/>
                    <a:pt x="16859" y="20773"/>
                  </a:cubicBezTo>
                  <a:cubicBezTo>
                    <a:pt x="19317" y="20411"/>
                    <a:pt x="20195" y="20049"/>
                    <a:pt x="21073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54566" y="536575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560"/>
                    <a:pt x="6400" y="11520"/>
                    <a:pt x="10000" y="7920"/>
                  </a:cubicBezTo>
                  <a:cubicBezTo>
                    <a:pt x="13600" y="4320"/>
                    <a:pt x="176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86320" y="5158316"/>
              <a:ext cx="239747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2922"/>
                  </a:moveTo>
                  <a:cubicBezTo>
                    <a:pt x="21461" y="2033"/>
                    <a:pt x="21461" y="1144"/>
                    <a:pt x="20987" y="635"/>
                  </a:cubicBezTo>
                  <a:cubicBezTo>
                    <a:pt x="20514" y="127"/>
                    <a:pt x="19566" y="0"/>
                    <a:pt x="17577" y="0"/>
                  </a:cubicBezTo>
                  <a:cubicBezTo>
                    <a:pt x="15587" y="0"/>
                    <a:pt x="12556" y="127"/>
                    <a:pt x="10187" y="826"/>
                  </a:cubicBezTo>
                  <a:cubicBezTo>
                    <a:pt x="7819" y="1525"/>
                    <a:pt x="6114" y="2795"/>
                    <a:pt x="5166" y="4828"/>
                  </a:cubicBezTo>
                  <a:cubicBezTo>
                    <a:pt x="4219" y="6861"/>
                    <a:pt x="4029" y="9656"/>
                    <a:pt x="3272" y="12134"/>
                  </a:cubicBezTo>
                  <a:cubicBezTo>
                    <a:pt x="2514" y="14612"/>
                    <a:pt x="1187" y="16772"/>
                    <a:pt x="524" y="18233"/>
                  </a:cubicBezTo>
                  <a:cubicBezTo>
                    <a:pt x="-139" y="19694"/>
                    <a:pt x="-139" y="20456"/>
                    <a:pt x="335" y="20901"/>
                  </a:cubicBezTo>
                  <a:cubicBezTo>
                    <a:pt x="808" y="21346"/>
                    <a:pt x="1756" y="21473"/>
                    <a:pt x="4029" y="21536"/>
                  </a:cubicBezTo>
                  <a:cubicBezTo>
                    <a:pt x="6303" y="21600"/>
                    <a:pt x="9903" y="21600"/>
                    <a:pt x="1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70516" y="5265100"/>
              <a:ext cx="158751" cy="24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620"/>
                  </a:moveTo>
                  <a:cubicBezTo>
                    <a:pt x="864" y="862"/>
                    <a:pt x="1728" y="104"/>
                    <a:pt x="2736" y="10"/>
                  </a:cubicBezTo>
                  <a:cubicBezTo>
                    <a:pt x="3744" y="-85"/>
                    <a:pt x="4896" y="483"/>
                    <a:pt x="7056" y="3231"/>
                  </a:cubicBezTo>
                  <a:cubicBezTo>
                    <a:pt x="9216" y="5978"/>
                    <a:pt x="12384" y="10904"/>
                    <a:pt x="14976" y="14315"/>
                  </a:cubicBezTo>
                  <a:cubicBezTo>
                    <a:pt x="17568" y="17726"/>
                    <a:pt x="19584" y="19620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154215" y="5245100"/>
              <a:ext cx="251252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48" fill="norm" stroke="1" extrusionOk="0">
                  <a:moveTo>
                    <a:pt x="21366" y="0"/>
                  </a:moveTo>
                  <a:cubicBezTo>
                    <a:pt x="17226" y="3729"/>
                    <a:pt x="13086" y="7459"/>
                    <a:pt x="9486" y="10722"/>
                  </a:cubicBezTo>
                  <a:cubicBezTo>
                    <a:pt x="5886" y="13986"/>
                    <a:pt x="2826" y="16783"/>
                    <a:pt x="1296" y="18570"/>
                  </a:cubicBezTo>
                  <a:cubicBezTo>
                    <a:pt x="-234" y="20357"/>
                    <a:pt x="-234" y="21134"/>
                    <a:pt x="396" y="21367"/>
                  </a:cubicBezTo>
                  <a:cubicBezTo>
                    <a:pt x="1026" y="21600"/>
                    <a:pt x="2286" y="21289"/>
                    <a:pt x="3546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403032" y="5416038"/>
              <a:ext cx="112502" cy="12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31" fill="norm" stroke="1" extrusionOk="0">
                  <a:moveTo>
                    <a:pt x="460" y="85"/>
                  </a:moveTo>
                  <a:cubicBezTo>
                    <a:pt x="1660" y="1501"/>
                    <a:pt x="2860" y="2918"/>
                    <a:pt x="3460" y="4511"/>
                  </a:cubicBezTo>
                  <a:cubicBezTo>
                    <a:pt x="4060" y="6105"/>
                    <a:pt x="4060" y="7875"/>
                    <a:pt x="3260" y="10354"/>
                  </a:cubicBezTo>
                  <a:cubicBezTo>
                    <a:pt x="2460" y="12833"/>
                    <a:pt x="860" y="16020"/>
                    <a:pt x="260" y="16728"/>
                  </a:cubicBezTo>
                  <a:cubicBezTo>
                    <a:pt x="-340" y="17436"/>
                    <a:pt x="60" y="15665"/>
                    <a:pt x="1860" y="12656"/>
                  </a:cubicBezTo>
                  <a:cubicBezTo>
                    <a:pt x="3660" y="9646"/>
                    <a:pt x="6860" y="5397"/>
                    <a:pt x="9460" y="2918"/>
                  </a:cubicBezTo>
                  <a:cubicBezTo>
                    <a:pt x="12060" y="439"/>
                    <a:pt x="14060" y="-269"/>
                    <a:pt x="15660" y="85"/>
                  </a:cubicBezTo>
                  <a:cubicBezTo>
                    <a:pt x="17260" y="439"/>
                    <a:pt x="18460" y="1856"/>
                    <a:pt x="19460" y="4511"/>
                  </a:cubicBezTo>
                  <a:cubicBezTo>
                    <a:pt x="20460" y="7167"/>
                    <a:pt x="21260" y="11062"/>
                    <a:pt x="21260" y="14072"/>
                  </a:cubicBezTo>
                  <a:cubicBezTo>
                    <a:pt x="21260" y="17082"/>
                    <a:pt x="20460" y="19206"/>
                    <a:pt x="1966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272116" y="51625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627716" y="5128249"/>
              <a:ext cx="161720" cy="47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4" fill="norm" stroke="1" extrusionOk="0">
                  <a:moveTo>
                    <a:pt x="0" y="971"/>
                  </a:moveTo>
                  <a:cubicBezTo>
                    <a:pt x="842" y="590"/>
                    <a:pt x="1683" y="209"/>
                    <a:pt x="4909" y="67"/>
                  </a:cubicBezTo>
                  <a:cubicBezTo>
                    <a:pt x="8135" y="-76"/>
                    <a:pt x="13745" y="19"/>
                    <a:pt x="16971" y="257"/>
                  </a:cubicBezTo>
                  <a:cubicBezTo>
                    <a:pt x="20197" y="495"/>
                    <a:pt x="21039" y="876"/>
                    <a:pt x="21319" y="2208"/>
                  </a:cubicBezTo>
                  <a:cubicBezTo>
                    <a:pt x="21600" y="3540"/>
                    <a:pt x="21319" y="5824"/>
                    <a:pt x="20899" y="8488"/>
                  </a:cubicBezTo>
                  <a:cubicBezTo>
                    <a:pt x="20478" y="11152"/>
                    <a:pt x="19917" y="14197"/>
                    <a:pt x="19777" y="15957"/>
                  </a:cubicBezTo>
                  <a:cubicBezTo>
                    <a:pt x="19636" y="17718"/>
                    <a:pt x="19917" y="18194"/>
                    <a:pt x="20197" y="18717"/>
                  </a:cubicBezTo>
                  <a:cubicBezTo>
                    <a:pt x="20478" y="19240"/>
                    <a:pt x="20758" y="19811"/>
                    <a:pt x="20197" y="20144"/>
                  </a:cubicBezTo>
                  <a:cubicBezTo>
                    <a:pt x="19636" y="20477"/>
                    <a:pt x="18234" y="20572"/>
                    <a:pt x="14868" y="20763"/>
                  </a:cubicBezTo>
                  <a:cubicBezTo>
                    <a:pt x="11501" y="20953"/>
                    <a:pt x="6171" y="21239"/>
                    <a:pt x="84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027766" y="53657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15600"/>
                    <a:pt x="4909" y="9600"/>
                    <a:pt x="8509" y="6000"/>
                  </a:cubicBezTo>
                  <a:cubicBezTo>
                    <a:pt x="12109" y="2400"/>
                    <a:pt x="1685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103966" y="548005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840"/>
                    <a:pt x="12454" y="10080"/>
                    <a:pt x="16054" y="6480"/>
                  </a:cubicBezTo>
                  <a:cubicBezTo>
                    <a:pt x="19654" y="2880"/>
                    <a:pt x="206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586566" y="5284216"/>
              <a:ext cx="393701" cy="32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1045" y="19697"/>
                    <a:pt x="2090" y="17861"/>
                    <a:pt x="3600" y="15038"/>
                  </a:cubicBezTo>
                  <a:cubicBezTo>
                    <a:pt x="5110" y="12214"/>
                    <a:pt x="7084" y="8403"/>
                    <a:pt x="8187" y="6144"/>
                  </a:cubicBezTo>
                  <a:cubicBezTo>
                    <a:pt x="9290" y="3885"/>
                    <a:pt x="9523" y="3179"/>
                    <a:pt x="9813" y="2191"/>
                  </a:cubicBezTo>
                  <a:cubicBezTo>
                    <a:pt x="10103" y="1203"/>
                    <a:pt x="10452" y="-68"/>
                    <a:pt x="10335" y="3"/>
                  </a:cubicBezTo>
                  <a:cubicBezTo>
                    <a:pt x="10219" y="73"/>
                    <a:pt x="9639" y="1485"/>
                    <a:pt x="8942" y="3885"/>
                  </a:cubicBezTo>
                  <a:cubicBezTo>
                    <a:pt x="8245" y="6285"/>
                    <a:pt x="7432" y="9673"/>
                    <a:pt x="7026" y="11720"/>
                  </a:cubicBezTo>
                  <a:cubicBezTo>
                    <a:pt x="6619" y="13767"/>
                    <a:pt x="6619" y="14473"/>
                    <a:pt x="6852" y="15038"/>
                  </a:cubicBezTo>
                  <a:cubicBezTo>
                    <a:pt x="7084" y="15603"/>
                    <a:pt x="7548" y="16026"/>
                    <a:pt x="8071" y="16238"/>
                  </a:cubicBezTo>
                  <a:cubicBezTo>
                    <a:pt x="8594" y="16450"/>
                    <a:pt x="9174" y="16450"/>
                    <a:pt x="10277" y="15532"/>
                  </a:cubicBezTo>
                  <a:cubicBezTo>
                    <a:pt x="11381" y="14614"/>
                    <a:pt x="13006" y="12779"/>
                    <a:pt x="14516" y="10732"/>
                  </a:cubicBezTo>
                  <a:cubicBezTo>
                    <a:pt x="16026" y="8685"/>
                    <a:pt x="17419" y="6426"/>
                    <a:pt x="18232" y="4873"/>
                  </a:cubicBezTo>
                  <a:cubicBezTo>
                    <a:pt x="19045" y="3320"/>
                    <a:pt x="19277" y="2473"/>
                    <a:pt x="19335" y="2403"/>
                  </a:cubicBezTo>
                  <a:cubicBezTo>
                    <a:pt x="19394" y="2332"/>
                    <a:pt x="19277" y="3038"/>
                    <a:pt x="19219" y="4661"/>
                  </a:cubicBezTo>
                  <a:cubicBezTo>
                    <a:pt x="19161" y="6285"/>
                    <a:pt x="19161" y="8826"/>
                    <a:pt x="19568" y="10944"/>
                  </a:cubicBezTo>
                  <a:cubicBezTo>
                    <a:pt x="19974" y="13061"/>
                    <a:pt x="20787" y="14756"/>
                    <a:pt x="21600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96853" y="6273527"/>
              <a:ext cx="248214" cy="45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7" fill="norm" stroke="1" extrusionOk="0">
                  <a:moveTo>
                    <a:pt x="598" y="2435"/>
                  </a:moveTo>
                  <a:cubicBezTo>
                    <a:pt x="232" y="1830"/>
                    <a:pt x="-134" y="1224"/>
                    <a:pt x="49" y="1073"/>
                  </a:cubicBezTo>
                  <a:cubicBezTo>
                    <a:pt x="232" y="921"/>
                    <a:pt x="964" y="1224"/>
                    <a:pt x="1788" y="2536"/>
                  </a:cubicBezTo>
                  <a:cubicBezTo>
                    <a:pt x="2612" y="3848"/>
                    <a:pt x="3527" y="6170"/>
                    <a:pt x="4625" y="8895"/>
                  </a:cubicBezTo>
                  <a:cubicBezTo>
                    <a:pt x="5724" y="11620"/>
                    <a:pt x="7005" y="14749"/>
                    <a:pt x="8103" y="16819"/>
                  </a:cubicBezTo>
                  <a:cubicBezTo>
                    <a:pt x="9202" y="18888"/>
                    <a:pt x="10117" y="19897"/>
                    <a:pt x="11032" y="20553"/>
                  </a:cubicBezTo>
                  <a:cubicBezTo>
                    <a:pt x="11947" y="21209"/>
                    <a:pt x="12863" y="21512"/>
                    <a:pt x="13595" y="21462"/>
                  </a:cubicBezTo>
                  <a:cubicBezTo>
                    <a:pt x="14327" y="21411"/>
                    <a:pt x="14876" y="21007"/>
                    <a:pt x="15608" y="19392"/>
                  </a:cubicBezTo>
                  <a:cubicBezTo>
                    <a:pt x="16341" y="17777"/>
                    <a:pt x="17256" y="14951"/>
                    <a:pt x="17897" y="11772"/>
                  </a:cubicBezTo>
                  <a:cubicBezTo>
                    <a:pt x="18537" y="8592"/>
                    <a:pt x="18903" y="5060"/>
                    <a:pt x="19086" y="2940"/>
                  </a:cubicBezTo>
                  <a:cubicBezTo>
                    <a:pt x="19269" y="820"/>
                    <a:pt x="19269" y="114"/>
                    <a:pt x="19635" y="13"/>
                  </a:cubicBezTo>
                  <a:cubicBezTo>
                    <a:pt x="20002" y="-88"/>
                    <a:pt x="20734" y="417"/>
                    <a:pt x="21466" y="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40833" y="6496142"/>
              <a:ext cx="182034" cy="18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14819" y="6617"/>
                  </a:moveTo>
                  <a:cubicBezTo>
                    <a:pt x="14567" y="5389"/>
                    <a:pt x="14316" y="4162"/>
                    <a:pt x="13940" y="2935"/>
                  </a:cubicBezTo>
                  <a:cubicBezTo>
                    <a:pt x="13563" y="1708"/>
                    <a:pt x="13060" y="480"/>
                    <a:pt x="12181" y="112"/>
                  </a:cubicBezTo>
                  <a:cubicBezTo>
                    <a:pt x="11302" y="-256"/>
                    <a:pt x="10047" y="235"/>
                    <a:pt x="8037" y="2321"/>
                  </a:cubicBezTo>
                  <a:cubicBezTo>
                    <a:pt x="6028" y="4408"/>
                    <a:pt x="3265" y="8089"/>
                    <a:pt x="1758" y="11035"/>
                  </a:cubicBezTo>
                  <a:cubicBezTo>
                    <a:pt x="251" y="13980"/>
                    <a:pt x="0" y="16189"/>
                    <a:pt x="0" y="17908"/>
                  </a:cubicBezTo>
                  <a:cubicBezTo>
                    <a:pt x="0" y="19626"/>
                    <a:pt x="251" y="20853"/>
                    <a:pt x="2260" y="21099"/>
                  </a:cubicBezTo>
                  <a:cubicBezTo>
                    <a:pt x="4270" y="21344"/>
                    <a:pt x="8037" y="20608"/>
                    <a:pt x="10674" y="18276"/>
                  </a:cubicBezTo>
                  <a:cubicBezTo>
                    <a:pt x="13312" y="15944"/>
                    <a:pt x="14819" y="12017"/>
                    <a:pt x="15572" y="9071"/>
                  </a:cubicBezTo>
                  <a:cubicBezTo>
                    <a:pt x="16326" y="6126"/>
                    <a:pt x="16326" y="4162"/>
                    <a:pt x="16074" y="3794"/>
                  </a:cubicBezTo>
                  <a:cubicBezTo>
                    <a:pt x="15823" y="3426"/>
                    <a:pt x="15321" y="4653"/>
                    <a:pt x="16200" y="7599"/>
                  </a:cubicBezTo>
                  <a:cubicBezTo>
                    <a:pt x="17079" y="10544"/>
                    <a:pt x="19340" y="15208"/>
                    <a:pt x="21600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60966" y="6407150"/>
              <a:ext cx="171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22"/>
                  </a:moveTo>
                  <a:cubicBezTo>
                    <a:pt x="1600" y="6322"/>
                    <a:pt x="3200" y="6322"/>
                    <a:pt x="4800" y="8517"/>
                  </a:cubicBezTo>
                  <a:cubicBezTo>
                    <a:pt x="6400" y="10712"/>
                    <a:pt x="8000" y="15102"/>
                    <a:pt x="8400" y="17824"/>
                  </a:cubicBezTo>
                  <a:cubicBezTo>
                    <a:pt x="8800" y="20546"/>
                    <a:pt x="8000" y="21600"/>
                    <a:pt x="7600" y="21600"/>
                  </a:cubicBezTo>
                  <a:cubicBezTo>
                    <a:pt x="7200" y="21600"/>
                    <a:pt x="7200" y="20546"/>
                    <a:pt x="8533" y="17561"/>
                  </a:cubicBezTo>
                  <a:cubicBezTo>
                    <a:pt x="9867" y="14576"/>
                    <a:pt x="12533" y="9659"/>
                    <a:pt x="14933" y="6410"/>
                  </a:cubicBezTo>
                  <a:cubicBezTo>
                    <a:pt x="17333" y="3161"/>
                    <a:pt x="19467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257184" y="6301326"/>
              <a:ext cx="173683" cy="44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97" fill="norm" stroke="1" extrusionOk="0">
                  <a:moveTo>
                    <a:pt x="21100" y="1440"/>
                  </a:moveTo>
                  <a:cubicBezTo>
                    <a:pt x="21100" y="926"/>
                    <a:pt x="21100" y="411"/>
                    <a:pt x="20457" y="154"/>
                  </a:cubicBezTo>
                  <a:cubicBezTo>
                    <a:pt x="19814" y="-103"/>
                    <a:pt x="18529" y="-103"/>
                    <a:pt x="16086" y="668"/>
                  </a:cubicBezTo>
                  <a:cubicBezTo>
                    <a:pt x="13643" y="1440"/>
                    <a:pt x="10043" y="2983"/>
                    <a:pt x="6829" y="5400"/>
                  </a:cubicBezTo>
                  <a:cubicBezTo>
                    <a:pt x="3614" y="7817"/>
                    <a:pt x="786" y="11108"/>
                    <a:pt x="143" y="13628"/>
                  </a:cubicBezTo>
                  <a:cubicBezTo>
                    <a:pt x="-500" y="16148"/>
                    <a:pt x="1043" y="17897"/>
                    <a:pt x="4514" y="19080"/>
                  </a:cubicBezTo>
                  <a:cubicBezTo>
                    <a:pt x="7986" y="20263"/>
                    <a:pt x="13386" y="20880"/>
                    <a:pt x="1878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564216" y="6407150"/>
              <a:ext cx="139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600"/>
                    <a:pt x="8509" y="7200"/>
                    <a:pt x="12109" y="10800"/>
                  </a:cubicBezTo>
                  <a:cubicBezTo>
                    <a:pt x="15709" y="14400"/>
                    <a:pt x="1865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543050" y="6388100"/>
              <a:ext cx="186267" cy="3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0"/>
                  </a:moveTo>
                  <a:cubicBezTo>
                    <a:pt x="19882" y="1129"/>
                    <a:pt x="18164" y="2259"/>
                    <a:pt x="15464" y="4871"/>
                  </a:cubicBezTo>
                  <a:cubicBezTo>
                    <a:pt x="12764" y="7482"/>
                    <a:pt x="9082" y="11576"/>
                    <a:pt x="6750" y="14118"/>
                  </a:cubicBezTo>
                  <a:cubicBezTo>
                    <a:pt x="4418" y="16659"/>
                    <a:pt x="3436" y="17647"/>
                    <a:pt x="2332" y="18706"/>
                  </a:cubicBezTo>
                  <a:cubicBezTo>
                    <a:pt x="1227" y="19765"/>
                    <a:pt x="0" y="20894"/>
                    <a:pt x="0" y="21247"/>
                  </a:cubicBezTo>
                  <a:cubicBezTo>
                    <a:pt x="0" y="21600"/>
                    <a:pt x="1227" y="21176"/>
                    <a:pt x="2455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725886" y="6565404"/>
              <a:ext cx="102116" cy="14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53" fill="norm" stroke="1" extrusionOk="0">
                  <a:moveTo>
                    <a:pt x="715" y="6846"/>
                  </a:moveTo>
                  <a:cubicBezTo>
                    <a:pt x="1155" y="10069"/>
                    <a:pt x="1596" y="13293"/>
                    <a:pt x="1376" y="15872"/>
                  </a:cubicBezTo>
                  <a:cubicBezTo>
                    <a:pt x="1155" y="18452"/>
                    <a:pt x="274" y="20386"/>
                    <a:pt x="53" y="20063"/>
                  </a:cubicBezTo>
                  <a:cubicBezTo>
                    <a:pt x="-167" y="19741"/>
                    <a:pt x="274" y="17162"/>
                    <a:pt x="1817" y="13938"/>
                  </a:cubicBezTo>
                  <a:cubicBezTo>
                    <a:pt x="3360" y="10714"/>
                    <a:pt x="6004" y="6846"/>
                    <a:pt x="8209" y="4266"/>
                  </a:cubicBezTo>
                  <a:cubicBezTo>
                    <a:pt x="10413" y="1687"/>
                    <a:pt x="12176" y="398"/>
                    <a:pt x="14160" y="75"/>
                  </a:cubicBezTo>
                  <a:cubicBezTo>
                    <a:pt x="16143" y="-247"/>
                    <a:pt x="18347" y="398"/>
                    <a:pt x="19670" y="3299"/>
                  </a:cubicBezTo>
                  <a:cubicBezTo>
                    <a:pt x="20992" y="6201"/>
                    <a:pt x="21433" y="11359"/>
                    <a:pt x="21213" y="14744"/>
                  </a:cubicBezTo>
                  <a:cubicBezTo>
                    <a:pt x="20992" y="18129"/>
                    <a:pt x="20111" y="19741"/>
                    <a:pt x="19229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568450" y="6299200"/>
              <a:ext cx="237067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000"/>
                    <a:pt x="0" y="14400"/>
                    <a:pt x="0" y="10800"/>
                  </a:cubicBezTo>
                  <a:cubicBezTo>
                    <a:pt x="0" y="7200"/>
                    <a:pt x="964" y="3600"/>
                    <a:pt x="4725" y="1800"/>
                  </a:cubicBezTo>
                  <a:cubicBezTo>
                    <a:pt x="8486" y="0"/>
                    <a:pt x="150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938866" y="6254750"/>
              <a:ext cx="126504" cy="51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12" fill="norm" stroke="1" extrusionOk="0">
                  <a:moveTo>
                    <a:pt x="0" y="0"/>
                  </a:moveTo>
                  <a:cubicBezTo>
                    <a:pt x="2125" y="0"/>
                    <a:pt x="4249" y="0"/>
                    <a:pt x="7259" y="982"/>
                  </a:cubicBezTo>
                  <a:cubicBezTo>
                    <a:pt x="10269" y="1964"/>
                    <a:pt x="14164" y="3927"/>
                    <a:pt x="16997" y="6471"/>
                  </a:cubicBezTo>
                  <a:cubicBezTo>
                    <a:pt x="19830" y="9015"/>
                    <a:pt x="21600" y="12139"/>
                    <a:pt x="21069" y="14460"/>
                  </a:cubicBezTo>
                  <a:cubicBezTo>
                    <a:pt x="20538" y="16780"/>
                    <a:pt x="17705" y="18298"/>
                    <a:pt x="15049" y="19324"/>
                  </a:cubicBezTo>
                  <a:cubicBezTo>
                    <a:pt x="12393" y="20350"/>
                    <a:pt x="9915" y="20886"/>
                    <a:pt x="7790" y="21198"/>
                  </a:cubicBezTo>
                  <a:cubicBezTo>
                    <a:pt x="5666" y="21511"/>
                    <a:pt x="3895" y="21600"/>
                    <a:pt x="3364" y="21421"/>
                  </a:cubicBezTo>
                  <a:cubicBezTo>
                    <a:pt x="2833" y="21243"/>
                    <a:pt x="3541" y="20797"/>
                    <a:pt x="4249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237316" y="6529916"/>
              <a:ext cx="2286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0800"/>
                    <a:pt x="8800" y="0"/>
                    <a:pt x="12400" y="0"/>
                  </a:cubicBezTo>
                  <a:cubicBezTo>
                    <a:pt x="16000" y="0"/>
                    <a:pt x="18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288116" y="6667499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4400"/>
                    <a:pt x="8700" y="7200"/>
                    <a:pt x="12300" y="3600"/>
                  </a:cubicBezTo>
                  <a:cubicBezTo>
                    <a:pt x="15900" y="0"/>
                    <a:pt x="18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364316" y="6047595"/>
              <a:ext cx="179735" cy="26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06" fill="norm" stroke="1" extrusionOk="0">
                  <a:moveTo>
                    <a:pt x="0" y="4949"/>
                  </a:moveTo>
                  <a:cubicBezTo>
                    <a:pt x="0" y="4092"/>
                    <a:pt x="0" y="3235"/>
                    <a:pt x="1366" y="2292"/>
                  </a:cubicBezTo>
                  <a:cubicBezTo>
                    <a:pt x="2731" y="1349"/>
                    <a:pt x="5462" y="320"/>
                    <a:pt x="8814" y="63"/>
                  </a:cubicBezTo>
                  <a:cubicBezTo>
                    <a:pt x="12166" y="-194"/>
                    <a:pt x="16138" y="320"/>
                    <a:pt x="18497" y="1863"/>
                  </a:cubicBezTo>
                  <a:cubicBezTo>
                    <a:pt x="20855" y="3406"/>
                    <a:pt x="21600" y="5977"/>
                    <a:pt x="20731" y="8292"/>
                  </a:cubicBezTo>
                  <a:cubicBezTo>
                    <a:pt x="19862" y="10606"/>
                    <a:pt x="17379" y="12663"/>
                    <a:pt x="15890" y="14806"/>
                  </a:cubicBezTo>
                  <a:cubicBezTo>
                    <a:pt x="14400" y="16949"/>
                    <a:pt x="13903" y="19177"/>
                    <a:pt x="13407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446866" y="64770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129989" y="6261961"/>
              <a:ext cx="224928" cy="44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21" fill="norm" stroke="1" extrusionOk="0">
                  <a:moveTo>
                    <a:pt x="861" y="5335"/>
                  </a:moveTo>
                  <a:cubicBezTo>
                    <a:pt x="659" y="4837"/>
                    <a:pt x="458" y="4339"/>
                    <a:pt x="256" y="3792"/>
                  </a:cubicBezTo>
                  <a:cubicBezTo>
                    <a:pt x="54" y="3245"/>
                    <a:pt x="-148" y="2647"/>
                    <a:pt x="155" y="2199"/>
                  </a:cubicBezTo>
                  <a:cubicBezTo>
                    <a:pt x="458" y="1751"/>
                    <a:pt x="1265" y="1453"/>
                    <a:pt x="1972" y="1751"/>
                  </a:cubicBezTo>
                  <a:cubicBezTo>
                    <a:pt x="2678" y="2050"/>
                    <a:pt x="3284" y="2946"/>
                    <a:pt x="4293" y="5186"/>
                  </a:cubicBezTo>
                  <a:cubicBezTo>
                    <a:pt x="5302" y="7425"/>
                    <a:pt x="6716" y="11009"/>
                    <a:pt x="7927" y="13746"/>
                  </a:cubicBezTo>
                  <a:cubicBezTo>
                    <a:pt x="9138" y="16483"/>
                    <a:pt x="10147" y="18375"/>
                    <a:pt x="11157" y="19469"/>
                  </a:cubicBezTo>
                  <a:cubicBezTo>
                    <a:pt x="12166" y="20564"/>
                    <a:pt x="13175" y="20863"/>
                    <a:pt x="13882" y="20664"/>
                  </a:cubicBezTo>
                  <a:cubicBezTo>
                    <a:pt x="14588" y="20465"/>
                    <a:pt x="14992" y="19768"/>
                    <a:pt x="15800" y="17877"/>
                  </a:cubicBezTo>
                  <a:cubicBezTo>
                    <a:pt x="16607" y="15986"/>
                    <a:pt x="17818" y="12900"/>
                    <a:pt x="18626" y="9416"/>
                  </a:cubicBezTo>
                  <a:cubicBezTo>
                    <a:pt x="19433" y="5932"/>
                    <a:pt x="19837" y="2050"/>
                    <a:pt x="20241" y="657"/>
                  </a:cubicBezTo>
                  <a:cubicBezTo>
                    <a:pt x="20645" y="-737"/>
                    <a:pt x="21048" y="358"/>
                    <a:pt x="21452" y="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403999" y="6470650"/>
              <a:ext cx="17951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16780" y="8938"/>
                  </a:moveTo>
                  <a:cubicBezTo>
                    <a:pt x="14771" y="6455"/>
                    <a:pt x="12761" y="3972"/>
                    <a:pt x="11254" y="2359"/>
                  </a:cubicBezTo>
                  <a:cubicBezTo>
                    <a:pt x="9748" y="745"/>
                    <a:pt x="8743" y="0"/>
                    <a:pt x="7738" y="0"/>
                  </a:cubicBezTo>
                  <a:cubicBezTo>
                    <a:pt x="6734" y="0"/>
                    <a:pt x="5729" y="745"/>
                    <a:pt x="4348" y="3848"/>
                  </a:cubicBezTo>
                  <a:cubicBezTo>
                    <a:pt x="2966" y="6952"/>
                    <a:pt x="1208" y="12414"/>
                    <a:pt x="454" y="15766"/>
                  </a:cubicBezTo>
                  <a:cubicBezTo>
                    <a:pt x="-299" y="19117"/>
                    <a:pt x="-48" y="20359"/>
                    <a:pt x="706" y="20979"/>
                  </a:cubicBezTo>
                  <a:cubicBezTo>
                    <a:pt x="1459" y="21600"/>
                    <a:pt x="2715" y="21600"/>
                    <a:pt x="4348" y="20607"/>
                  </a:cubicBezTo>
                  <a:cubicBezTo>
                    <a:pt x="5980" y="19614"/>
                    <a:pt x="7989" y="17628"/>
                    <a:pt x="9371" y="16138"/>
                  </a:cubicBezTo>
                  <a:cubicBezTo>
                    <a:pt x="10752" y="14648"/>
                    <a:pt x="11506" y="13655"/>
                    <a:pt x="12385" y="13531"/>
                  </a:cubicBezTo>
                  <a:cubicBezTo>
                    <a:pt x="13264" y="13407"/>
                    <a:pt x="14268" y="14152"/>
                    <a:pt x="15148" y="15517"/>
                  </a:cubicBezTo>
                  <a:cubicBezTo>
                    <a:pt x="16027" y="16883"/>
                    <a:pt x="16780" y="18869"/>
                    <a:pt x="17785" y="19986"/>
                  </a:cubicBezTo>
                  <a:cubicBezTo>
                    <a:pt x="18789" y="21103"/>
                    <a:pt x="20045" y="21352"/>
                    <a:pt x="21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602566" y="6445250"/>
              <a:ext cx="184151" cy="22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7200"/>
                  </a:moveTo>
                  <a:cubicBezTo>
                    <a:pt x="0" y="6000"/>
                    <a:pt x="0" y="4800"/>
                    <a:pt x="621" y="4100"/>
                  </a:cubicBezTo>
                  <a:cubicBezTo>
                    <a:pt x="1241" y="3400"/>
                    <a:pt x="2483" y="3200"/>
                    <a:pt x="4345" y="3800"/>
                  </a:cubicBezTo>
                  <a:cubicBezTo>
                    <a:pt x="6207" y="4400"/>
                    <a:pt x="8690" y="5800"/>
                    <a:pt x="10552" y="8500"/>
                  </a:cubicBezTo>
                  <a:cubicBezTo>
                    <a:pt x="12414" y="11200"/>
                    <a:pt x="13655" y="15200"/>
                    <a:pt x="13903" y="17600"/>
                  </a:cubicBezTo>
                  <a:cubicBezTo>
                    <a:pt x="14152" y="20000"/>
                    <a:pt x="13407" y="20800"/>
                    <a:pt x="12414" y="21200"/>
                  </a:cubicBezTo>
                  <a:cubicBezTo>
                    <a:pt x="11421" y="21600"/>
                    <a:pt x="10179" y="21600"/>
                    <a:pt x="9310" y="20100"/>
                  </a:cubicBezTo>
                  <a:cubicBezTo>
                    <a:pt x="8441" y="18600"/>
                    <a:pt x="7945" y="15600"/>
                    <a:pt x="9310" y="12200"/>
                  </a:cubicBezTo>
                  <a:cubicBezTo>
                    <a:pt x="10676" y="8800"/>
                    <a:pt x="13903" y="5000"/>
                    <a:pt x="16262" y="2900"/>
                  </a:cubicBezTo>
                  <a:cubicBezTo>
                    <a:pt x="18621" y="800"/>
                    <a:pt x="2011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959111" y="6199673"/>
              <a:ext cx="164156" cy="54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18" fill="norm" stroke="1" extrusionOk="0">
                  <a:moveTo>
                    <a:pt x="20939" y="1174"/>
                  </a:moveTo>
                  <a:cubicBezTo>
                    <a:pt x="20399" y="755"/>
                    <a:pt x="19859" y="337"/>
                    <a:pt x="18914" y="127"/>
                  </a:cubicBezTo>
                  <a:cubicBezTo>
                    <a:pt x="17969" y="-82"/>
                    <a:pt x="16619" y="-82"/>
                    <a:pt x="14729" y="504"/>
                  </a:cubicBezTo>
                  <a:cubicBezTo>
                    <a:pt x="12839" y="1090"/>
                    <a:pt x="10409" y="2262"/>
                    <a:pt x="7844" y="4062"/>
                  </a:cubicBezTo>
                  <a:cubicBezTo>
                    <a:pt x="5279" y="5862"/>
                    <a:pt x="2579" y="8290"/>
                    <a:pt x="1094" y="10467"/>
                  </a:cubicBezTo>
                  <a:cubicBezTo>
                    <a:pt x="-391" y="12644"/>
                    <a:pt x="-661" y="14569"/>
                    <a:pt x="2174" y="16369"/>
                  </a:cubicBezTo>
                  <a:cubicBezTo>
                    <a:pt x="5009" y="18169"/>
                    <a:pt x="10949" y="19844"/>
                    <a:pt x="14594" y="20681"/>
                  </a:cubicBezTo>
                  <a:cubicBezTo>
                    <a:pt x="18239" y="21518"/>
                    <a:pt x="19589" y="21518"/>
                    <a:pt x="20939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332816" y="6216650"/>
              <a:ext cx="1079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000"/>
                    <a:pt x="11859" y="12000"/>
                    <a:pt x="15459" y="15480"/>
                  </a:cubicBezTo>
                  <a:cubicBezTo>
                    <a:pt x="19059" y="18960"/>
                    <a:pt x="20329" y="19920"/>
                    <a:pt x="20965" y="20520"/>
                  </a:cubicBezTo>
                  <a:cubicBezTo>
                    <a:pt x="21600" y="21120"/>
                    <a:pt x="2160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294708" y="6191249"/>
              <a:ext cx="196859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8" fill="norm" stroke="1" extrusionOk="0">
                  <a:moveTo>
                    <a:pt x="21371" y="0"/>
                  </a:moveTo>
                  <a:cubicBezTo>
                    <a:pt x="19073" y="545"/>
                    <a:pt x="16775" y="1089"/>
                    <a:pt x="13903" y="3449"/>
                  </a:cubicBezTo>
                  <a:cubicBezTo>
                    <a:pt x="11031" y="5808"/>
                    <a:pt x="7584" y="9983"/>
                    <a:pt x="5286" y="12706"/>
                  </a:cubicBezTo>
                  <a:cubicBezTo>
                    <a:pt x="2988" y="15429"/>
                    <a:pt x="1839" y="16699"/>
                    <a:pt x="1035" y="17970"/>
                  </a:cubicBezTo>
                  <a:cubicBezTo>
                    <a:pt x="231" y="19240"/>
                    <a:pt x="-229" y="20511"/>
                    <a:pt x="116" y="21055"/>
                  </a:cubicBezTo>
                  <a:cubicBezTo>
                    <a:pt x="460" y="21600"/>
                    <a:pt x="1609" y="21418"/>
                    <a:pt x="275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491566" y="63246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561416" y="63309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643966" y="62547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17"/>
                    <a:pt x="7200" y="9434"/>
                    <a:pt x="3600" y="13034"/>
                  </a:cubicBezTo>
                  <a:cubicBezTo>
                    <a:pt x="0" y="16634"/>
                    <a:pt x="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720166" y="624205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5948"/>
                    <a:pt x="9900" y="11896"/>
                    <a:pt x="13500" y="15496"/>
                  </a:cubicBezTo>
                  <a:cubicBezTo>
                    <a:pt x="17100" y="19096"/>
                    <a:pt x="1935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746561" y="6210300"/>
              <a:ext cx="13235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3948"/>
                    <a:pt x="11654" y="7897"/>
                    <a:pt x="7942" y="11148"/>
                  </a:cubicBezTo>
                  <a:cubicBezTo>
                    <a:pt x="4229" y="14400"/>
                    <a:pt x="1529" y="16955"/>
                    <a:pt x="516" y="18581"/>
                  </a:cubicBezTo>
                  <a:cubicBezTo>
                    <a:pt x="-496" y="20206"/>
                    <a:pt x="179" y="20903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885266" y="6357292"/>
              <a:ext cx="107951" cy="8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fill="norm" stroke="1" extrusionOk="0">
                  <a:moveTo>
                    <a:pt x="0" y="4619"/>
                  </a:moveTo>
                  <a:cubicBezTo>
                    <a:pt x="1271" y="2459"/>
                    <a:pt x="2541" y="299"/>
                    <a:pt x="4024" y="29"/>
                  </a:cubicBezTo>
                  <a:cubicBezTo>
                    <a:pt x="5506" y="-241"/>
                    <a:pt x="7200" y="1379"/>
                    <a:pt x="8259" y="3539"/>
                  </a:cubicBezTo>
                  <a:cubicBezTo>
                    <a:pt x="9318" y="5699"/>
                    <a:pt x="9741" y="8399"/>
                    <a:pt x="8894" y="11639"/>
                  </a:cubicBezTo>
                  <a:cubicBezTo>
                    <a:pt x="8047" y="14879"/>
                    <a:pt x="5929" y="18659"/>
                    <a:pt x="6776" y="20009"/>
                  </a:cubicBezTo>
                  <a:cubicBezTo>
                    <a:pt x="7624" y="21359"/>
                    <a:pt x="11435" y="20279"/>
                    <a:pt x="14400" y="19199"/>
                  </a:cubicBezTo>
                  <a:cubicBezTo>
                    <a:pt x="17365" y="18119"/>
                    <a:pt x="19482" y="17039"/>
                    <a:pt x="21600" y="1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094816" y="63500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164666" y="62738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367866" y="636905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507566" y="63690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647266" y="635000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729816" y="62801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901266" y="6223000"/>
              <a:ext cx="952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469"/>
                    <a:pt x="6720" y="4937"/>
                    <a:pt x="10320" y="8537"/>
                  </a:cubicBezTo>
                  <a:cubicBezTo>
                    <a:pt x="13920" y="12137"/>
                    <a:pt x="17760" y="16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905621" y="6235700"/>
              <a:ext cx="14804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410" y="2724"/>
                    <a:pt x="11543" y="5449"/>
                    <a:pt x="7892" y="8368"/>
                  </a:cubicBezTo>
                  <a:cubicBezTo>
                    <a:pt x="4241" y="11286"/>
                    <a:pt x="1808" y="14400"/>
                    <a:pt x="743" y="16638"/>
                  </a:cubicBezTo>
                  <a:cubicBezTo>
                    <a:pt x="-322" y="18876"/>
                    <a:pt x="-18" y="20238"/>
                    <a:pt x="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064249" y="6390495"/>
              <a:ext cx="78318" cy="10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7589" y="2062"/>
                  </a:moveTo>
                  <a:cubicBezTo>
                    <a:pt x="5838" y="3756"/>
                    <a:pt x="4086" y="5450"/>
                    <a:pt x="2627" y="7356"/>
                  </a:cubicBezTo>
                  <a:cubicBezTo>
                    <a:pt x="1168" y="9262"/>
                    <a:pt x="0" y="11380"/>
                    <a:pt x="0" y="11168"/>
                  </a:cubicBezTo>
                  <a:cubicBezTo>
                    <a:pt x="0" y="10956"/>
                    <a:pt x="1168" y="8415"/>
                    <a:pt x="3211" y="5874"/>
                  </a:cubicBezTo>
                  <a:cubicBezTo>
                    <a:pt x="5254" y="3333"/>
                    <a:pt x="8173" y="792"/>
                    <a:pt x="10800" y="156"/>
                  </a:cubicBezTo>
                  <a:cubicBezTo>
                    <a:pt x="13427" y="-479"/>
                    <a:pt x="15762" y="792"/>
                    <a:pt x="17514" y="4603"/>
                  </a:cubicBezTo>
                  <a:cubicBezTo>
                    <a:pt x="19265" y="8415"/>
                    <a:pt x="20432" y="14768"/>
                    <a:pt x="2160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415366" y="6559550"/>
              <a:ext cx="151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4" y="19543"/>
                    <a:pt x="1868" y="17486"/>
                    <a:pt x="2877" y="15943"/>
                  </a:cubicBezTo>
                  <a:cubicBezTo>
                    <a:pt x="3886" y="14400"/>
                    <a:pt x="4971" y="13371"/>
                    <a:pt x="6146" y="12857"/>
                  </a:cubicBezTo>
                  <a:cubicBezTo>
                    <a:pt x="7321" y="12343"/>
                    <a:pt x="8586" y="12343"/>
                    <a:pt x="9851" y="11829"/>
                  </a:cubicBezTo>
                  <a:cubicBezTo>
                    <a:pt x="11116" y="11314"/>
                    <a:pt x="12382" y="10286"/>
                    <a:pt x="13632" y="9257"/>
                  </a:cubicBezTo>
                  <a:cubicBezTo>
                    <a:pt x="14882" y="8229"/>
                    <a:pt x="16117" y="7200"/>
                    <a:pt x="17352" y="6171"/>
                  </a:cubicBezTo>
                  <a:cubicBezTo>
                    <a:pt x="18587" y="5143"/>
                    <a:pt x="19823" y="4114"/>
                    <a:pt x="20531" y="3086"/>
                  </a:cubicBezTo>
                  <a:cubicBezTo>
                    <a:pt x="21238" y="2057"/>
                    <a:pt x="2141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266266" y="6665794"/>
              <a:ext cx="241301" cy="16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6959"/>
                  </a:moveTo>
                  <a:cubicBezTo>
                    <a:pt x="568" y="8081"/>
                    <a:pt x="1137" y="9203"/>
                    <a:pt x="1421" y="10605"/>
                  </a:cubicBezTo>
                  <a:cubicBezTo>
                    <a:pt x="1705" y="12008"/>
                    <a:pt x="1705" y="13691"/>
                    <a:pt x="1611" y="15234"/>
                  </a:cubicBezTo>
                  <a:cubicBezTo>
                    <a:pt x="1516" y="16777"/>
                    <a:pt x="1326" y="18179"/>
                    <a:pt x="1421" y="18179"/>
                  </a:cubicBezTo>
                  <a:cubicBezTo>
                    <a:pt x="1516" y="18179"/>
                    <a:pt x="1895" y="16777"/>
                    <a:pt x="3126" y="13831"/>
                  </a:cubicBezTo>
                  <a:cubicBezTo>
                    <a:pt x="4358" y="10886"/>
                    <a:pt x="6442" y="6397"/>
                    <a:pt x="8621" y="3592"/>
                  </a:cubicBezTo>
                  <a:cubicBezTo>
                    <a:pt x="10800" y="787"/>
                    <a:pt x="13074" y="-335"/>
                    <a:pt x="14968" y="86"/>
                  </a:cubicBezTo>
                  <a:cubicBezTo>
                    <a:pt x="16863" y="507"/>
                    <a:pt x="18379" y="2470"/>
                    <a:pt x="19421" y="6257"/>
                  </a:cubicBezTo>
                  <a:cubicBezTo>
                    <a:pt x="20463" y="10044"/>
                    <a:pt x="21032" y="15655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199716" y="6230301"/>
              <a:ext cx="179098" cy="52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61" fill="norm" stroke="1" extrusionOk="0">
                  <a:moveTo>
                    <a:pt x="8193" y="742"/>
                  </a:moveTo>
                  <a:cubicBezTo>
                    <a:pt x="8938" y="395"/>
                    <a:pt x="9683" y="48"/>
                    <a:pt x="10676" y="4"/>
                  </a:cubicBezTo>
                  <a:cubicBezTo>
                    <a:pt x="11669" y="-39"/>
                    <a:pt x="12910" y="221"/>
                    <a:pt x="14897" y="1609"/>
                  </a:cubicBezTo>
                  <a:cubicBezTo>
                    <a:pt x="16883" y="2997"/>
                    <a:pt x="19614" y="5513"/>
                    <a:pt x="20607" y="8115"/>
                  </a:cubicBezTo>
                  <a:cubicBezTo>
                    <a:pt x="21600" y="10718"/>
                    <a:pt x="20855" y="13407"/>
                    <a:pt x="17131" y="15662"/>
                  </a:cubicBezTo>
                  <a:cubicBezTo>
                    <a:pt x="13407" y="17918"/>
                    <a:pt x="6703" y="19739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720416" y="648335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733116" y="66167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429"/>
                    <a:pt x="9741" y="9257"/>
                    <a:pt x="13341" y="5657"/>
                  </a:cubicBezTo>
                  <a:cubicBezTo>
                    <a:pt x="16941" y="2057"/>
                    <a:pt x="192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336366" y="6349727"/>
              <a:ext cx="12701" cy="24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714"/>
                  </a:moveTo>
                  <a:cubicBezTo>
                    <a:pt x="3600" y="775"/>
                    <a:pt x="7200" y="-164"/>
                    <a:pt x="10800" y="24"/>
                  </a:cubicBezTo>
                  <a:cubicBezTo>
                    <a:pt x="14400" y="212"/>
                    <a:pt x="18000" y="1526"/>
                    <a:pt x="19800" y="5283"/>
                  </a:cubicBezTo>
                  <a:cubicBezTo>
                    <a:pt x="21600" y="9039"/>
                    <a:pt x="21600" y="15238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171266" y="6656044"/>
              <a:ext cx="3619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2905" y="12452"/>
                    <a:pt x="5811" y="4676"/>
                    <a:pt x="9411" y="1652"/>
                  </a:cubicBezTo>
                  <a:cubicBezTo>
                    <a:pt x="13011" y="-1372"/>
                    <a:pt x="17305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203016" y="6793684"/>
              <a:ext cx="171451" cy="22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5477"/>
                  </a:moveTo>
                  <a:cubicBezTo>
                    <a:pt x="1067" y="7277"/>
                    <a:pt x="2133" y="9077"/>
                    <a:pt x="2533" y="11377"/>
                  </a:cubicBezTo>
                  <a:cubicBezTo>
                    <a:pt x="2933" y="13677"/>
                    <a:pt x="2667" y="16477"/>
                    <a:pt x="2133" y="18377"/>
                  </a:cubicBezTo>
                  <a:cubicBezTo>
                    <a:pt x="1600" y="20277"/>
                    <a:pt x="800" y="21277"/>
                    <a:pt x="400" y="21277"/>
                  </a:cubicBezTo>
                  <a:cubicBezTo>
                    <a:pt x="0" y="21277"/>
                    <a:pt x="0" y="20277"/>
                    <a:pt x="667" y="17277"/>
                  </a:cubicBezTo>
                  <a:cubicBezTo>
                    <a:pt x="1333" y="14277"/>
                    <a:pt x="2667" y="9277"/>
                    <a:pt x="4667" y="6077"/>
                  </a:cubicBezTo>
                  <a:cubicBezTo>
                    <a:pt x="6667" y="2877"/>
                    <a:pt x="9333" y="1477"/>
                    <a:pt x="11467" y="677"/>
                  </a:cubicBezTo>
                  <a:cubicBezTo>
                    <a:pt x="13600" y="-123"/>
                    <a:pt x="15200" y="-323"/>
                    <a:pt x="16667" y="677"/>
                  </a:cubicBezTo>
                  <a:cubicBezTo>
                    <a:pt x="18133" y="1677"/>
                    <a:pt x="19467" y="3877"/>
                    <a:pt x="19867" y="6477"/>
                  </a:cubicBezTo>
                  <a:cubicBezTo>
                    <a:pt x="20267" y="9077"/>
                    <a:pt x="19733" y="12077"/>
                    <a:pt x="19867" y="13977"/>
                  </a:cubicBezTo>
                  <a:cubicBezTo>
                    <a:pt x="20000" y="15877"/>
                    <a:pt x="20800" y="16677"/>
                    <a:pt x="21600" y="1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435522" y="6733116"/>
              <a:ext cx="129445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403" y="8540"/>
                  </a:moveTo>
                  <a:cubicBezTo>
                    <a:pt x="54" y="6028"/>
                    <a:pt x="-294" y="3516"/>
                    <a:pt x="403" y="2009"/>
                  </a:cubicBezTo>
                  <a:cubicBezTo>
                    <a:pt x="1100" y="502"/>
                    <a:pt x="2841" y="0"/>
                    <a:pt x="4583" y="0"/>
                  </a:cubicBezTo>
                  <a:cubicBezTo>
                    <a:pt x="6325" y="0"/>
                    <a:pt x="8067" y="502"/>
                    <a:pt x="9112" y="2512"/>
                  </a:cubicBezTo>
                  <a:cubicBezTo>
                    <a:pt x="10158" y="4521"/>
                    <a:pt x="10506" y="8037"/>
                    <a:pt x="9809" y="10800"/>
                  </a:cubicBezTo>
                  <a:cubicBezTo>
                    <a:pt x="9112" y="13563"/>
                    <a:pt x="7371" y="15572"/>
                    <a:pt x="5629" y="17079"/>
                  </a:cubicBezTo>
                  <a:cubicBezTo>
                    <a:pt x="3887" y="18586"/>
                    <a:pt x="2145" y="19591"/>
                    <a:pt x="2145" y="20344"/>
                  </a:cubicBezTo>
                  <a:cubicBezTo>
                    <a:pt x="2145" y="21098"/>
                    <a:pt x="3887" y="21600"/>
                    <a:pt x="7371" y="21600"/>
                  </a:cubicBezTo>
                  <a:cubicBezTo>
                    <a:pt x="10854" y="21600"/>
                    <a:pt x="16080" y="21098"/>
                    <a:pt x="21306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818966" y="6345417"/>
              <a:ext cx="203201" cy="34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233"/>
                  </a:moveTo>
                  <a:cubicBezTo>
                    <a:pt x="225" y="1453"/>
                    <a:pt x="450" y="672"/>
                    <a:pt x="787" y="607"/>
                  </a:cubicBezTo>
                  <a:cubicBezTo>
                    <a:pt x="1125" y="542"/>
                    <a:pt x="1575" y="1192"/>
                    <a:pt x="2362" y="3469"/>
                  </a:cubicBezTo>
                  <a:cubicBezTo>
                    <a:pt x="3150" y="5747"/>
                    <a:pt x="4275" y="9650"/>
                    <a:pt x="5513" y="12773"/>
                  </a:cubicBezTo>
                  <a:cubicBezTo>
                    <a:pt x="6750" y="15896"/>
                    <a:pt x="8100" y="18238"/>
                    <a:pt x="9337" y="19604"/>
                  </a:cubicBezTo>
                  <a:cubicBezTo>
                    <a:pt x="10575" y="20971"/>
                    <a:pt x="11700" y="21361"/>
                    <a:pt x="12262" y="21036"/>
                  </a:cubicBezTo>
                  <a:cubicBezTo>
                    <a:pt x="12825" y="20710"/>
                    <a:pt x="12825" y="19669"/>
                    <a:pt x="12937" y="16937"/>
                  </a:cubicBezTo>
                  <a:cubicBezTo>
                    <a:pt x="13050" y="14204"/>
                    <a:pt x="13275" y="9780"/>
                    <a:pt x="13388" y="7178"/>
                  </a:cubicBezTo>
                  <a:cubicBezTo>
                    <a:pt x="13500" y="4575"/>
                    <a:pt x="13500" y="3795"/>
                    <a:pt x="13838" y="2754"/>
                  </a:cubicBezTo>
                  <a:cubicBezTo>
                    <a:pt x="14175" y="1713"/>
                    <a:pt x="14850" y="412"/>
                    <a:pt x="16200" y="86"/>
                  </a:cubicBezTo>
                  <a:cubicBezTo>
                    <a:pt x="17550" y="-239"/>
                    <a:pt x="19575" y="412"/>
                    <a:pt x="21600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004174" y="6531714"/>
              <a:ext cx="151343" cy="13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26" fill="norm" stroke="1" extrusionOk="0">
                  <a:moveTo>
                    <a:pt x="13350" y="7036"/>
                  </a:moveTo>
                  <a:cubicBezTo>
                    <a:pt x="12150" y="6083"/>
                    <a:pt x="10950" y="5130"/>
                    <a:pt x="9750" y="3701"/>
                  </a:cubicBezTo>
                  <a:cubicBezTo>
                    <a:pt x="8550" y="2271"/>
                    <a:pt x="7350" y="365"/>
                    <a:pt x="6300" y="48"/>
                  </a:cubicBezTo>
                  <a:cubicBezTo>
                    <a:pt x="5250" y="-270"/>
                    <a:pt x="4350" y="1001"/>
                    <a:pt x="3300" y="3701"/>
                  </a:cubicBezTo>
                  <a:cubicBezTo>
                    <a:pt x="2250" y="6401"/>
                    <a:pt x="1050" y="10530"/>
                    <a:pt x="450" y="13389"/>
                  </a:cubicBezTo>
                  <a:cubicBezTo>
                    <a:pt x="-150" y="16248"/>
                    <a:pt x="-150" y="17836"/>
                    <a:pt x="450" y="19106"/>
                  </a:cubicBezTo>
                  <a:cubicBezTo>
                    <a:pt x="1050" y="20377"/>
                    <a:pt x="2250" y="21330"/>
                    <a:pt x="4050" y="20536"/>
                  </a:cubicBezTo>
                  <a:cubicBezTo>
                    <a:pt x="5850" y="19742"/>
                    <a:pt x="8250" y="17201"/>
                    <a:pt x="10050" y="14342"/>
                  </a:cubicBezTo>
                  <a:cubicBezTo>
                    <a:pt x="11850" y="11483"/>
                    <a:pt x="13050" y="8306"/>
                    <a:pt x="13500" y="7512"/>
                  </a:cubicBezTo>
                  <a:cubicBezTo>
                    <a:pt x="13950" y="6718"/>
                    <a:pt x="13650" y="8306"/>
                    <a:pt x="13650" y="9895"/>
                  </a:cubicBezTo>
                  <a:cubicBezTo>
                    <a:pt x="13650" y="11483"/>
                    <a:pt x="13950" y="13071"/>
                    <a:pt x="14850" y="14342"/>
                  </a:cubicBezTo>
                  <a:cubicBezTo>
                    <a:pt x="15750" y="15612"/>
                    <a:pt x="17250" y="16565"/>
                    <a:pt x="18450" y="16883"/>
                  </a:cubicBezTo>
                  <a:cubicBezTo>
                    <a:pt x="19650" y="17201"/>
                    <a:pt x="20550" y="16883"/>
                    <a:pt x="21450" y="1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161866" y="6521450"/>
              <a:ext cx="139701" cy="1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263"/>
                  </a:moveTo>
                  <a:cubicBezTo>
                    <a:pt x="1309" y="3411"/>
                    <a:pt x="2618" y="2558"/>
                    <a:pt x="4091" y="2842"/>
                  </a:cubicBezTo>
                  <a:cubicBezTo>
                    <a:pt x="5564" y="3126"/>
                    <a:pt x="7200" y="4547"/>
                    <a:pt x="8345" y="6963"/>
                  </a:cubicBezTo>
                  <a:cubicBezTo>
                    <a:pt x="9491" y="9379"/>
                    <a:pt x="10145" y="12789"/>
                    <a:pt x="9982" y="15205"/>
                  </a:cubicBezTo>
                  <a:cubicBezTo>
                    <a:pt x="9818" y="17621"/>
                    <a:pt x="8836" y="19042"/>
                    <a:pt x="7527" y="20037"/>
                  </a:cubicBezTo>
                  <a:cubicBezTo>
                    <a:pt x="6218" y="21032"/>
                    <a:pt x="4582" y="21600"/>
                    <a:pt x="3927" y="21032"/>
                  </a:cubicBezTo>
                  <a:cubicBezTo>
                    <a:pt x="3273" y="20463"/>
                    <a:pt x="3600" y="18758"/>
                    <a:pt x="5564" y="15489"/>
                  </a:cubicBezTo>
                  <a:cubicBezTo>
                    <a:pt x="7527" y="12221"/>
                    <a:pt x="11127" y="7389"/>
                    <a:pt x="14073" y="4547"/>
                  </a:cubicBezTo>
                  <a:cubicBezTo>
                    <a:pt x="17018" y="1705"/>
                    <a:pt x="19309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389747" y="6379290"/>
              <a:ext cx="108670" cy="31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79" fill="norm" stroke="1" extrusionOk="0">
                  <a:moveTo>
                    <a:pt x="20923" y="3213"/>
                  </a:moveTo>
                  <a:cubicBezTo>
                    <a:pt x="20515" y="2198"/>
                    <a:pt x="20108" y="1184"/>
                    <a:pt x="18885" y="604"/>
                  </a:cubicBezTo>
                  <a:cubicBezTo>
                    <a:pt x="17663" y="24"/>
                    <a:pt x="15625" y="-121"/>
                    <a:pt x="13995" y="96"/>
                  </a:cubicBezTo>
                  <a:cubicBezTo>
                    <a:pt x="12365" y="314"/>
                    <a:pt x="11142" y="894"/>
                    <a:pt x="8697" y="3213"/>
                  </a:cubicBezTo>
                  <a:cubicBezTo>
                    <a:pt x="6251" y="5533"/>
                    <a:pt x="2583" y="9592"/>
                    <a:pt x="953" y="12709"/>
                  </a:cubicBezTo>
                  <a:cubicBezTo>
                    <a:pt x="-677" y="15825"/>
                    <a:pt x="-269" y="18000"/>
                    <a:pt x="2583" y="19305"/>
                  </a:cubicBezTo>
                  <a:cubicBezTo>
                    <a:pt x="5436" y="20609"/>
                    <a:pt x="10734" y="21044"/>
                    <a:pt x="1603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530166" y="6444118"/>
              <a:ext cx="120651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43"/>
                  </a:moveTo>
                  <a:cubicBezTo>
                    <a:pt x="379" y="924"/>
                    <a:pt x="758" y="-95"/>
                    <a:pt x="1895" y="7"/>
                  </a:cubicBezTo>
                  <a:cubicBezTo>
                    <a:pt x="3032" y="109"/>
                    <a:pt x="4926" y="1331"/>
                    <a:pt x="7958" y="4286"/>
                  </a:cubicBezTo>
                  <a:cubicBezTo>
                    <a:pt x="10989" y="7241"/>
                    <a:pt x="15158" y="11928"/>
                    <a:pt x="17621" y="15086"/>
                  </a:cubicBezTo>
                  <a:cubicBezTo>
                    <a:pt x="20084" y="18245"/>
                    <a:pt x="20842" y="19875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580966" y="6413500"/>
              <a:ext cx="1079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857"/>
                    <a:pt x="13976" y="1714"/>
                    <a:pt x="10376" y="4114"/>
                  </a:cubicBezTo>
                  <a:cubicBezTo>
                    <a:pt x="6776" y="6514"/>
                    <a:pt x="3388" y="10457"/>
                    <a:pt x="1694" y="13629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765116" y="65659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873066" y="6538055"/>
              <a:ext cx="107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71" y="12582"/>
                    <a:pt x="2541" y="4867"/>
                    <a:pt x="6141" y="1782"/>
                  </a:cubicBezTo>
                  <a:cubicBezTo>
                    <a:pt x="9741" y="-1304"/>
                    <a:pt x="156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930216" y="64897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038166" y="6470649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218"/>
                    <a:pt x="10400" y="12436"/>
                    <a:pt x="14000" y="16036"/>
                  </a:cubicBezTo>
                  <a:cubicBezTo>
                    <a:pt x="17600" y="19636"/>
                    <a:pt x="196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066653" y="6426718"/>
              <a:ext cx="123914" cy="19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05" fill="norm" stroke="1" extrusionOk="0">
                  <a:moveTo>
                    <a:pt x="21432" y="4124"/>
                  </a:moveTo>
                  <a:cubicBezTo>
                    <a:pt x="21066" y="2266"/>
                    <a:pt x="20700" y="408"/>
                    <a:pt x="19968" y="59"/>
                  </a:cubicBezTo>
                  <a:cubicBezTo>
                    <a:pt x="19235" y="-289"/>
                    <a:pt x="18137" y="872"/>
                    <a:pt x="15208" y="4240"/>
                  </a:cubicBezTo>
                  <a:cubicBezTo>
                    <a:pt x="12279" y="7608"/>
                    <a:pt x="7520" y="13182"/>
                    <a:pt x="4408" y="16550"/>
                  </a:cubicBezTo>
                  <a:cubicBezTo>
                    <a:pt x="1296" y="19917"/>
                    <a:pt x="-168" y="21079"/>
                    <a:pt x="15" y="21195"/>
                  </a:cubicBezTo>
                  <a:cubicBezTo>
                    <a:pt x="198" y="21311"/>
                    <a:pt x="2029" y="20382"/>
                    <a:pt x="3859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189453" y="6550997"/>
              <a:ext cx="83664" cy="10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127" fill="norm" stroke="1" extrusionOk="0">
                  <a:moveTo>
                    <a:pt x="277" y="5315"/>
                  </a:moveTo>
                  <a:cubicBezTo>
                    <a:pt x="1857" y="3277"/>
                    <a:pt x="3438" y="1239"/>
                    <a:pt x="5545" y="424"/>
                  </a:cubicBezTo>
                  <a:cubicBezTo>
                    <a:pt x="7652" y="-391"/>
                    <a:pt x="10286" y="17"/>
                    <a:pt x="11603" y="1239"/>
                  </a:cubicBezTo>
                  <a:cubicBezTo>
                    <a:pt x="12921" y="2462"/>
                    <a:pt x="12921" y="4500"/>
                    <a:pt x="11340" y="7352"/>
                  </a:cubicBezTo>
                  <a:cubicBezTo>
                    <a:pt x="9760" y="10205"/>
                    <a:pt x="6599" y="13873"/>
                    <a:pt x="3964" y="16318"/>
                  </a:cubicBezTo>
                  <a:cubicBezTo>
                    <a:pt x="1330" y="18764"/>
                    <a:pt x="-777" y="19986"/>
                    <a:pt x="277" y="20598"/>
                  </a:cubicBezTo>
                  <a:cubicBezTo>
                    <a:pt x="1330" y="21209"/>
                    <a:pt x="5545" y="21209"/>
                    <a:pt x="9496" y="21005"/>
                  </a:cubicBezTo>
                  <a:cubicBezTo>
                    <a:pt x="13447" y="20801"/>
                    <a:pt x="17135" y="20394"/>
                    <a:pt x="20823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381066" y="65532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413824" y="6502400"/>
              <a:ext cx="3074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440"/>
                    <a:pt x="6514" y="2880"/>
                    <a:pt x="2914" y="5760"/>
                  </a:cubicBezTo>
                  <a:cubicBezTo>
                    <a:pt x="-686" y="8640"/>
                    <a:pt x="-686" y="12960"/>
                    <a:pt x="1474" y="15840"/>
                  </a:cubicBezTo>
                  <a:cubicBezTo>
                    <a:pt x="3634" y="18720"/>
                    <a:pt x="7954" y="20160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571566" y="65913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895416" y="658495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022416" y="655052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160" y="12302"/>
                    <a:pt x="4320" y="4448"/>
                    <a:pt x="7920" y="1502"/>
                  </a:cubicBezTo>
                  <a:cubicBezTo>
                    <a:pt x="11520" y="-1443"/>
                    <a:pt x="165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117666" y="65151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251016" y="64579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270066" y="6464300"/>
              <a:ext cx="2222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291" y="955"/>
                  </a:cubicBezTo>
                  <a:cubicBezTo>
                    <a:pt x="4526" y="1910"/>
                    <a:pt x="5966" y="3820"/>
                    <a:pt x="8537" y="6612"/>
                  </a:cubicBezTo>
                  <a:cubicBezTo>
                    <a:pt x="11109" y="9404"/>
                    <a:pt x="14811" y="13078"/>
                    <a:pt x="17177" y="15722"/>
                  </a:cubicBezTo>
                  <a:cubicBezTo>
                    <a:pt x="19543" y="18367"/>
                    <a:pt x="20571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0308166" y="6470650"/>
              <a:ext cx="139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259"/>
                    <a:pt x="15055" y="4518"/>
                    <a:pt x="11455" y="7765"/>
                  </a:cubicBezTo>
                  <a:cubicBezTo>
                    <a:pt x="7855" y="11012"/>
                    <a:pt x="3927" y="15247"/>
                    <a:pt x="1964" y="17718"/>
                  </a:cubicBezTo>
                  <a:cubicBezTo>
                    <a:pt x="0" y="20188"/>
                    <a:pt x="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472136" y="6655889"/>
              <a:ext cx="153531" cy="1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74" fill="norm" stroke="1" extrusionOk="0">
                  <a:moveTo>
                    <a:pt x="158" y="8598"/>
                  </a:moveTo>
                  <a:cubicBezTo>
                    <a:pt x="158" y="6768"/>
                    <a:pt x="158" y="4937"/>
                    <a:pt x="750" y="3473"/>
                  </a:cubicBezTo>
                  <a:cubicBezTo>
                    <a:pt x="1341" y="2009"/>
                    <a:pt x="2525" y="910"/>
                    <a:pt x="4004" y="361"/>
                  </a:cubicBezTo>
                  <a:cubicBezTo>
                    <a:pt x="5484" y="-188"/>
                    <a:pt x="7259" y="-188"/>
                    <a:pt x="8295" y="910"/>
                  </a:cubicBezTo>
                  <a:cubicBezTo>
                    <a:pt x="9330" y="2009"/>
                    <a:pt x="9626" y="4205"/>
                    <a:pt x="9626" y="6219"/>
                  </a:cubicBezTo>
                  <a:cubicBezTo>
                    <a:pt x="9626" y="8232"/>
                    <a:pt x="9330" y="10063"/>
                    <a:pt x="8295" y="11710"/>
                  </a:cubicBezTo>
                  <a:cubicBezTo>
                    <a:pt x="7259" y="13358"/>
                    <a:pt x="5484" y="14822"/>
                    <a:pt x="3709" y="16287"/>
                  </a:cubicBezTo>
                  <a:cubicBezTo>
                    <a:pt x="1933" y="17751"/>
                    <a:pt x="158" y="19215"/>
                    <a:pt x="10" y="20131"/>
                  </a:cubicBezTo>
                  <a:cubicBezTo>
                    <a:pt x="-138" y="21046"/>
                    <a:pt x="1341" y="21412"/>
                    <a:pt x="5188" y="21229"/>
                  </a:cubicBezTo>
                  <a:cubicBezTo>
                    <a:pt x="9035" y="21046"/>
                    <a:pt x="15248" y="20314"/>
                    <a:pt x="21462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581216" y="6458313"/>
              <a:ext cx="145352" cy="40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69" fill="norm" stroke="1" extrusionOk="0">
                  <a:moveTo>
                    <a:pt x="10952" y="317"/>
                  </a:moveTo>
                  <a:cubicBezTo>
                    <a:pt x="12777" y="93"/>
                    <a:pt x="14603" y="-131"/>
                    <a:pt x="15972" y="93"/>
                  </a:cubicBezTo>
                  <a:cubicBezTo>
                    <a:pt x="17341" y="317"/>
                    <a:pt x="18254" y="988"/>
                    <a:pt x="19318" y="2947"/>
                  </a:cubicBezTo>
                  <a:cubicBezTo>
                    <a:pt x="20383" y="4905"/>
                    <a:pt x="21600" y="8151"/>
                    <a:pt x="20383" y="11285"/>
                  </a:cubicBezTo>
                  <a:cubicBezTo>
                    <a:pt x="19166" y="14418"/>
                    <a:pt x="15515" y="17440"/>
                    <a:pt x="11713" y="19119"/>
                  </a:cubicBezTo>
                  <a:cubicBezTo>
                    <a:pt x="7910" y="20797"/>
                    <a:pt x="3955" y="21133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0432197" y="6668866"/>
              <a:ext cx="157573" cy="18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96" fill="norm" stroke="1" extrusionOk="0">
                  <a:moveTo>
                    <a:pt x="2104" y="4260"/>
                  </a:moveTo>
                  <a:cubicBezTo>
                    <a:pt x="1535" y="7941"/>
                    <a:pt x="967" y="11623"/>
                    <a:pt x="541" y="14201"/>
                  </a:cubicBezTo>
                  <a:cubicBezTo>
                    <a:pt x="114" y="16778"/>
                    <a:pt x="-170" y="18251"/>
                    <a:pt x="114" y="18251"/>
                  </a:cubicBezTo>
                  <a:cubicBezTo>
                    <a:pt x="398" y="18251"/>
                    <a:pt x="1251" y="16778"/>
                    <a:pt x="3098" y="14078"/>
                  </a:cubicBezTo>
                  <a:cubicBezTo>
                    <a:pt x="4946" y="11378"/>
                    <a:pt x="7788" y="7451"/>
                    <a:pt x="9635" y="4996"/>
                  </a:cubicBezTo>
                  <a:cubicBezTo>
                    <a:pt x="11483" y="2541"/>
                    <a:pt x="12335" y="1560"/>
                    <a:pt x="13472" y="823"/>
                  </a:cubicBezTo>
                  <a:cubicBezTo>
                    <a:pt x="14609" y="87"/>
                    <a:pt x="16030" y="-404"/>
                    <a:pt x="17451" y="455"/>
                  </a:cubicBezTo>
                  <a:cubicBezTo>
                    <a:pt x="18872" y="1314"/>
                    <a:pt x="20293" y="3523"/>
                    <a:pt x="20862" y="5855"/>
                  </a:cubicBezTo>
                  <a:cubicBezTo>
                    <a:pt x="21430" y="8187"/>
                    <a:pt x="21146" y="10641"/>
                    <a:pt x="20293" y="12851"/>
                  </a:cubicBezTo>
                  <a:cubicBezTo>
                    <a:pt x="19441" y="15060"/>
                    <a:pt x="18019" y="17023"/>
                    <a:pt x="17877" y="18373"/>
                  </a:cubicBezTo>
                  <a:cubicBezTo>
                    <a:pt x="17735" y="19723"/>
                    <a:pt x="18872" y="20460"/>
                    <a:pt x="2000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415116" y="7531049"/>
              <a:ext cx="2540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20" y="11670"/>
                    <a:pt x="6840" y="3363"/>
                    <a:pt x="10440" y="870"/>
                  </a:cubicBezTo>
                  <a:cubicBezTo>
                    <a:pt x="14040" y="-1622"/>
                    <a:pt x="1782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478616" y="7633405"/>
              <a:ext cx="1968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342" y="12126"/>
                    <a:pt x="10684" y="4168"/>
                    <a:pt x="14284" y="1326"/>
                  </a:cubicBezTo>
                  <a:cubicBezTo>
                    <a:pt x="17884" y="-1516"/>
                    <a:pt x="19742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440516" y="7296150"/>
              <a:ext cx="133351" cy="15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0"/>
                  </a:moveTo>
                  <a:cubicBezTo>
                    <a:pt x="1029" y="3126"/>
                    <a:pt x="2057" y="6253"/>
                    <a:pt x="2571" y="9237"/>
                  </a:cubicBezTo>
                  <a:cubicBezTo>
                    <a:pt x="3086" y="12221"/>
                    <a:pt x="3086" y="15063"/>
                    <a:pt x="3086" y="17195"/>
                  </a:cubicBezTo>
                  <a:cubicBezTo>
                    <a:pt x="3086" y="19326"/>
                    <a:pt x="3086" y="20747"/>
                    <a:pt x="3943" y="21174"/>
                  </a:cubicBezTo>
                  <a:cubicBezTo>
                    <a:pt x="4800" y="21600"/>
                    <a:pt x="6514" y="21032"/>
                    <a:pt x="9600" y="19895"/>
                  </a:cubicBezTo>
                  <a:cubicBezTo>
                    <a:pt x="12686" y="18758"/>
                    <a:pt x="17143" y="17053"/>
                    <a:pt x="21600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593511" y="7302863"/>
              <a:ext cx="93567" cy="10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38" fill="norm" stroke="1" extrusionOk="0">
                  <a:moveTo>
                    <a:pt x="20025" y="1247"/>
                  </a:moveTo>
                  <a:cubicBezTo>
                    <a:pt x="17625" y="366"/>
                    <a:pt x="15225" y="-516"/>
                    <a:pt x="11865" y="366"/>
                  </a:cubicBezTo>
                  <a:cubicBezTo>
                    <a:pt x="8505" y="1247"/>
                    <a:pt x="4185" y="3892"/>
                    <a:pt x="2025" y="6537"/>
                  </a:cubicBezTo>
                  <a:cubicBezTo>
                    <a:pt x="-135" y="9182"/>
                    <a:pt x="-135" y="11827"/>
                    <a:pt x="105" y="14251"/>
                  </a:cubicBezTo>
                  <a:cubicBezTo>
                    <a:pt x="345" y="16676"/>
                    <a:pt x="825" y="18880"/>
                    <a:pt x="3705" y="19982"/>
                  </a:cubicBezTo>
                  <a:cubicBezTo>
                    <a:pt x="6585" y="21084"/>
                    <a:pt x="11865" y="21084"/>
                    <a:pt x="15225" y="20202"/>
                  </a:cubicBezTo>
                  <a:cubicBezTo>
                    <a:pt x="18585" y="19321"/>
                    <a:pt x="20025" y="17557"/>
                    <a:pt x="20745" y="15133"/>
                  </a:cubicBezTo>
                  <a:cubicBezTo>
                    <a:pt x="21465" y="12708"/>
                    <a:pt x="21465" y="9623"/>
                    <a:pt x="20025" y="8300"/>
                  </a:cubicBezTo>
                  <a:cubicBezTo>
                    <a:pt x="18585" y="6978"/>
                    <a:pt x="15705" y="7419"/>
                    <a:pt x="12825" y="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726266" y="7289800"/>
              <a:ext cx="107951" cy="12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295"/>
                  </a:moveTo>
                  <a:cubicBezTo>
                    <a:pt x="1694" y="6956"/>
                    <a:pt x="3388" y="10617"/>
                    <a:pt x="5082" y="13912"/>
                  </a:cubicBezTo>
                  <a:cubicBezTo>
                    <a:pt x="6776" y="17207"/>
                    <a:pt x="8471" y="20136"/>
                    <a:pt x="9953" y="20868"/>
                  </a:cubicBezTo>
                  <a:cubicBezTo>
                    <a:pt x="11435" y="21600"/>
                    <a:pt x="12706" y="20136"/>
                    <a:pt x="13553" y="17939"/>
                  </a:cubicBezTo>
                  <a:cubicBezTo>
                    <a:pt x="14400" y="15742"/>
                    <a:pt x="14824" y="12814"/>
                    <a:pt x="16094" y="9702"/>
                  </a:cubicBezTo>
                  <a:cubicBezTo>
                    <a:pt x="17365" y="6590"/>
                    <a:pt x="19482" y="32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564466" y="7265397"/>
              <a:ext cx="35208" cy="22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03" fill="norm" stroke="1" extrusionOk="0">
                  <a:moveTo>
                    <a:pt x="0" y="2989"/>
                  </a:moveTo>
                  <a:cubicBezTo>
                    <a:pt x="1271" y="1549"/>
                    <a:pt x="2541" y="109"/>
                    <a:pt x="5082" y="6"/>
                  </a:cubicBezTo>
                  <a:cubicBezTo>
                    <a:pt x="7624" y="-97"/>
                    <a:pt x="11435" y="1137"/>
                    <a:pt x="14612" y="4634"/>
                  </a:cubicBezTo>
                  <a:cubicBezTo>
                    <a:pt x="17788" y="8132"/>
                    <a:pt x="20329" y="13892"/>
                    <a:pt x="20965" y="17080"/>
                  </a:cubicBezTo>
                  <a:cubicBezTo>
                    <a:pt x="21600" y="20269"/>
                    <a:pt x="20329" y="20886"/>
                    <a:pt x="1905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412066" y="7511466"/>
              <a:ext cx="34290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3600" y="11529"/>
                    <a:pt x="7200" y="3077"/>
                    <a:pt x="10800" y="729"/>
                  </a:cubicBezTo>
                  <a:cubicBezTo>
                    <a:pt x="14400" y="-1619"/>
                    <a:pt x="18000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545416" y="7660208"/>
              <a:ext cx="158751" cy="21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453"/>
                  </a:moveTo>
                  <a:cubicBezTo>
                    <a:pt x="864" y="8808"/>
                    <a:pt x="1728" y="12164"/>
                    <a:pt x="2160" y="14471"/>
                  </a:cubicBezTo>
                  <a:cubicBezTo>
                    <a:pt x="2592" y="16777"/>
                    <a:pt x="2592" y="18036"/>
                    <a:pt x="2304" y="19189"/>
                  </a:cubicBezTo>
                  <a:cubicBezTo>
                    <a:pt x="2016" y="20342"/>
                    <a:pt x="1440" y="21391"/>
                    <a:pt x="1152" y="21181"/>
                  </a:cubicBezTo>
                  <a:cubicBezTo>
                    <a:pt x="864" y="20972"/>
                    <a:pt x="864" y="19504"/>
                    <a:pt x="2160" y="16148"/>
                  </a:cubicBezTo>
                  <a:cubicBezTo>
                    <a:pt x="3456" y="12793"/>
                    <a:pt x="6048" y="7550"/>
                    <a:pt x="7920" y="4509"/>
                  </a:cubicBezTo>
                  <a:cubicBezTo>
                    <a:pt x="9792" y="1469"/>
                    <a:pt x="10944" y="630"/>
                    <a:pt x="12240" y="210"/>
                  </a:cubicBezTo>
                  <a:cubicBezTo>
                    <a:pt x="13536" y="-209"/>
                    <a:pt x="14976" y="-209"/>
                    <a:pt x="16560" y="2203"/>
                  </a:cubicBezTo>
                  <a:cubicBezTo>
                    <a:pt x="18144" y="4614"/>
                    <a:pt x="19872" y="9438"/>
                    <a:pt x="21600" y="1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780366" y="7569926"/>
              <a:ext cx="114301" cy="9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9493"/>
                  </a:moveTo>
                  <a:cubicBezTo>
                    <a:pt x="0" y="7195"/>
                    <a:pt x="0" y="4897"/>
                    <a:pt x="1000" y="3289"/>
                  </a:cubicBezTo>
                  <a:cubicBezTo>
                    <a:pt x="2000" y="1680"/>
                    <a:pt x="4000" y="761"/>
                    <a:pt x="6000" y="302"/>
                  </a:cubicBezTo>
                  <a:cubicBezTo>
                    <a:pt x="8000" y="-158"/>
                    <a:pt x="10000" y="-158"/>
                    <a:pt x="11800" y="761"/>
                  </a:cubicBezTo>
                  <a:cubicBezTo>
                    <a:pt x="13600" y="1680"/>
                    <a:pt x="15200" y="3519"/>
                    <a:pt x="15000" y="6506"/>
                  </a:cubicBezTo>
                  <a:cubicBezTo>
                    <a:pt x="14800" y="9493"/>
                    <a:pt x="12800" y="13629"/>
                    <a:pt x="11000" y="16387"/>
                  </a:cubicBezTo>
                  <a:cubicBezTo>
                    <a:pt x="9200" y="19144"/>
                    <a:pt x="7600" y="20523"/>
                    <a:pt x="7800" y="20982"/>
                  </a:cubicBezTo>
                  <a:cubicBezTo>
                    <a:pt x="8000" y="21442"/>
                    <a:pt x="10000" y="20982"/>
                    <a:pt x="12600" y="20063"/>
                  </a:cubicBezTo>
                  <a:cubicBezTo>
                    <a:pt x="15200" y="19144"/>
                    <a:pt x="18400" y="17765"/>
                    <a:pt x="21600" y="1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205816" y="75247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383616" y="7317666"/>
              <a:ext cx="133351" cy="19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057" y="7315"/>
                  </a:moveTo>
                  <a:cubicBezTo>
                    <a:pt x="1371" y="11221"/>
                    <a:pt x="686" y="15128"/>
                    <a:pt x="343" y="17655"/>
                  </a:cubicBezTo>
                  <a:cubicBezTo>
                    <a:pt x="0" y="20183"/>
                    <a:pt x="0" y="21332"/>
                    <a:pt x="0" y="21332"/>
                  </a:cubicBezTo>
                  <a:cubicBezTo>
                    <a:pt x="0" y="21332"/>
                    <a:pt x="0" y="20183"/>
                    <a:pt x="343" y="17655"/>
                  </a:cubicBezTo>
                  <a:cubicBezTo>
                    <a:pt x="686" y="15128"/>
                    <a:pt x="1371" y="11221"/>
                    <a:pt x="2400" y="8004"/>
                  </a:cubicBezTo>
                  <a:cubicBezTo>
                    <a:pt x="3429" y="4787"/>
                    <a:pt x="4800" y="2260"/>
                    <a:pt x="6343" y="996"/>
                  </a:cubicBezTo>
                  <a:cubicBezTo>
                    <a:pt x="7886" y="-268"/>
                    <a:pt x="9600" y="-268"/>
                    <a:pt x="11829" y="651"/>
                  </a:cubicBezTo>
                  <a:cubicBezTo>
                    <a:pt x="14057" y="1570"/>
                    <a:pt x="16800" y="3409"/>
                    <a:pt x="18514" y="6281"/>
                  </a:cubicBezTo>
                  <a:cubicBezTo>
                    <a:pt x="20229" y="9153"/>
                    <a:pt x="20914" y="13060"/>
                    <a:pt x="21600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663016" y="74358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794164" y="7393101"/>
              <a:ext cx="345103" cy="13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3" fill="norm" stroke="1" extrusionOk="0">
                  <a:moveTo>
                    <a:pt x="3298" y="1781"/>
                  </a:moveTo>
                  <a:cubicBezTo>
                    <a:pt x="3825" y="753"/>
                    <a:pt x="4352" y="-276"/>
                    <a:pt x="4681" y="67"/>
                  </a:cubicBezTo>
                  <a:cubicBezTo>
                    <a:pt x="5011" y="410"/>
                    <a:pt x="5142" y="2124"/>
                    <a:pt x="4879" y="5210"/>
                  </a:cubicBezTo>
                  <a:cubicBezTo>
                    <a:pt x="4615" y="8295"/>
                    <a:pt x="3957" y="12753"/>
                    <a:pt x="3430" y="15667"/>
                  </a:cubicBezTo>
                  <a:cubicBezTo>
                    <a:pt x="2903" y="18581"/>
                    <a:pt x="2508" y="19953"/>
                    <a:pt x="1981" y="20638"/>
                  </a:cubicBezTo>
                  <a:cubicBezTo>
                    <a:pt x="1454" y="21324"/>
                    <a:pt x="796" y="21324"/>
                    <a:pt x="401" y="20467"/>
                  </a:cubicBezTo>
                  <a:cubicBezTo>
                    <a:pt x="6" y="19610"/>
                    <a:pt x="-126" y="17895"/>
                    <a:pt x="137" y="14810"/>
                  </a:cubicBezTo>
                  <a:cubicBezTo>
                    <a:pt x="401" y="11724"/>
                    <a:pt x="1059" y="7267"/>
                    <a:pt x="3298" y="4695"/>
                  </a:cubicBezTo>
                  <a:cubicBezTo>
                    <a:pt x="5537" y="2124"/>
                    <a:pt x="9357" y="1438"/>
                    <a:pt x="12320" y="1438"/>
                  </a:cubicBezTo>
                  <a:cubicBezTo>
                    <a:pt x="15284" y="1438"/>
                    <a:pt x="17391" y="2124"/>
                    <a:pt x="18774" y="2295"/>
                  </a:cubicBezTo>
                  <a:cubicBezTo>
                    <a:pt x="20157" y="2467"/>
                    <a:pt x="20815" y="2124"/>
                    <a:pt x="21474" y="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145616" y="7241116"/>
              <a:ext cx="26035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06"/>
                  </a:moveTo>
                  <a:cubicBezTo>
                    <a:pt x="527" y="4075"/>
                    <a:pt x="1054" y="2445"/>
                    <a:pt x="1932" y="1426"/>
                  </a:cubicBezTo>
                  <a:cubicBezTo>
                    <a:pt x="2810" y="408"/>
                    <a:pt x="4039" y="0"/>
                    <a:pt x="5093" y="0"/>
                  </a:cubicBezTo>
                  <a:cubicBezTo>
                    <a:pt x="6146" y="0"/>
                    <a:pt x="7024" y="408"/>
                    <a:pt x="7376" y="2649"/>
                  </a:cubicBezTo>
                  <a:cubicBezTo>
                    <a:pt x="7727" y="4891"/>
                    <a:pt x="7551" y="8966"/>
                    <a:pt x="7112" y="11819"/>
                  </a:cubicBezTo>
                  <a:cubicBezTo>
                    <a:pt x="6673" y="14672"/>
                    <a:pt x="5971" y="16302"/>
                    <a:pt x="5180" y="17728"/>
                  </a:cubicBezTo>
                  <a:cubicBezTo>
                    <a:pt x="4390" y="19155"/>
                    <a:pt x="3512" y="20377"/>
                    <a:pt x="3600" y="20785"/>
                  </a:cubicBezTo>
                  <a:cubicBezTo>
                    <a:pt x="3688" y="21192"/>
                    <a:pt x="4741" y="20785"/>
                    <a:pt x="7902" y="20785"/>
                  </a:cubicBezTo>
                  <a:cubicBezTo>
                    <a:pt x="11063" y="20785"/>
                    <a:pt x="16332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850466" y="746759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37766" y="75946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452585" y="7408828"/>
              <a:ext cx="286882" cy="15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806" fill="norm" stroke="1" extrusionOk="0">
                  <a:moveTo>
                    <a:pt x="8185" y="1070"/>
                  </a:moveTo>
                  <a:cubicBezTo>
                    <a:pt x="7391" y="6754"/>
                    <a:pt x="6597" y="12438"/>
                    <a:pt x="5882" y="15707"/>
                  </a:cubicBezTo>
                  <a:cubicBezTo>
                    <a:pt x="5167" y="18975"/>
                    <a:pt x="4532" y="19828"/>
                    <a:pt x="3817" y="20396"/>
                  </a:cubicBezTo>
                  <a:cubicBezTo>
                    <a:pt x="3102" y="20965"/>
                    <a:pt x="2308" y="21249"/>
                    <a:pt x="1514" y="19117"/>
                  </a:cubicBezTo>
                  <a:cubicBezTo>
                    <a:pt x="720" y="16986"/>
                    <a:pt x="-74" y="12438"/>
                    <a:pt x="5" y="8744"/>
                  </a:cubicBezTo>
                  <a:cubicBezTo>
                    <a:pt x="85" y="5049"/>
                    <a:pt x="1038" y="2207"/>
                    <a:pt x="3976" y="928"/>
                  </a:cubicBezTo>
                  <a:cubicBezTo>
                    <a:pt x="6914" y="-351"/>
                    <a:pt x="11838" y="-67"/>
                    <a:pt x="15094" y="360"/>
                  </a:cubicBezTo>
                  <a:cubicBezTo>
                    <a:pt x="18350" y="786"/>
                    <a:pt x="19938" y="1354"/>
                    <a:pt x="21526" y="1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758516" y="7234300"/>
              <a:ext cx="171451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876"/>
                  </a:moveTo>
                  <a:cubicBezTo>
                    <a:pt x="800" y="3162"/>
                    <a:pt x="1600" y="1447"/>
                    <a:pt x="2800" y="590"/>
                  </a:cubicBezTo>
                  <a:cubicBezTo>
                    <a:pt x="4000" y="-267"/>
                    <a:pt x="5600" y="-267"/>
                    <a:pt x="7333" y="1104"/>
                  </a:cubicBezTo>
                  <a:cubicBezTo>
                    <a:pt x="9067" y="2476"/>
                    <a:pt x="10933" y="5219"/>
                    <a:pt x="11867" y="7447"/>
                  </a:cubicBezTo>
                  <a:cubicBezTo>
                    <a:pt x="12800" y="9676"/>
                    <a:pt x="12800" y="11390"/>
                    <a:pt x="12267" y="12762"/>
                  </a:cubicBezTo>
                  <a:cubicBezTo>
                    <a:pt x="11733" y="14133"/>
                    <a:pt x="10667" y="15162"/>
                    <a:pt x="9200" y="16533"/>
                  </a:cubicBezTo>
                  <a:cubicBezTo>
                    <a:pt x="7733" y="17904"/>
                    <a:pt x="5867" y="19619"/>
                    <a:pt x="6133" y="20133"/>
                  </a:cubicBezTo>
                  <a:cubicBezTo>
                    <a:pt x="6400" y="20647"/>
                    <a:pt x="8800" y="19962"/>
                    <a:pt x="11733" y="19962"/>
                  </a:cubicBezTo>
                  <a:cubicBezTo>
                    <a:pt x="14667" y="19962"/>
                    <a:pt x="18133" y="20647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333066" y="7664450"/>
              <a:ext cx="527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8" y="16200"/>
                    <a:pt x="3817" y="10800"/>
                    <a:pt x="6246" y="7200"/>
                  </a:cubicBezTo>
                  <a:cubicBezTo>
                    <a:pt x="8675" y="3600"/>
                    <a:pt x="11624" y="1800"/>
                    <a:pt x="14270" y="900"/>
                  </a:cubicBezTo>
                  <a:cubicBezTo>
                    <a:pt x="16916" y="0"/>
                    <a:pt x="192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510866" y="7786700"/>
              <a:ext cx="213571" cy="16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66" fill="norm" stroke="1" extrusionOk="0">
                  <a:moveTo>
                    <a:pt x="0" y="3894"/>
                  </a:moveTo>
                  <a:cubicBezTo>
                    <a:pt x="847" y="8542"/>
                    <a:pt x="1694" y="13190"/>
                    <a:pt x="2012" y="16335"/>
                  </a:cubicBezTo>
                  <a:cubicBezTo>
                    <a:pt x="2329" y="19479"/>
                    <a:pt x="2118" y="21120"/>
                    <a:pt x="2012" y="21256"/>
                  </a:cubicBezTo>
                  <a:cubicBezTo>
                    <a:pt x="1906" y="21393"/>
                    <a:pt x="1906" y="20026"/>
                    <a:pt x="2859" y="16608"/>
                  </a:cubicBezTo>
                  <a:cubicBezTo>
                    <a:pt x="3812" y="13190"/>
                    <a:pt x="5718" y="7722"/>
                    <a:pt x="7941" y="4578"/>
                  </a:cubicBezTo>
                  <a:cubicBezTo>
                    <a:pt x="10165" y="1434"/>
                    <a:pt x="12706" y="613"/>
                    <a:pt x="14506" y="203"/>
                  </a:cubicBezTo>
                  <a:cubicBezTo>
                    <a:pt x="16306" y="-207"/>
                    <a:pt x="17365" y="-207"/>
                    <a:pt x="18529" y="2254"/>
                  </a:cubicBezTo>
                  <a:cubicBezTo>
                    <a:pt x="19694" y="4715"/>
                    <a:pt x="20965" y="9636"/>
                    <a:pt x="21282" y="13190"/>
                  </a:cubicBezTo>
                  <a:cubicBezTo>
                    <a:pt x="21600" y="16745"/>
                    <a:pt x="20965" y="18932"/>
                    <a:pt x="20329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253816" y="5332399"/>
              <a:ext cx="196851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19"/>
                  </a:moveTo>
                  <a:cubicBezTo>
                    <a:pt x="1161" y="-38"/>
                    <a:pt x="2323" y="-196"/>
                    <a:pt x="3832" y="750"/>
                  </a:cubicBezTo>
                  <a:cubicBezTo>
                    <a:pt x="5342" y="1696"/>
                    <a:pt x="7200" y="3746"/>
                    <a:pt x="9406" y="5953"/>
                  </a:cubicBezTo>
                  <a:cubicBezTo>
                    <a:pt x="11613" y="8160"/>
                    <a:pt x="14168" y="10525"/>
                    <a:pt x="16258" y="13127"/>
                  </a:cubicBezTo>
                  <a:cubicBezTo>
                    <a:pt x="18348" y="15728"/>
                    <a:pt x="19974" y="18566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279216" y="5327650"/>
              <a:ext cx="165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029"/>
                    <a:pt x="16615" y="2057"/>
                    <a:pt x="13569" y="4500"/>
                  </a:cubicBezTo>
                  <a:cubicBezTo>
                    <a:pt x="10523" y="6943"/>
                    <a:pt x="6923" y="10800"/>
                    <a:pt x="4569" y="13886"/>
                  </a:cubicBezTo>
                  <a:cubicBezTo>
                    <a:pt x="2215" y="16971"/>
                    <a:pt x="1108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473814" y="5510336"/>
              <a:ext cx="103490" cy="14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877" fill="norm" stroke="1" extrusionOk="0">
                  <a:moveTo>
                    <a:pt x="5533" y="3973"/>
                  </a:moveTo>
                  <a:cubicBezTo>
                    <a:pt x="3839" y="4912"/>
                    <a:pt x="2145" y="5851"/>
                    <a:pt x="1086" y="8355"/>
                  </a:cubicBezTo>
                  <a:cubicBezTo>
                    <a:pt x="28" y="10860"/>
                    <a:pt x="-396" y="14929"/>
                    <a:pt x="451" y="13990"/>
                  </a:cubicBezTo>
                  <a:cubicBezTo>
                    <a:pt x="1298" y="13051"/>
                    <a:pt x="3416" y="7103"/>
                    <a:pt x="5957" y="3660"/>
                  </a:cubicBezTo>
                  <a:cubicBezTo>
                    <a:pt x="8498" y="216"/>
                    <a:pt x="11463" y="-723"/>
                    <a:pt x="14216" y="529"/>
                  </a:cubicBezTo>
                  <a:cubicBezTo>
                    <a:pt x="16969" y="1781"/>
                    <a:pt x="19510" y="5225"/>
                    <a:pt x="20357" y="8981"/>
                  </a:cubicBezTo>
                  <a:cubicBezTo>
                    <a:pt x="21204" y="12738"/>
                    <a:pt x="20357" y="16807"/>
                    <a:pt x="19510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241116" y="5249005"/>
              <a:ext cx="292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52" y="12582"/>
                    <a:pt x="9704" y="4867"/>
                    <a:pt x="13304" y="1782"/>
                  </a:cubicBezTo>
                  <a:cubicBezTo>
                    <a:pt x="16904" y="-1304"/>
                    <a:pt x="1925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047566" y="5403850"/>
              <a:ext cx="1841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2700"/>
                    <a:pt x="1986" y="5400"/>
                    <a:pt x="2483" y="7950"/>
                  </a:cubicBezTo>
                  <a:cubicBezTo>
                    <a:pt x="2979" y="10500"/>
                    <a:pt x="2979" y="12900"/>
                    <a:pt x="2731" y="14850"/>
                  </a:cubicBezTo>
                  <a:cubicBezTo>
                    <a:pt x="2483" y="16800"/>
                    <a:pt x="1986" y="18300"/>
                    <a:pt x="1614" y="18150"/>
                  </a:cubicBezTo>
                  <a:cubicBezTo>
                    <a:pt x="1241" y="18000"/>
                    <a:pt x="993" y="16200"/>
                    <a:pt x="1241" y="13500"/>
                  </a:cubicBezTo>
                  <a:cubicBezTo>
                    <a:pt x="1490" y="10800"/>
                    <a:pt x="2234" y="7200"/>
                    <a:pt x="2979" y="4800"/>
                  </a:cubicBezTo>
                  <a:cubicBezTo>
                    <a:pt x="3724" y="2400"/>
                    <a:pt x="4469" y="1200"/>
                    <a:pt x="5090" y="1350"/>
                  </a:cubicBezTo>
                  <a:cubicBezTo>
                    <a:pt x="5710" y="1500"/>
                    <a:pt x="6207" y="3000"/>
                    <a:pt x="6703" y="5250"/>
                  </a:cubicBezTo>
                  <a:cubicBezTo>
                    <a:pt x="7200" y="7500"/>
                    <a:pt x="7697" y="10500"/>
                    <a:pt x="8069" y="10800"/>
                  </a:cubicBezTo>
                  <a:cubicBezTo>
                    <a:pt x="8441" y="11100"/>
                    <a:pt x="8690" y="8700"/>
                    <a:pt x="9186" y="6900"/>
                  </a:cubicBezTo>
                  <a:cubicBezTo>
                    <a:pt x="9683" y="5100"/>
                    <a:pt x="10428" y="3900"/>
                    <a:pt x="11421" y="2850"/>
                  </a:cubicBezTo>
                  <a:cubicBezTo>
                    <a:pt x="12414" y="1800"/>
                    <a:pt x="13655" y="900"/>
                    <a:pt x="15145" y="1800"/>
                  </a:cubicBezTo>
                  <a:cubicBezTo>
                    <a:pt x="16634" y="2700"/>
                    <a:pt x="18372" y="5400"/>
                    <a:pt x="19490" y="9000"/>
                  </a:cubicBezTo>
                  <a:cubicBezTo>
                    <a:pt x="20607" y="12600"/>
                    <a:pt x="21103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279999" y="5409680"/>
              <a:ext cx="91418" cy="14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49" fill="norm" stroke="1" extrusionOk="0">
                  <a:moveTo>
                    <a:pt x="2057" y="7590"/>
                  </a:moveTo>
                  <a:cubicBezTo>
                    <a:pt x="4020" y="8529"/>
                    <a:pt x="5984" y="9468"/>
                    <a:pt x="8193" y="9468"/>
                  </a:cubicBezTo>
                  <a:cubicBezTo>
                    <a:pt x="10402" y="9468"/>
                    <a:pt x="12857" y="8529"/>
                    <a:pt x="14329" y="7277"/>
                  </a:cubicBezTo>
                  <a:cubicBezTo>
                    <a:pt x="15802" y="6025"/>
                    <a:pt x="16293" y="4460"/>
                    <a:pt x="15802" y="3051"/>
                  </a:cubicBezTo>
                  <a:cubicBezTo>
                    <a:pt x="15311" y="1642"/>
                    <a:pt x="13838" y="390"/>
                    <a:pt x="11875" y="77"/>
                  </a:cubicBezTo>
                  <a:cubicBezTo>
                    <a:pt x="9911" y="-236"/>
                    <a:pt x="7457" y="390"/>
                    <a:pt x="5247" y="2268"/>
                  </a:cubicBezTo>
                  <a:cubicBezTo>
                    <a:pt x="3038" y="4147"/>
                    <a:pt x="1075" y="7277"/>
                    <a:pt x="338" y="10407"/>
                  </a:cubicBezTo>
                  <a:cubicBezTo>
                    <a:pt x="-398" y="13538"/>
                    <a:pt x="93" y="16668"/>
                    <a:pt x="1566" y="18547"/>
                  </a:cubicBezTo>
                  <a:cubicBezTo>
                    <a:pt x="3038" y="20425"/>
                    <a:pt x="5493" y="21051"/>
                    <a:pt x="8929" y="21207"/>
                  </a:cubicBezTo>
                  <a:cubicBezTo>
                    <a:pt x="12366" y="21364"/>
                    <a:pt x="16784" y="21051"/>
                    <a:pt x="21202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383592" y="5428216"/>
              <a:ext cx="210075" cy="1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87" fill="norm" stroke="1" extrusionOk="0">
                  <a:moveTo>
                    <a:pt x="9126" y="3416"/>
                  </a:moveTo>
                  <a:cubicBezTo>
                    <a:pt x="8262" y="2336"/>
                    <a:pt x="7398" y="1256"/>
                    <a:pt x="5994" y="1616"/>
                  </a:cubicBezTo>
                  <a:cubicBezTo>
                    <a:pt x="4590" y="1976"/>
                    <a:pt x="2646" y="3776"/>
                    <a:pt x="1458" y="6656"/>
                  </a:cubicBezTo>
                  <a:cubicBezTo>
                    <a:pt x="270" y="9536"/>
                    <a:pt x="-162" y="13496"/>
                    <a:pt x="54" y="16196"/>
                  </a:cubicBezTo>
                  <a:cubicBezTo>
                    <a:pt x="270" y="18896"/>
                    <a:pt x="1134" y="20336"/>
                    <a:pt x="2106" y="20696"/>
                  </a:cubicBezTo>
                  <a:cubicBezTo>
                    <a:pt x="3078" y="21056"/>
                    <a:pt x="4158" y="20336"/>
                    <a:pt x="4914" y="18896"/>
                  </a:cubicBezTo>
                  <a:cubicBezTo>
                    <a:pt x="5670" y="17456"/>
                    <a:pt x="6102" y="15296"/>
                    <a:pt x="6318" y="13316"/>
                  </a:cubicBezTo>
                  <a:cubicBezTo>
                    <a:pt x="6534" y="11336"/>
                    <a:pt x="6534" y="9536"/>
                    <a:pt x="6318" y="9896"/>
                  </a:cubicBezTo>
                  <a:cubicBezTo>
                    <a:pt x="6102" y="10256"/>
                    <a:pt x="5670" y="12776"/>
                    <a:pt x="5886" y="14576"/>
                  </a:cubicBezTo>
                  <a:cubicBezTo>
                    <a:pt x="6102" y="16376"/>
                    <a:pt x="6966" y="17456"/>
                    <a:pt x="7938" y="17996"/>
                  </a:cubicBezTo>
                  <a:cubicBezTo>
                    <a:pt x="8910" y="18536"/>
                    <a:pt x="9990" y="18536"/>
                    <a:pt x="10746" y="17636"/>
                  </a:cubicBezTo>
                  <a:cubicBezTo>
                    <a:pt x="11502" y="16736"/>
                    <a:pt x="11934" y="14936"/>
                    <a:pt x="12042" y="14936"/>
                  </a:cubicBezTo>
                  <a:cubicBezTo>
                    <a:pt x="12150" y="14936"/>
                    <a:pt x="11934" y="16736"/>
                    <a:pt x="12042" y="16556"/>
                  </a:cubicBezTo>
                  <a:cubicBezTo>
                    <a:pt x="12150" y="16376"/>
                    <a:pt x="12582" y="14216"/>
                    <a:pt x="12906" y="12236"/>
                  </a:cubicBezTo>
                  <a:cubicBezTo>
                    <a:pt x="13230" y="10256"/>
                    <a:pt x="13446" y="8456"/>
                    <a:pt x="14094" y="6296"/>
                  </a:cubicBezTo>
                  <a:cubicBezTo>
                    <a:pt x="14742" y="4136"/>
                    <a:pt x="15822" y="1616"/>
                    <a:pt x="16902" y="536"/>
                  </a:cubicBezTo>
                  <a:cubicBezTo>
                    <a:pt x="17982" y="-544"/>
                    <a:pt x="19062" y="-184"/>
                    <a:pt x="19818" y="3416"/>
                  </a:cubicBezTo>
                  <a:cubicBezTo>
                    <a:pt x="20574" y="7016"/>
                    <a:pt x="21006" y="13856"/>
                    <a:pt x="21438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847666" y="5358270"/>
              <a:ext cx="273051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0" y="20875"/>
                    <a:pt x="0" y="20213"/>
                    <a:pt x="419" y="19219"/>
                  </a:cubicBezTo>
                  <a:cubicBezTo>
                    <a:pt x="837" y="18225"/>
                    <a:pt x="1674" y="16900"/>
                    <a:pt x="2930" y="14250"/>
                  </a:cubicBezTo>
                  <a:cubicBezTo>
                    <a:pt x="4186" y="11599"/>
                    <a:pt x="5860" y="7624"/>
                    <a:pt x="6781" y="5305"/>
                  </a:cubicBezTo>
                  <a:cubicBezTo>
                    <a:pt x="7702" y="2986"/>
                    <a:pt x="7870" y="2323"/>
                    <a:pt x="8037" y="1594"/>
                  </a:cubicBezTo>
                  <a:cubicBezTo>
                    <a:pt x="8205" y="866"/>
                    <a:pt x="8372" y="71"/>
                    <a:pt x="8288" y="4"/>
                  </a:cubicBezTo>
                  <a:cubicBezTo>
                    <a:pt x="8205" y="-62"/>
                    <a:pt x="7870" y="601"/>
                    <a:pt x="7535" y="2390"/>
                  </a:cubicBezTo>
                  <a:cubicBezTo>
                    <a:pt x="7200" y="4178"/>
                    <a:pt x="6865" y="7094"/>
                    <a:pt x="6698" y="8883"/>
                  </a:cubicBezTo>
                  <a:cubicBezTo>
                    <a:pt x="6530" y="10672"/>
                    <a:pt x="6530" y="11334"/>
                    <a:pt x="6781" y="11931"/>
                  </a:cubicBezTo>
                  <a:cubicBezTo>
                    <a:pt x="7033" y="12527"/>
                    <a:pt x="7535" y="13057"/>
                    <a:pt x="8205" y="13190"/>
                  </a:cubicBezTo>
                  <a:cubicBezTo>
                    <a:pt x="8874" y="13322"/>
                    <a:pt x="9712" y="13057"/>
                    <a:pt x="10884" y="11798"/>
                  </a:cubicBezTo>
                  <a:cubicBezTo>
                    <a:pt x="12056" y="10539"/>
                    <a:pt x="13563" y="8286"/>
                    <a:pt x="14484" y="6564"/>
                  </a:cubicBezTo>
                  <a:cubicBezTo>
                    <a:pt x="15405" y="4841"/>
                    <a:pt x="15740" y="3648"/>
                    <a:pt x="15907" y="3582"/>
                  </a:cubicBezTo>
                  <a:cubicBezTo>
                    <a:pt x="16074" y="3516"/>
                    <a:pt x="16074" y="4576"/>
                    <a:pt x="16995" y="6365"/>
                  </a:cubicBezTo>
                  <a:cubicBezTo>
                    <a:pt x="17916" y="8154"/>
                    <a:pt x="19758" y="10672"/>
                    <a:pt x="21600" y="13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505628" y="5325950"/>
              <a:ext cx="127987" cy="25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88" fill="norm" stroke="1" extrusionOk="0">
                  <a:moveTo>
                    <a:pt x="18170" y="15545"/>
                  </a:moveTo>
                  <a:cubicBezTo>
                    <a:pt x="16776" y="13952"/>
                    <a:pt x="15382" y="12358"/>
                    <a:pt x="15208" y="9968"/>
                  </a:cubicBezTo>
                  <a:cubicBezTo>
                    <a:pt x="15034" y="7578"/>
                    <a:pt x="16079" y="4391"/>
                    <a:pt x="17299" y="2444"/>
                  </a:cubicBezTo>
                  <a:cubicBezTo>
                    <a:pt x="18518" y="496"/>
                    <a:pt x="19911" y="-212"/>
                    <a:pt x="20608" y="54"/>
                  </a:cubicBezTo>
                  <a:cubicBezTo>
                    <a:pt x="21305" y="319"/>
                    <a:pt x="21305" y="1558"/>
                    <a:pt x="19911" y="3949"/>
                  </a:cubicBezTo>
                  <a:cubicBezTo>
                    <a:pt x="18518" y="6339"/>
                    <a:pt x="15731" y="9880"/>
                    <a:pt x="12595" y="12713"/>
                  </a:cubicBezTo>
                  <a:cubicBezTo>
                    <a:pt x="9460" y="15545"/>
                    <a:pt x="5976" y="17670"/>
                    <a:pt x="3537" y="19086"/>
                  </a:cubicBezTo>
                  <a:cubicBezTo>
                    <a:pt x="1099" y="20503"/>
                    <a:pt x="-295" y="21211"/>
                    <a:pt x="53" y="21122"/>
                  </a:cubicBezTo>
                  <a:cubicBezTo>
                    <a:pt x="402" y="21034"/>
                    <a:pt x="2492" y="20149"/>
                    <a:pt x="4582" y="19618"/>
                  </a:cubicBezTo>
                  <a:cubicBezTo>
                    <a:pt x="6673" y="19086"/>
                    <a:pt x="8763" y="18909"/>
                    <a:pt x="10157" y="19263"/>
                  </a:cubicBezTo>
                  <a:cubicBezTo>
                    <a:pt x="11550" y="19618"/>
                    <a:pt x="12247" y="20503"/>
                    <a:pt x="12944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984316" y="5410200"/>
              <a:ext cx="114301" cy="16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3200" y="4050"/>
                    <a:pt x="6400" y="8100"/>
                    <a:pt x="8400" y="11340"/>
                  </a:cubicBezTo>
                  <a:cubicBezTo>
                    <a:pt x="10400" y="14580"/>
                    <a:pt x="11200" y="17010"/>
                    <a:pt x="12200" y="18765"/>
                  </a:cubicBezTo>
                  <a:cubicBezTo>
                    <a:pt x="13200" y="20520"/>
                    <a:pt x="14400" y="21600"/>
                    <a:pt x="15200" y="21330"/>
                  </a:cubicBezTo>
                  <a:cubicBezTo>
                    <a:pt x="16000" y="21060"/>
                    <a:pt x="16400" y="19440"/>
                    <a:pt x="16600" y="16470"/>
                  </a:cubicBezTo>
                  <a:cubicBezTo>
                    <a:pt x="16800" y="13500"/>
                    <a:pt x="16800" y="9180"/>
                    <a:pt x="17600" y="6615"/>
                  </a:cubicBezTo>
                  <a:cubicBezTo>
                    <a:pt x="18400" y="4050"/>
                    <a:pt x="20000" y="3240"/>
                    <a:pt x="21600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146982" y="5431542"/>
              <a:ext cx="116735" cy="14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07" fill="norm" stroke="1" extrusionOk="0">
                  <a:moveTo>
                    <a:pt x="17801" y="6235"/>
                  </a:moveTo>
                  <a:cubicBezTo>
                    <a:pt x="17415" y="4044"/>
                    <a:pt x="17029" y="1852"/>
                    <a:pt x="15679" y="757"/>
                  </a:cubicBezTo>
                  <a:cubicBezTo>
                    <a:pt x="14329" y="-339"/>
                    <a:pt x="12015" y="-339"/>
                    <a:pt x="9315" y="1383"/>
                  </a:cubicBezTo>
                  <a:cubicBezTo>
                    <a:pt x="6615" y="3104"/>
                    <a:pt x="3529" y="6548"/>
                    <a:pt x="1793" y="9835"/>
                  </a:cubicBezTo>
                  <a:cubicBezTo>
                    <a:pt x="58" y="13122"/>
                    <a:pt x="-328" y="16252"/>
                    <a:pt x="251" y="18287"/>
                  </a:cubicBezTo>
                  <a:cubicBezTo>
                    <a:pt x="829" y="20322"/>
                    <a:pt x="2372" y="21261"/>
                    <a:pt x="3722" y="20948"/>
                  </a:cubicBezTo>
                  <a:cubicBezTo>
                    <a:pt x="5072" y="20635"/>
                    <a:pt x="6229" y="19070"/>
                    <a:pt x="7386" y="17504"/>
                  </a:cubicBezTo>
                  <a:cubicBezTo>
                    <a:pt x="8543" y="15939"/>
                    <a:pt x="9701" y="14374"/>
                    <a:pt x="10858" y="12652"/>
                  </a:cubicBezTo>
                  <a:cubicBezTo>
                    <a:pt x="12015" y="10931"/>
                    <a:pt x="13172" y="9052"/>
                    <a:pt x="13751" y="9052"/>
                  </a:cubicBezTo>
                  <a:cubicBezTo>
                    <a:pt x="14329" y="9052"/>
                    <a:pt x="14329" y="10931"/>
                    <a:pt x="14522" y="12652"/>
                  </a:cubicBezTo>
                  <a:cubicBezTo>
                    <a:pt x="14715" y="14374"/>
                    <a:pt x="15101" y="15939"/>
                    <a:pt x="16258" y="17191"/>
                  </a:cubicBezTo>
                  <a:cubicBezTo>
                    <a:pt x="17415" y="18444"/>
                    <a:pt x="19343" y="19383"/>
                    <a:pt x="21272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301816" y="5435600"/>
              <a:ext cx="107951" cy="15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3551"/>
                  </a:moveTo>
                  <a:cubicBezTo>
                    <a:pt x="424" y="2071"/>
                    <a:pt x="847" y="592"/>
                    <a:pt x="1906" y="296"/>
                  </a:cubicBezTo>
                  <a:cubicBezTo>
                    <a:pt x="2965" y="0"/>
                    <a:pt x="4659" y="888"/>
                    <a:pt x="6353" y="3107"/>
                  </a:cubicBezTo>
                  <a:cubicBezTo>
                    <a:pt x="8047" y="5326"/>
                    <a:pt x="9741" y="8877"/>
                    <a:pt x="10588" y="11688"/>
                  </a:cubicBezTo>
                  <a:cubicBezTo>
                    <a:pt x="11435" y="14499"/>
                    <a:pt x="11435" y="16570"/>
                    <a:pt x="11224" y="18345"/>
                  </a:cubicBezTo>
                  <a:cubicBezTo>
                    <a:pt x="11012" y="20121"/>
                    <a:pt x="10588" y="21600"/>
                    <a:pt x="9741" y="21156"/>
                  </a:cubicBezTo>
                  <a:cubicBezTo>
                    <a:pt x="8894" y="20712"/>
                    <a:pt x="7624" y="18345"/>
                    <a:pt x="8471" y="14942"/>
                  </a:cubicBezTo>
                  <a:cubicBezTo>
                    <a:pt x="9318" y="11540"/>
                    <a:pt x="12282" y="7101"/>
                    <a:pt x="14824" y="4438"/>
                  </a:cubicBezTo>
                  <a:cubicBezTo>
                    <a:pt x="17365" y="1775"/>
                    <a:pt x="19482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835885" y="5346700"/>
              <a:ext cx="246982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830" fill="norm" stroke="1" extrusionOk="0">
                  <a:moveTo>
                    <a:pt x="4373" y="0"/>
                  </a:moveTo>
                  <a:cubicBezTo>
                    <a:pt x="4373" y="4628"/>
                    <a:pt x="4373" y="9257"/>
                    <a:pt x="4188" y="12535"/>
                  </a:cubicBezTo>
                  <a:cubicBezTo>
                    <a:pt x="4004" y="15814"/>
                    <a:pt x="3634" y="17743"/>
                    <a:pt x="2988" y="19093"/>
                  </a:cubicBezTo>
                  <a:cubicBezTo>
                    <a:pt x="2342" y="20443"/>
                    <a:pt x="1419" y="21214"/>
                    <a:pt x="865" y="20635"/>
                  </a:cubicBezTo>
                  <a:cubicBezTo>
                    <a:pt x="311" y="20057"/>
                    <a:pt x="127" y="18128"/>
                    <a:pt x="34" y="16007"/>
                  </a:cubicBezTo>
                  <a:cubicBezTo>
                    <a:pt x="-58" y="13885"/>
                    <a:pt x="-58" y="11571"/>
                    <a:pt x="1327" y="8678"/>
                  </a:cubicBezTo>
                  <a:cubicBezTo>
                    <a:pt x="2711" y="5785"/>
                    <a:pt x="5480" y="2314"/>
                    <a:pt x="9080" y="964"/>
                  </a:cubicBezTo>
                  <a:cubicBezTo>
                    <a:pt x="12680" y="-386"/>
                    <a:pt x="17111" y="385"/>
                    <a:pt x="21542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089216" y="5195308"/>
              <a:ext cx="158751" cy="10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610"/>
                  </a:moveTo>
                  <a:cubicBezTo>
                    <a:pt x="2880" y="2339"/>
                    <a:pt x="5760" y="1069"/>
                    <a:pt x="7920" y="433"/>
                  </a:cubicBezTo>
                  <a:cubicBezTo>
                    <a:pt x="10080" y="-202"/>
                    <a:pt x="11520" y="-202"/>
                    <a:pt x="12528" y="857"/>
                  </a:cubicBezTo>
                  <a:cubicBezTo>
                    <a:pt x="13536" y="1916"/>
                    <a:pt x="14112" y="4033"/>
                    <a:pt x="14112" y="6151"/>
                  </a:cubicBezTo>
                  <a:cubicBezTo>
                    <a:pt x="14112" y="8269"/>
                    <a:pt x="13536" y="10386"/>
                    <a:pt x="12384" y="12716"/>
                  </a:cubicBezTo>
                  <a:cubicBezTo>
                    <a:pt x="11232" y="15045"/>
                    <a:pt x="9504" y="17586"/>
                    <a:pt x="9360" y="18857"/>
                  </a:cubicBezTo>
                  <a:cubicBezTo>
                    <a:pt x="9216" y="20127"/>
                    <a:pt x="10656" y="20127"/>
                    <a:pt x="12960" y="20339"/>
                  </a:cubicBezTo>
                  <a:cubicBezTo>
                    <a:pt x="15264" y="20551"/>
                    <a:pt x="18432" y="20974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797116" y="5549900"/>
              <a:ext cx="387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0" y="17400"/>
                    <a:pt x="3541" y="13200"/>
                    <a:pt x="6669" y="9900"/>
                  </a:cubicBezTo>
                  <a:cubicBezTo>
                    <a:pt x="9797" y="6600"/>
                    <a:pt x="14282" y="4200"/>
                    <a:pt x="16997" y="2700"/>
                  </a:cubicBezTo>
                  <a:cubicBezTo>
                    <a:pt x="19711" y="1200"/>
                    <a:pt x="2065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950457" y="5643395"/>
              <a:ext cx="168809" cy="16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4" fill="norm" stroke="1" extrusionOk="0">
                  <a:moveTo>
                    <a:pt x="4681" y="224"/>
                  </a:moveTo>
                  <a:cubicBezTo>
                    <a:pt x="3614" y="4544"/>
                    <a:pt x="2548" y="8864"/>
                    <a:pt x="1748" y="12239"/>
                  </a:cubicBezTo>
                  <a:cubicBezTo>
                    <a:pt x="948" y="15614"/>
                    <a:pt x="414" y="18044"/>
                    <a:pt x="148" y="18584"/>
                  </a:cubicBezTo>
                  <a:cubicBezTo>
                    <a:pt x="-119" y="19124"/>
                    <a:pt x="-119" y="17774"/>
                    <a:pt x="948" y="14939"/>
                  </a:cubicBezTo>
                  <a:cubicBezTo>
                    <a:pt x="2014" y="12104"/>
                    <a:pt x="4148" y="7784"/>
                    <a:pt x="6548" y="4949"/>
                  </a:cubicBezTo>
                  <a:cubicBezTo>
                    <a:pt x="8948" y="2114"/>
                    <a:pt x="11614" y="764"/>
                    <a:pt x="13614" y="224"/>
                  </a:cubicBezTo>
                  <a:cubicBezTo>
                    <a:pt x="15614" y="-316"/>
                    <a:pt x="16948" y="-46"/>
                    <a:pt x="18281" y="2924"/>
                  </a:cubicBezTo>
                  <a:cubicBezTo>
                    <a:pt x="19614" y="5894"/>
                    <a:pt x="20948" y="11564"/>
                    <a:pt x="21214" y="15074"/>
                  </a:cubicBezTo>
                  <a:cubicBezTo>
                    <a:pt x="21481" y="18584"/>
                    <a:pt x="20681" y="19934"/>
                    <a:pt x="19881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29605" y="2895600"/>
              <a:ext cx="8156220" cy="145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6353" y="3207"/>
                  </a:moveTo>
                  <a:cubicBezTo>
                    <a:pt x="6365" y="2955"/>
                    <a:pt x="6376" y="2704"/>
                    <a:pt x="6365" y="2515"/>
                  </a:cubicBezTo>
                  <a:cubicBezTo>
                    <a:pt x="6353" y="2327"/>
                    <a:pt x="6320" y="2201"/>
                    <a:pt x="6230" y="2091"/>
                  </a:cubicBezTo>
                  <a:cubicBezTo>
                    <a:pt x="6141" y="1981"/>
                    <a:pt x="5995" y="1886"/>
                    <a:pt x="5810" y="1824"/>
                  </a:cubicBezTo>
                  <a:cubicBezTo>
                    <a:pt x="5625" y="1761"/>
                    <a:pt x="5401" y="1729"/>
                    <a:pt x="5163" y="1714"/>
                  </a:cubicBezTo>
                  <a:cubicBezTo>
                    <a:pt x="4925" y="1698"/>
                    <a:pt x="4673" y="1698"/>
                    <a:pt x="4430" y="1714"/>
                  </a:cubicBezTo>
                  <a:cubicBezTo>
                    <a:pt x="4186" y="1729"/>
                    <a:pt x="3951" y="1761"/>
                    <a:pt x="3735" y="1808"/>
                  </a:cubicBezTo>
                  <a:cubicBezTo>
                    <a:pt x="3520" y="1855"/>
                    <a:pt x="3324" y="1918"/>
                    <a:pt x="3119" y="2012"/>
                  </a:cubicBezTo>
                  <a:cubicBezTo>
                    <a:pt x="2915" y="2107"/>
                    <a:pt x="2702" y="2232"/>
                    <a:pt x="2500" y="2405"/>
                  </a:cubicBezTo>
                  <a:cubicBezTo>
                    <a:pt x="2299" y="2578"/>
                    <a:pt x="2108" y="2798"/>
                    <a:pt x="1912" y="3066"/>
                  </a:cubicBezTo>
                  <a:cubicBezTo>
                    <a:pt x="1716" y="3333"/>
                    <a:pt x="1515" y="3647"/>
                    <a:pt x="1327" y="4040"/>
                  </a:cubicBezTo>
                  <a:cubicBezTo>
                    <a:pt x="1140" y="4433"/>
                    <a:pt x="966" y="4905"/>
                    <a:pt x="801" y="5455"/>
                  </a:cubicBezTo>
                  <a:cubicBezTo>
                    <a:pt x="636" y="6005"/>
                    <a:pt x="479" y="6634"/>
                    <a:pt x="350" y="7357"/>
                  </a:cubicBezTo>
                  <a:cubicBezTo>
                    <a:pt x="221" y="8080"/>
                    <a:pt x="120" y="8898"/>
                    <a:pt x="62" y="9668"/>
                  </a:cubicBezTo>
                  <a:cubicBezTo>
                    <a:pt x="3" y="10438"/>
                    <a:pt x="-14" y="11162"/>
                    <a:pt x="11" y="11916"/>
                  </a:cubicBezTo>
                  <a:cubicBezTo>
                    <a:pt x="36" y="12671"/>
                    <a:pt x="104" y="13457"/>
                    <a:pt x="199" y="14259"/>
                  </a:cubicBezTo>
                  <a:cubicBezTo>
                    <a:pt x="294" y="15060"/>
                    <a:pt x="417" y="15878"/>
                    <a:pt x="552" y="16507"/>
                  </a:cubicBezTo>
                  <a:cubicBezTo>
                    <a:pt x="686" y="17135"/>
                    <a:pt x="832" y="17576"/>
                    <a:pt x="1005" y="17969"/>
                  </a:cubicBezTo>
                  <a:cubicBezTo>
                    <a:pt x="1179" y="18362"/>
                    <a:pt x="1380" y="18707"/>
                    <a:pt x="1574" y="19006"/>
                  </a:cubicBezTo>
                  <a:cubicBezTo>
                    <a:pt x="1767" y="19305"/>
                    <a:pt x="1952" y="19556"/>
                    <a:pt x="2153" y="19776"/>
                  </a:cubicBezTo>
                  <a:cubicBezTo>
                    <a:pt x="2355" y="19997"/>
                    <a:pt x="2573" y="20185"/>
                    <a:pt x="2786" y="20342"/>
                  </a:cubicBezTo>
                  <a:cubicBezTo>
                    <a:pt x="2999" y="20500"/>
                    <a:pt x="3206" y="20625"/>
                    <a:pt x="3413" y="20751"/>
                  </a:cubicBezTo>
                  <a:cubicBezTo>
                    <a:pt x="3621" y="20877"/>
                    <a:pt x="3828" y="21003"/>
                    <a:pt x="4046" y="21097"/>
                  </a:cubicBezTo>
                  <a:cubicBezTo>
                    <a:pt x="4265" y="21191"/>
                    <a:pt x="4494" y="21254"/>
                    <a:pt x="4735" y="21286"/>
                  </a:cubicBezTo>
                  <a:cubicBezTo>
                    <a:pt x="4976" y="21317"/>
                    <a:pt x="5228" y="21317"/>
                    <a:pt x="5455" y="21317"/>
                  </a:cubicBezTo>
                  <a:cubicBezTo>
                    <a:pt x="5681" y="21317"/>
                    <a:pt x="5883" y="21317"/>
                    <a:pt x="6079" y="21317"/>
                  </a:cubicBezTo>
                  <a:cubicBezTo>
                    <a:pt x="6275" y="21317"/>
                    <a:pt x="6465" y="21317"/>
                    <a:pt x="6667" y="21317"/>
                  </a:cubicBezTo>
                  <a:cubicBezTo>
                    <a:pt x="6869" y="21317"/>
                    <a:pt x="7081" y="21317"/>
                    <a:pt x="7319" y="21317"/>
                  </a:cubicBezTo>
                  <a:cubicBezTo>
                    <a:pt x="7557" y="21317"/>
                    <a:pt x="7821" y="21317"/>
                    <a:pt x="8050" y="21317"/>
                  </a:cubicBezTo>
                  <a:cubicBezTo>
                    <a:pt x="8280" y="21317"/>
                    <a:pt x="8476" y="21317"/>
                    <a:pt x="8675" y="21348"/>
                  </a:cubicBezTo>
                  <a:cubicBezTo>
                    <a:pt x="8874" y="21380"/>
                    <a:pt x="9075" y="21443"/>
                    <a:pt x="9266" y="21490"/>
                  </a:cubicBezTo>
                  <a:cubicBezTo>
                    <a:pt x="9456" y="21537"/>
                    <a:pt x="9635" y="21569"/>
                    <a:pt x="9851" y="21584"/>
                  </a:cubicBezTo>
                  <a:cubicBezTo>
                    <a:pt x="10066" y="21600"/>
                    <a:pt x="10318" y="21600"/>
                    <a:pt x="10565" y="21600"/>
                  </a:cubicBezTo>
                  <a:cubicBezTo>
                    <a:pt x="10811" y="21600"/>
                    <a:pt x="11052" y="21600"/>
                    <a:pt x="11287" y="21553"/>
                  </a:cubicBezTo>
                  <a:cubicBezTo>
                    <a:pt x="11522" y="21506"/>
                    <a:pt x="11752" y="21411"/>
                    <a:pt x="11979" y="21317"/>
                  </a:cubicBezTo>
                  <a:cubicBezTo>
                    <a:pt x="12206" y="21223"/>
                    <a:pt x="12430" y="21128"/>
                    <a:pt x="12642" y="21034"/>
                  </a:cubicBezTo>
                  <a:cubicBezTo>
                    <a:pt x="12855" y="20940"/>
                    <a:pt x="13057" y="20845"/>
                    <a:pt x="13275" y="20751"/>
                  </a:cubicBezTo>
                  <a:cubicBezTo>
                    <a:pt x="13494" y="20657"/>
                    <a:pt x="13729" y="20562"/>
                    <a:pt x="13961" y="20500"/>
                  </a:cubicBezTo>
                  <a:cubicBezTo>
                    <a:pt x="14194" y="20437"/>
                    <a:pt x="14423" y="20405"/>
                    <a:pt x="14639" y="20390"/>
                  </a:cubicBezTo>
                  <a:cubicBezTo>
                    <a:pt x="14855" y="20374"/>
                    <a:pt x="15056" y="20374"/>
                    <a:pt x="15280" y="20358"/>
                  </a:cubicBezTo>
                  <a:cubicBezTo>
                    <a:pt x="15504" y="20342"/>
                    <a:pt x="15751" y="20311"/>
                    <a:pt x="15972" y="20279"/>
                  </a:cubicBezTo>
                  <a:cubicBezTo>
                    <a:pt x="16193" y="20248"/>
                    <a:pt x="16389" y="20217"/>
                    <a:pt x="16605" y="20185"/>
                  </a:cubicBezTo>
                  <a:cubicBezTo>
                    <a:pt x="16820" y="20154"/>
                    <a:pt x="17055" y="20122"/>
                    <a:pt x="17288" y="20075"/>
                  </a:cubicBezTo>
                  <a:cubicBezTo>
                    <a:pt x="17520" y="20028"/>
                    <a:pt x="17750" y="19965"/>
                    <a:pt x="17971" y="19902"/>
                  </a:cubicBezTo>
                  <a:cubicBezTo>
                    <a:pt x="18192" y="19839"/>
                    <a:pt x="18405" y="19776"/>
                    <a:pt x="18612" y="19682"/>
                  </a:cubicBezTo>
                  <a:cubicBezTo>
                    <a:pt x="18819" y="19588"/>
                    <a:pt x="19021" y="19462"/>
                    <a:pt x="19240" y="19289"/>
                  </a:cubicBezTo>
                  <a:cubicBezTo>
                    <a:pt x="19458" y="19116"/>
                    <a:pt x="19693" y="18896"/>
                    <a:pt x="19906" y="18676"/>
                  </a:cubicBezTo>
                  <a:cubicBezTo>
                    <a:pt x="20119" y="18456"/>
                    <a:pt x="20309" y="18236"/>
                    <a:pt x="20494" y="17890"/>
                  </a:cubicBezTo>
                  <a:cubicBezTo>
                    <a:pt x="20679" y="17544"/>
                    <a:pt x="20858" y="17072"/>
                    <a:pt x="21023" y="16538"/>
                  </a:cubicBezTo>
                  <a:cubicBezTo>
                    <a:pt x="21188" y="16003"/>
                    <a:pt x="21340" y="15406"/>
                    <a:pt x="21435" y="14699"/>
                  </a:cubicBezTo>
                  <a:cubicBezTo>
                    <a:pt x="21530" y="13991"/>
                    <a:pt x="21569" y="13174"/>
                    <a:pt x="21578" y="12372"/>
                  </a:cubicBezTo>
                  <a:cubicBezTo>
                    <a:pt x="21586" y="11570"/>
                    <a:pt x="21564" y="10784"/>
                    <a:pt x="21510" y="9904"/>
                  </a:cubicBezTo>
                  <a:cubicBezTo>
                    <a:pt x="21457" y="9024"/>
                    <a:pt x="21373" y="8049"/>
                    <a:pt x="21244" y="7216"/>
                  </a:cubicBezTo>
                  <a:cubicBezTo>
                    <a:pt x="21116" y="6383"/>
                    <a:pt x="20942" y="5691"/>
                    <a:pt x="20757" y="5109"/>
                  </a:cubicBezTo>
                  <a:cubicBezTo>
                    <a:pt x="20572" y="4528"/>
                    <a:pt x="20376" y="4056"/>
                    <a:pt x="20172" y="3663"/>
                  </a:cubicBezTo>
                  <a:cubicBezTo>
                    <a:pt x="19968" y="3270"/>
                    <a:pt x="19755" y="2955"/>
                    <a:pt x="19556" y="2704"/>
                  </a:cubicBezTo>
                  <a:cubicBezTo>
                    <a:pt x="19357" y="2452"/>
                    <a:pt x="19172" y="2264"/>
                    <a:pt x="18974" y="2075"/>
                  </a:cubicBezTo>
                  <a:cubicBezTo>
                    <a:pt x="18775" y="1886"/>
                    <a:pt x="18562" y="1698"/>
                    <a:pt x="18343" y="1509"/>
                  </a:cubicBezTo>
                  <a:cubicBezTo>
                    <a:pt x="18125" y="1321"/>
                    <a:pt x="17901" y="1132"/>
                    <a:pt x="17666" y="975"/>
                  </a:cubicBezTo>
                  <a:cubicBezTo>
                    <a:pt x="17431" y="817"/>
                    <a:pt x="17184" y="692"/>
                    <a:pt x="16966" y="597"/>
                  </a:cubicBezTo>
                  <a:cubicBezTo>
                    <a:pt x="16747" y="503"/>
                    <a:pt x="16557" y="440"/>
                    <a:pt x="16361" y="377"/>
                  </a:cubicBezTo>
                  <a:cubicBezTo>
                    <a:pt x="16165" y="314"/>
                    <a:pt x="15963" y="252"/>
                    <a:pt x="15767" y="204"/>
                  </a:cubicBezTo>
                  <a:cubicBezTo>
                    <a:pt x="15571" y="157"/>
                    <a:pt x="15381" y="126"/>
                    <a:pt x="15163" y="94"/>
                  </a:cubicBezTo>
                  <a:cubicBezTo>
                    <a:pt x="14944" y="63"/>
                    <a:pt x="14698" y="31"/>
                    <a:pt x="14451" y="16"/>
                  </a:cubicBezTo>
                  <a:cubicBezTo>
                    <a:pt x="14205" y="0"/>
                    <a:pt x="13959" y="0"/>
                    <a:pt x="13721" y="0"/>
                  </a:cubicBezTo>
                  <a:cubicBezTo>
                    <a:pt x="13483" y="0"/>
                    <a:pt x="13253" y="0"/>
                    <a:pt x="13020" y="0"/>
                  </a:cubicBezTo>
                  <a:cubicBezTo>
                    <a:pt x="12788" y="0"/>
                    <a:pt x="12553" y="0"/>
                    <a:pt x="12323" y="16"/>
                  </a:cubicBezTo>
                  <a:cubicBezTo>
                    <a:pt x="12094" y="31"/>
                    <a:pt x="11870" y="63"/>
                    <a:pt x="11648" y="110"/>
                  </a:cubicBezTo>
                  <a:cubicBezTo>
                    <a:pt x="11427" y="157"/>
                    <a:pt x="11209" y="220"/>
                    <a:pt x="10993" y="267"/>
                  </a:cubicBezTo>
                  <a:cubicBezTo>
                    <a:pt x="10778" y="314"/>
                    <a:pt x="10565" y="346"/>
                    <a:pt x="10338" y="362"/>
                  </a:cubicBezTo>
                  <a:cubicBezTo>
                    <a:pt x="10111" y="377"/>
                    <a:pt x="9870" y="377"/>
                    <a:pt x="9638" y="393"/>
                  </a:cubicBezTo>
                  <a:cubicBezTo>
                    <a:pt x="9406" y="409"/>
                    <a:pt x="9182" y="440"/>
                    <a:pt x="8952" y="487"/>
                  </a:cubicBezTo>
                  <a:cubicBezTo>
                    <a:pt x="8722" y="534"/>
                    <a:pt x="8487" y="597"/>
                    <a:pt x="8260" y="676"/>
                  </a:cubicBezTo>
                  <a:cubicBezTo>
                    <a:pt x="8033" y="755"/>
                    <a:pt x="7815" y="849"/>
                    <a:pt x="7602" y="928"/>
                  </a:cubicBezTo>
                  <a:cubicBezTo>
                    <a:pt x="7389" y="1006"/>
                    <a:pt x="7182" y="1069"/>
                    <a:pt x="6978" y="1148"/>
                  </a:cubicBezTo>
                  <a:cubicBezTo>
                    <a:pt x="6773" y="1226"/>
                    <a:pt x="6572" y="1321"/>
                    <a:pt x="6351" y="1493"/>
                  </a:cubicBezTo>
                  <a:cubicBezTo>
                    <a:pt x="6129" y="1666"/>
                    <a:pt x="5889" y="1918"/>
                    <a:pt x="5721" y="2217"/>
                  </a:cubicBezTo>
                  <a:cubicBezTo>
                    <a:pt x="5553" y="2515"/>
                    <a:pt x="5457" y="2861"/>
                    <a:pt x="5362" y="3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990166" y="3983566"/>
              <a:ext cx="459318" cy="12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0855"/>
                  </a:moveTo>
                  <a:cubicBezTo>
                    <a:pt x="896" y="18248"/>
                    <a:pt x="1792" y="15641"/>
                    <a:pt x="4081" y="12662"/>
                  </a:cubicBezTo>
                  <a:cubicBezTo>
                    <a:pt x="6371" y="9683"/>
                    <a:pt x="10053" y="6331"/>
                    <a:pt x="12940" y="4283"/>
                  </a:cubicBezTo>
                  <a:cubicBezTo>
                    <a:pt x="15827" y="2234"/>
                    <a:pt x="17917" y="1490"/>
                    <a:pt x="19360" y="931"/>
                  </a:cubicBezTo>
                  <a:cubicBezTo>
                    <a:pt x="20804" y="372"/>
                    <a:pt x="21600" y="0"/>
                    <a:pt x="21600" y="0"/>
                  </a:cubicBezTo>
                  <a:cubicBezTo>
                    <a:pt x="21600" y="0"/>
                    <a:pt x="20804" y="372"/>
                    <a:pt x="19112" y="2048"/>
                  </a:cubicBezTo>
                  <a:cubicBezTo>
                    <a:pt x="17419" y="3724"/>
                    <a:pt x="14831" y="6703"/>
                    <a:pt x="13239" y="8379"/>
                  </a:cubicBezTo>
                  <a:cubicBezTo>
                    <a:pt x="11646" y="10055"/>
                    <a:pt x="11049" y="10428"/>
                    <a:pt x="10501" y="10800"/>
                  </a:cubicBezTo>
                  <a:cubicBezTo>
                    <a:pt x="9954" y="11172"/>
                    <a:pt x="9456" y="11545"/>
                    <a:pt x="9456" y="11545"/>
                  </a:cubicBezTo>
                  <a:cubicBezTo>
                    <a:pt x="9456" y="11545"/>
                    <a:pt x="9954" y="11172"/>
                    <a:pt x="11696" y="10055"/>
                  </a:cubicBezTo>
                  <a:cubicBezTo>
                    <a:pt x="13438" y="8938"/>
                    <a:pt x="16424" y="7076"/>
                    <a:pt x="18166" y="6145"/>
                  </a:cubicBezTo>
                  <a:cubicBezTo>
                    <a:pt x="19908" y="5214"/>
                    <a:pt x="20406" y="5214"/>
                    <a:pt x="20406" y="5772"/>
                  </a:cubicBezTo>
                  <a:cubicBezTo>
                    <a:pt x="20406" y="6331"/>
                    <a:pt x="19908" y="7448"/>
                    <a:pt x="17917" y="9497"/>
                  </a:cubicBezTo>
                  <a:cubicBezTo>
                    <a:pt x="15926" y="11545"/>
                    <a:pt x="12442" y="14524"/>
                    <a:pt x="9954" y="16572"/>
                  </a:cubicBezTo>
                  <a:cubicBezTo>
                    <a:pt x="7465" y="18621"/>
                    <a:pt x="5972" y="19738"/>
                    <a:pt x="4927" y="20483"/>
                  </a:cubicBezTo>
                  <a:cubicBezTo>
                    <a:pt x="3882" y="21228"/>
                    <a:pt x="3285" y="21600"/>
                    <a:pt x="3235" y="21414"/>
                  </a:cubicBezTo>
                  <a:cubicBezTo>
                    <a:pt x="3185" y="21228"/>
                    <a:pt x="3683" y="20483"/>
                    <a:pt x="5773" y="19366"/>
                  </a:cubicBezTo>
                  <a:cubicBezTo>
                    <a:pt x="7864" y="18248"/>
                    <a:pt x="11547" y="16759"/>
                    <a:pt x="13687" y="16014"/>
                  </a:cubicBezTo>
                  <a:cubicBezTo>
                    <a:pt x="15827" y="15269"/>
                    <a:pt x="16424" y="15269"/>
                    <a:pt x="17021" y="15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796616" y="4070820"/>
              <a:ext cx="523709" cy="7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67" fill="norm" stroke="1" extrusionOk="0">
                  <a:moveTo>
                    <a:pt x="0" y="7067"/>
                  </a:moveTo>
                  <a:cubicBezTo>
                    <a:pt x="2324" y="4667"/>
                    <a:pt x="4647" y="2267"/>
                    <a:pt x="7530" y="1067"/>
                  </a:cubicBezTo>
                  <a:cubicBezTo>
                    <a:pt x="10413" y="-133"/>
                    <a:pt x="13855" y="-133"/>
                    <a:pt x="16652" y="167"/>
                  </a:cubicBezTo>
                  <a:cubicBezTo>
                    <a:pt x="19449" y="467"/>
                    <a:pt x="21600" y="1067"/>
                    <a:pt x="21256" y="2267"/>
                  </a:cubicBezTo>
                  <a:cubicBezTo>
                    <a:pt x="20912" y="3467"/>
                    <a:pt x="18072" y="5267"/>
                    <a:pt x="15275" y="7067"/>
                  </a:cubicBezTo>
                  <a:cubicBezTo>
                    <a:pt x="12478" y="8867"/>
                    <a:pt x="9724" y="10667"/>
                    <a:pt x="8046" y="12467"/>
                  </a:cubicBezTo>
                  <a:cubicBezTo>
                    <a:pt x="6368" y="14267"/>
                    <a:pt x="5766" y="16067"/>
                    <a:pt x="5680" y="16967"/>
                  </a:cubicBezTo>
                  <a:cubicBezTo>
                    <a:pt x="5594" y="17867"/>
                    <a:pt x="6024" y="17867"/>
                    <a:pt x="7788" y="17267"/>
                  </a:cubicBezTo>
                  <a:cubicBezTo>
                    <a:pt x="9552" y="16667"/>
                    <a:pt x="12650" y="15467"/>
                    <a:pt x="14328" y="14867"/>
                  </a:cubicBezTo>
                  <a:cubicBezTo>
                    <a:pt x="16006" y="14267"/>
                    <a:pt x="16265" y="14267"/>
                    <a:pt x="14888" y="14567"/>
                  </a:cubicBezTo>
                  <a:cubicBezTo>
                    <a:pt x="13511" y="14867"/>
                    <a:pt x="10499" y="15467"/>
                    <a:pt x="8692" y="15767"/>
                  </a:cubicBezTo>
                  <a:cubicBezTo>
                    <a:pt x="6884" y="16067"/>
                    <a:pt x="6282" y="16067"/>
                    <a:pt x="5723" y="16067"/>
                  </a:cubicBezTo>
                  <a:cubicBezTo>
                    <a:pt x="5163" y="16067"/>
                    <a:pt x="4647" y="16067"/>
                    <a:pt x="4733" y="16367"/>
                  </a:cubicBezTo>
                  <a:cubicBezTo>
                    <a:pt x="4819" y="16667"/>
                    <a:pt x="5508" y="17267"/>
                    <a:pt x="7659" y="18167"/>
                  </a:cubicBezTo>
                  <a:cubicBezTo>
                    <a:pt x="9810" y="19067"/>
                    <a:pt x="13425" y="20267"/>
                    <a:pt x="17039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812866" y="1924050"/>
              <a:ext cx="190501" cy="211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8"/>
                    <a:pt x="18720" y="735"/>
                    <a:pt x="17520" y="1362"/>
                  </a:cubicBezTo>
                  <a:cubicBezTo>
                    <a:pt x="16320" y="1989"/>
                    <a:pt x="15360" y="2876"/>
                    <a:pt x="14400" y="3686"/>
                  </a:cubicBezTo>
                  <a:cubicBezTo>
                    <a:pt x="13440" y="4497"/>
                    <a:pt x="12480" y="5232"/>
                    <a:pt x="11760" y="5989"/>
                  </a:cubicBezTo>
                  <a:cubicBezTo>
                    <a:pt x="11040" y="6746"/>
                    <a:pt x="10560" y="7524"/>
                    <a:pt x="10080" y="8346"/>
                  </a:cubicBezTo>
                  <a:cubicBezTo>
                    <a:pt x="9600" y="9168"/>
                    <a:pt x="9120" y="10032"/>
                    <a:pt x="8640" y="10843"/>
                  </a:cubicBezTo>
                  <a:cubicBezTo>
                    <a:pt x="8160" y="11654"/>
                    <a:pt x="7680" y="12411"/>
                    <a:pt x="7080" y="13178"/>
                  </a:cubicBezTo>
                  <a:cubicBezTo>
                    <a:pt x="6480" y="13946"/>
                    <a:pt x="5760" y="14724"/>
                    <a:pt x="5160" y="15416"/>
                  </a:cubicBezTo>
                  <a:cubicBezTo>
                    <a:pt x="4560" y="16108"/>
                    <a:pt x="4080" y="16714"/>
                    <a:pt x="3840" y="17427"/>
                  </a:cubicBezTo>
                  <a:cubicBezTo>
                    <a:pt x="3600" y="18141"/>
                    <a:pt x="3600" y="18962"/>
                    <a:pt x="3000" y="19676"/>
                  </a:cubicBezTo>
                  <a:cubicBezTo>
                    <a:pt x="2400" y="20389"/>
                    <a:pt x="1200" y="209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351647" y="3824022"/>
              <a:ext cx="3096470" cy="27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98" fill="norm" stroke="1" extrusionOk="0">
                  <a:moveTo>
                    <a:pt x="73" y="2353"/>
                  </a:moveTo>
                  <a:cubicBezTo>
                    <a:pt x="28" y="1534"/>
                    <a:pt x="-16" y="716"/>
                    <a:pt x="6" y="307"/>
                  </a:cubicBezTo>
                  <a:cubicBezTo>
                    <a:pt x="28" y="-102"/>
                    <a:pt x="117" y="-102"/>
                    <a:pt x="397" y="307"/>
                  </a:cubicBezTo>
                  <a:cubicBezTo>
                    <a:pt x="677" y="716"/>
                    <a:pt x="1150" y="1534"/>
                    <a:pt x="1666" y="2189"/>
                  </a:cubicBezTo>
                  <a:cubicBezTo>
                    <a:pt x="2182" y="2843"/>
                    <a:pt x="2743" y="3334"/>
                    <a:pt x="3274" y="3825"/>
                  </a:cubicBezTo>
                  <a:cubicBezTo>
                    <a:pt x="3805" y="4316"/>
                    <a:pt x="4307" y="4807"/>
                    <a:pt x="4845" y="5298"/>
                  </a:cubicBezTo>
                  <a:cubicBezTo>
                    <a:pt x="5384" y="5789"/>
                    <a:pt x="5959" y="6280"/>
                    <a:pt x="6505" y="6771"/>
                  </a:cubicBezTo>
                  <a:cubicBezTo>
                    <a:pt x="7051" y="7262"/>
                    <a:pt x="7568" y="7753"/>
                    <a:pt x="8091" y="8243"/>
                  </a:cubicBezTo>
                  <a:cubicBezTo>
                    <a:pt x="8615" y="8734"/>
                    <a:pt x="9146" y="9225"/>
                    <a:pt x="9707" y="9716"/>
                  </a:cubicBezTo>
                  <a:cubicBezTo>
                    <a:pt x="10268" y="10207"/>
                    <a:pt x="10858" y="10698"/>
                    <a:pt x="11455" y="11271"/>
                  </a:cubicBezTo>
                  <a:cubicBezTo>
                    <a:pt x="12053" y="11843"/>
                    <a:pt x="12658" y="12498"/>
                    <a:pt x="13270" y="13234"/>
                  </a:cubicBezTo>
                  <a:cubicBezTo>
                    <a:pt x="13882" y="13971"/>
                    <a:pt x="14502" y="14789"/>
                    <a:pt x="15077" y="15525"/>
                  </a:cubicBezTo>
                  <a:cubicBezTo>
                    <a:pt x="15653" y="16262"/>
                    <a:pt x="16184" y="16916"/>
                    <a:pt x="16759" y="17653"/>
                  </a:cubicBezTo>
                  <a:cubicBezTo>
                    <a:pt x="17335" y="18389"/>
                    <a:pt x="17954" y="19207"/>
                    <a:pt x="18559" y="19780"/>
                  </a:cubicBezTo>
                  <a:cubicBezTo>
                    <a:pt x="19164" y="20353"/>
                    <a:pt x="19754" y="20680"/>
                    <a:pt x="20256" y="20925"/>
                  </a:cubicBezTo>
                  <a:cubicBezTo>
                    <a:pt x="20758" y="21171"/>
                    <a:pt x="21171" y="21334"/>
                    <a:pt x="21584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819216" y="2595937"/>
              <a:ext cx="2527301" cy="148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17977"/>
                  </a:moveTo>
                  <a:cubicBezTo>
                    <a:pt x="488" y="17977"/>
                    <a:pt x="977" y="17977"/>
                    <a:pt x="1402" y="17869"/>
                  </a:cubicBezTo>
                  <a:cubicBezTo>
                    <a:pt x="1827" y="17761"/>
                    <a:pt x="2189" y="17545"/>
                    <a:pt x="2551" y="17205"/>
                  </a:cubicBezTo>
                  <a:cubicBezTo>
                    <a:pt x="2913" y="16866"/>
                    <a:pt x="3274" y="16403"/>
                    <a:pt x="3537" y="15971"/>
                  </a:cubicBezTo>
                  <a:cubicBezTo>
                    <a:pt x="3799" y="15539"/>
                    <a:pt x="3962" y="15138"/>
                    <a:pt x="4161" y="14598"/>
                  </a:cubicBezTo>
                  <a:cubicBezTo>
                    <a:pt x="4360" y="14058"/>
                    <a:pt x="4595" y="13379"/>
                    <a:pt x="4830" y="12685"/>
                  </a:cubicBezTo>
                  <a:cubicBezTo>
                    <a:pt x="5065" y="11990"/>
                    <a:pt x="5301" y="11281"/>
                    <a:pt x="5472" y="10679"/>
                  </a:cubicBezTo>
                  <a:cubicBezTo>
                    <a:pt x="5644" y="10077"/>
                    <a:pt x="5753" y="9584"/>
                    <a:pt x="5897" y="8982"/>
                  </a:cubicBezTo>
                  <a:cubicBezTo>
                    <a:pt x="6042" y="8380"/>
                    <a:pt x="6223" y="7670"/>
                    <a:pt x="6359" y="7084"/>
                  </a:cubicBezTo>
                  <a:cubicBezTo>
                    <a:pt x="6494" y="6498"/>
                    <a:pt x="6585" y="6035"/>
                    <a:pt x="6721" y="5495"/>
                  </a:cubicBezTo>
                  <a:cubicBezTo>
                    <a:pt x="6856" y="4955"/>
                    <a:pt x="7037" y="4338"/>
                    <a:pt x="7218" y="3844"/>
                  </a:cubicBezTo>
                  <a:cubicBezTo>
                    <a:pt x="7399" y="3350"/>
                    <a:pt x="7580" y="2980"/>
                    <a:pt x="7806" y="2564"/>
                  </a:cubicBezTo>
                  <a:cubicBezTo>
                    <a:pt x="8032" y="2147"/>
                    <a:pt x="8304" y="1684"/>
                    <a:pt x="8602" y="1268"/>
                  </a:cubicBezTo>
                  <a:cubicBezTo>
                    <a:pt x="8901" y="851"/>
                    <a:pt x="9226" y="481"/>
                    <a:pt x="9624" y="265"/>
                  </a:cubicBezTo>
                  <a:cubicBezTo>
                    <a:pt x="10022" y="49"/>
                    <a:pt x="10492" y="-13"/>
                    <a:pt x="10927" y="2"/>
                  </a:cubicBezTo>
                  <a:cubicBezTo>
                    <a:pt x="11361" y="18"/>
                    <a:pt x="11759" y="110"/>
                    <a:pt x="12039" y="218"/>
                  </a:cubicBezTo>
                  <a:cubicBezTo>
                    <a:pt x="12320" y="326"/>
                    <a:pt x="12482" y="450"/>
                    <a:pt x="12727" y="666"/>
                  </a:cubicBezTo>
                  <a:cubicBezTo>
                    <a:pt x="12971" y="882"/>
                    <a:pt x="13296" y="1190"/>
                    <a:pt x="13568" y="1530"/>
                  </a:cubicBezTo>
                  <a:cubicBezTo>
                    <a:pt x="13839" y="1869"/>
                    <a:pt x="14056" y="2240"/>
                    <a:pt x="14219" y="2656"/>
                  </a:cubicBezTo>
                  <a:cubicBezTo>
                    <a:pt x="14382" y="3073"/>
                    <a:pt x="14490" y="3536"/>
                    <a:pt x="14608" y="4045"/>
                  </a:cubicBezTo>
                  <a:cubicBezTo>
                    <a:pt x="14726" y="4554"/>
                    <a:pt x="14852" y="5109"/>
                    <a:pt x="14979" y="5696"/>
                  </a:cubicBezTo>
                  <a:cubicBezTo>
                    <a:pt x="15106" y="6282"/>
                    <a:pt x="15232" y="6899"/>
                    <a:pt x="15350" y="7624"/>
                  </a:cubicBezTo>
                  <a:cubicBezTo>
                    <a:pt x="15467" y="8349"/>
                    <a:pt x="15576" y="9182"/>
                    <a:pt x="15693" y="9938"/>
                  </a:cubicBezTo>
                  <a:cubicBezTo>
                    <a:pt x="15811" y="10694"/>
                    <a:pt x="15938" y="11373"/>
                    <a:pt x="16137" y="12191"/>
                  </a:cubicBezTo>
                  <a:cubicBezTo>
                    <a:pt x="16336" y="13009"/>
                    <a:pt x="16607" y="13965"/>
                    <a:pt x="16824" y="14721"/>
                  </a:cubicBezTo>
                  <a:cubicBezTo>
                    <a:pt x="17041" y="15477"/>
                    <a:pt x="17204" y="16033"/>
                    <a:pt x="17340" y="16434"/>
                  </a:cubicBezTo>
                  <a:cubicBezTo>
                    <a:pt x="17475" y="16835"/>
                    <a:pt x="17584" y="17082"/>
                    <a:pt x="17756" y="17375"/>
                  </a:cubicBezTo>
                  <a:cubicBezTo>
                    <a:pt x="17928" y="17668"/>
                    <a:pt x="18163" y="18008"/>
                    <a:pt x="18479" y="18424"/>
                  </a:cubicBezTo>
                  <a:cubicBezTo>
                    <a:pt x="18796" y="18841"/>
                    <a:pt x="19194" y="19334"/>
                    <a:pt x="19601" y="19751"/>
                  </a:cubicBezTo>
                  <a:cubicBezTo>
                    <a:pt x="20008" y="20168"/>
                    <a:pt x="20424" y="20507"/>
                    <a:pt x="20759" y="20800"/>
                  </a:cubicBezTo>
                  <a:cubicBezTo>
                    <a:pt x="21093" y="21093"/>
                    <a:pt x="21347" y="21340"/>
                    <a:pt x="21600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1076516" y="27495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127316" y="293370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051116" y="341630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038416" y="39497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1002868" y="3945087"/>
              <a:ext cx="164450" cy="13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035" fill="norm" stroke="1" extrusionOk="0">
                  <a:moveTo>
                    <a:pt x="12479" y="15678"/>
                  </a:moveTo>
                  <a:cubicBezTo>
                    <a:pt x="12745" y="14016"/>
                    <a:pt x="13012" y="12355"/>
                    <a:pt x="13145" y="10693"/>
                  </a:cubicBezTo>
                  <a:cubicBezTo>
                    <a:pt x="13279" y="9032"/>
                    <a:pt x="13279" y="7370"/>
                    <a:pt x="12612" y="6539"/>
                  </a:cubicBezTo>
                  <a:cubicBezTo>
                    <a:pt x="11945" y="5709"/>
                    <a:pt x="10612" y="5709"/>
                    <a:pt x="9545" y="6373"/>
                  </a:cubicBezTo>
                  <a:cubicBezTo>
                    <a:pt x="8479" y="7038"/>
                    <a:pt x="7679" y="8367"/>
                    <a:pt x="6879" y="10859"/>
                  </a:cubicBezTo>
                  <a:cubicBezTo>
                    <a:pt x="6079" y="13352"/>
                    <a:pt x="5279" y="17007"/>
                    <a:pt x="5545" y="19001"/>
                  </a:cubicBezTo>
                  <a:cubicBezTo>
                    <a:pt x="5812" y="20995"/>
                    <a:pt x="7145" y="21327"/>
                    <a:pt x="8479" y="20829"/>
                  </a:cubicBezTo>
                  <a:cubicBezTo>
                    <a:pt x="9812" y="20330"/>
                    <a:pt x="11145" y="19001"/>
                    <a:pt x="12212" y="16176"/>
                  </a:cubicBezTo>
                  <a:cubicBezTo>
                    <a:pt x="13279" y="13352"/>
                    <a:pt x="14079" y="9032"/>
                    <a:pt x="13545" y="6041"/>
                  </a:cubicBezTo>
                  <a:cubicBezTo>
                    <a:pt x="13012" y="3050"/>
                    <a:pt x="11145" y="1389"/>
                    <a:pt x="9545" y="558"/>
                  </a:cubicBezTo>
                  <a:cubicBezTo>
                    <a:pt x="7945" y="-273"/>
                    <a:pt x="6612" y="-273"/>
                    <a:pt x="5412" y="1222"/>
                  </a:cubicBezTo>
                  <a:cubicBezTo>
                    <a:pt x="4212" y="2718"/>
                    <a:pt x="3145" y="5709"/>
                    <a:pt x="3145" y="8699"/>
                  </a:cubicBezTo>
                  <a:cubicBezTo>
                    <a:pt x="3145" y="11690"/>
                    <a:pt x="4212" y="14681"/>
                    <a:pt x="5412" y="16342"/>
                  </a:cubicBezTo>
                  <a:cubicBezTo>
                    <a:pt x="6612" y="18004"/>
                    <a:pt x="7945" y="18336"/>
                    <a:pt x="9279" y="18170"/>
                  </a:cubicBezTo>
                  <a:cubicBezTo>
                    <a:pt x="10612" y="18004"/>
                    <a:pt x="11945" y="17339"/>
                    <a:pt x="12745" y="15179"/>
                  </a:cubicBezTo>
                  <a:cubicBezTo>
                    <a:pt x="13545" y="13019"/>
                    <a:pt x="13812" y="9364"/>
                    <a:pt x="12745" y="6539"/>
                  </a:cubicBezTo>
                  <a:cubicBezTo>
                    <a:pt x="11679" y="3715"/>
                    <a:pt x="9279" y="1721"/>
                    <a:pt x="7012" y="724"/>
                  </a:cubicBezTo>
                  <a:cubicBezTo>
                    <a:pt x="4745" y="-273"/>
                    <a:pt x="2612" y="-273"/>
                    <a:pt x="1279" y="1555"/>
                  </a:cubicBezTo>
                  <a:cubicBezTo>
                    <a:pt x="-55" y="3382"/>
                    <a:pt x="-588" y="7038"/>
                    <a:pt x="879" y="10195"/>
                  </a:cubicBezTo>
                  <a:cubicBezTo>
                    <a:pt x="2345" y="13352"/>
                    <a:pt x="5812" y="16010"/>
                    <a:pt x="9412" y="16675"/>
                  </a:cubicBezTo>
                  <a:cubicBezTo>
                    <a:pt x="13012" y="17339"/>
                    <a:pt x="16745" y="16010"/>
                    <a:pt x="18745" y="14515"/>
                  </a:cubicBezTo>
                  <a:cubicBezTo>
                    <a:pt x="20745" y="13019"/>
                    <a:pt x="21012" y="11358"/>
                    <a:pt x="20479" y="10029"/>
                  </a:cubicBezTo>
                  <a:cubicBezTo>
                    <a:pt x="19945" y="8699"/>
                    <a:pt x="18612" y="7702"/>
                    <a:pt x="16479" y="7204"/>
                  </a:cubicBezTo>
                  <a:cubicBezTo>
                    <a:pt x="14345" y="6705"/>
                    <a:pt x="11412" y="6705"/>
                    <a:pt x="9279" y="6872"/>
                  </a:cubicBezTo>
                  <a:cubicBezTo>
                    <a:pt x="7145" y="7038"/>
                    <a:pt x="5812" y="7370"/>
                    <a:pt x="5145" y="8367"/>
                  </a:cubicBezTo>
                  <a:cubicBezTo>
                    <a:pt x="4479" y="9364"/>
                    <a:pt x="4479" y="11025"/>
                    <a:pt x="4879" y="12521"/>
                  </a:cubicBezTo>
                  <a:cubicBezTo>
                    <a:pt x="5279" y="14016"/>
                    <a:pt x="6079" y="15345"/>
                    <a:pt x="7012" y="16509"/>
                  </a:cubicBezTo>
                  <a:cubicBezTo>
                    <a:pt x="7945" y="17672"/>
                    <a:pt x="9012" y="18669"/>
                    <a:pt x="10079" y="18669"/>
                  </a:cubicBezTo>
                  <a:cubicBezTo>
                    <a:pt x="11145" y="18669"/>
                    <a:pt x="12212" y="17672"/>
                    <a:pt x="12745" y="16176"/>
                  </a:cubicBezTo>
                  <a:cubicBezTo>
                    <a:pt x="13279" y="14681"/>
                    <a:pt x="13279" y="12687"/>
                    <a:pt x="12479" y="11690"/>
                  </a:cubicBezTo>
                  <a:cubicBezTo>
                    <a:pt x="11679" y="10693"/>
                    <a:pt x="10079" y="10693"/>
                    <a:pt x="8745" y="11192"/>
                  </a:cubicBezTo>
                  <a:cubicBezTo>
                    <a:pt x="7412" y="11690"/>
                    <a:pt x="6345" y="12687"/>
                    <a:pt x="6612" y="13518"/>
                  </a:cubicBezTo>
                  <a:cubicBezTo>
                    <a:pt x="6879" y="14349"/>
                    <a:pt x="8479" y="15013"/>
                    <a:pt x="9945" y="15345"/>
                  </a:cubicBezTo>
                  <a:cubicBezTo>
                    <a:pt x="11412" y="15678"/>
                    <a:pt x="12745" y="15678"/>
                    <a:pt x="13545" y="14847"/>
                  </a:cubicBezTo>
                  <a:cubicBezTo>
                    <a:pt x="14345" y="14016"/>
                    <a:pt x="14612" y="12355"/>
                    <a:pt x="13945" y="11192"/>
                  </a:cubicBezTo>
                  <a:cubicBezTo>
                    <a:pt x="13279" y="10029"/>
                    <a:pt x="11679" y="9364"/>
                    <a:pt x="10212" y="9198"/>
                  </a:cubicBezTo>
                  <a:cubicBezTo>
                    <a:pt x="8745" y="9032"/>
                    <a:pt x="7412" y="9364"/>
                    <a:pt x="6479" y="10361"/>
                  </a:cubicBezTo>
                  <a:cubicBezTo>
                    <a:pt x="5545" y="11358"/>
                    <a:pt x="5012" y="13019"/>
                    <a:pt x="5545" y="14016"/>
                  </a:cubicBezTo>
                  <a:cubicBezTo>
                    <a:pt x="6079" y="15013"/>
                    <a:pt x="7679" y="15345"/>
                    <a:pt x="9145" y="15345"/>
                  </a:cubicBezTo>
                  <a:cubicBezTo>
                    <a:pt x="10612" y="15345"/>
                    <a:pt x="11945" y="15013"/>
                    <a:pt x="13279" y="14349"/>
                  </a:cubicBezTo>
                  <a:cubicBezTo>
                    <a:pt x="14612" y="13684"/>
                    <a:pt x="15945" y="12687"/>
                    <a:pt x="15945" y="12022"/>
                  </a:cubicBezTo>
                  <a:cubicBezTo>
                    <a:pt x="15945" y="11358"/>
                    <a:pt x="14612" y="11025"/>
                    <a:pt x="13279" y="10859"/>
                  </a:cubicBezTo>
                  <a:cubicBezTo>
                    <a:pt x="11945" y="10693"/>
                    <a:pt x="10612" y="10693"/>
                    <a:pt x="9279" y="10859"/>
                  </a:cubicBezTo>
                  <a:cubicBezTo>
                    <a:pt x="7945" y="11025"/>
                    <a:pt x="6612" y="11358"/>
                    <a:pt x="6479" y="12189"/>
                  </a:cubicBezTo>
                  <a:cubicBezTo>
                    <a:pt x="6345" y="13019"/>
                    <a:pt x="7412" y="14349"/>
                    <a:pt x="8479" y="15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898716" y="4327437"/>
              <a:ext cx="444501" cy="2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8332"/>
                  </a:moveTo>
                  <a:cubicBezTo>
                    <a:pt x="1646" y="14083"/>
                    <a:pt x="3291" y="9834"/>
                    <a:pt x="4217" y="7089"/>
                  </a:cubicBezTo>
                  <a:cubicBezTo>
                    <a:pt x="5143" y="4345"/>
                    <a:pt x="5349" y="3106"/>
                    <a:pt x="5503" y="2044"/>
                  </a:cubicBezTo>
                  <a:cubicBezTo>
                    <a:pt x="5657" y="981"/>
                    <a:pt x="5760" y="96"/>
                    <a:pt x="5657" y="8"/>
                  </a:cubicBezTo>
                  <a:cubicBezTo>
                    <a:pt x="5554" y="-81"/>
                    <a:pt x="5246" y="627"/>
                    <a:pt x="4937" y="2309"/>
                  </a:cubicBezTo>
                  <a:cubicBezTo>
                    <a:pt x="4629" y="3991"/>
                    <a:pt x="4320" y="6647"/>
                    <a:pt x="4166" y="8949"/>
                  </a:cubicBezTo>
                  <a:cubicBezTo>
                    <a:pt x="4011" y="11250"/>
                    <a:pt x="4011" y="13198"/>
                    <a:pt x="4217" y="14614"/>
                  </a:cubicBezTo>
                  <a:cubicBezTo>
                    <a:pt x="4423" y="16030"/>
                    <a:pt x="4834" y="16916"/>
                    <a:pt x="5760" y="17181"/>
                  </a:cubicBezTo>
                  <a:cubicBezTo>
                    <a:pt x="6686" y="17447"/>
                    <a:pt x="8126" y="17093"/>
                    <a:pt x="9514" y="15765"/>
                  </a:cubicBezTo>
                  <a:cubicBezTo>
                    <a:pt x="10903" y="14437"/>
                    <a:pt x="12240" y="12135"/>
                    <a:pt x="13166" y="10099"/>
                  </a:cubicBezTo>
                  <a:cubicBezTo>
                    <a:pt x="14091" y="8063"/>
                    <a:pt x="14606" y="6293"/>
                    <a:pt x="14966" y="4699"/>
                  </a:cubicBezTo>
                  <a:cubicBezTo>
                    <a:pt x="15326" y="3106"/>
                    <a:pt x="15531" y="1689"/>
                    <a:pt x="15480" y="1335"/>
                  </a:cubicBezTo>
                  <a:cubicBezTo>
                    <a:pt x="15429" y="981"/>
                    <a:pt x="15120" y="1689"/>
                    <a:pt x="14914" y="3460"/>
                  </a:cubicBezTo>
                  <a:cubicBezTo>
                    <a:pt x="14709" y="5230"/>
                    <a:pt x="14606" y="8063"/>
                    <a:pt x="14966" y="10808"/>
                  </a:cubicBezTo>
                  <a:cubicBezTo>
                    <a:pt x="15326" y="13552"/>
                    <a:pt x="16149" y="16208"/>
                    <a:pt x="17331" y="17978"/>
                  </a:cubicBezTo>
                  <a:cubicBezTo>
                    <a:pt x="18514" y="19749"/>
                    <a:pt x="20057" y="20634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264146" y="3612593"/>
              <a:ext cx="505798" cy="46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1" fill="norm" stroke="1" extrusionOk="0">
                  <a:moveTo>
                    <a:pt x="16233" y="2652"/>
                  </a:moveTo>
                  <a:cubicBezTo>
                    <a:pt x="16323" y="2166"/>
                    <a:pt x="16412" y="1679"/>
                    <a:pt x="16278" y="1290"/>
                  </a:cubicBezTo>
                  <a:cubicBezTo>
                    <a:pt x="16143" y="901"/>
                    <a:pt x="15785" y="609"/>
                    <a:pt x="15113" y="366"/>
                  </a:cubicBezTo>
                  <a:cubicBezTo>
                    <a:pt x="14441" y="123"/>
                    <a:pt x="13455" y="-72"/>
                    <a:pt x="12558" y="25"/>
                  </a:cubicBezTo>
                  <a:cubicBezTo>
                    <a:pt x="11662" y="123"/>
                    <a:pt x="10855" y="512"/>
                    <a:pt x="9601" y="1144"/>
                  </a:cubicBezTo>
                  <a:cubicBezTo>
                    <a:pt x="8346" y="1777"/>
                    <a:pt x="6643" y="2652"/>
                    <a:pt x="5164" y="3820"/>
                  </a:cubicBezTo>
                  <a:cubicBezTo>
                    <a:pt x="3685" y="4987"/>
                    <a:pt x="2431" y="6447"/>
                    <a:pt x="1579" y="7858"/>
                  </a:cubicBezTo>
                  <a:cubicBezTo>
                    <a:pt x="728" y="9269"/>
                    <a:pt x="280" y="10631"/>
                    <a:pt x="100" y="12382"/>
                  </a:cubicBezTo>
                  <a:cubicBezTo>
                    <a:pt x="-79" y="14133"/>
                    <a:pt x="11" y="16274"/>
                    <a:pt x="145" y="17587"/>
                  </a:cubicBezTo>
                  <a:cubicBezTo>
                    <a:pt x="280" y="18901"/>
                    <a:pt x="459" y="19387"/>
                    <a:pt x="683" y="19825"/>
                  </a:cubicBezTo>
                  <a:cubicBezTo>
                    <a:pt x="907" y="20263"/>
                    <a:pt x="1176" y="20652"/>
                    <a:pt x="1758" y="20944"/>
                  </a:cubicBezTo>
                  <a:cubicBezTo>
                    <a:pt x="2341" y="21236"/>
                    <a:pt x="3237" y="21431"/>
                    <a:pt x="4895" y="21479"/>
                  </a:cubicBezTo>
                  <a:cubicBezTo>
                    <a:pt x="6553" y="21528"/>
                    <a:pt x="8973" y="21431"/>
                    <a:pt x="11035" y="20944"/>
                  </a:cubicBezTo>
                  <a:cubicBezTo>
                    <a:pt x="13096" y="20458"/>
                    <a:pt x="14799" y="19582"/>
                    <a:pt x="16233" y="18463"/>
                  </a:cubicBezTo>
                  <a:cubicBezTo>
                    <a:pt x="17667" y="17344"/>
                    <a:pt x="18832" y="15982"/>
                    <a:pt x="19684" y="14571"/>
                  </a:cubicBezTo>
                  <a:cubicBezTo>
                    <a:pt x="20535" y="13160"/>
                    <a:pt x="21073" y="11701"/>
                    <a:pt x="21297" y="10436"/>
                  </a:cubicBezTo>
                  <a:cubicBezTo>
                    <a:pt x="21521" y="9171"/>
                    <a:pt x="21431" y="8101"/>
                    <a:pt x="21028" y="7031"/>
                  </a:cubicBezTo>
                  <a:cubicBezTo>
                    <a:pt x="20625" y="5960"/>
                    <a:pt x="19908" y="4890"/>
                    <a:pt x="18877" y="4160"/>
                  </a:cubicBezTo>
                  <a:cubicBezTo>
                    <a:pt x="17846" y="3431"/>
                    <a:pt x="16502" y="3042"/>
                    <a:pt x="15023" y="2896"/>
                  </a:cubicBezTo>
                  <a:cubicBezTo>
                    <a:pt x="13544" y="2750"/>
                    <a:pt x="11931" y="2847"/>
                    <a:pt x="10542" y="3285"/>
                  </a:cubicBezTo>
                  <a:cubicBezTo>
                    <a:pt x="9153" y="3723"/>
                    <a:pt x="7987" y="4501"/>
                    <a:pt x="6643" y="5571"/>
                  </a:cubicBezTo>
                  <a:cubicBezTo>
                    <a:pt x="5299" y="6642"/>
                    <a:pt x="3775" y="8004"/>
                    <a:pt x="2879" y="9414"/>
                  </a:cubicBezTo>
                  <a:cubicBezTo>
                    <a:pt x="1982" y="10825"/>
                    <a:pt x="1714" y="12285"/>
                    <a:pt x="1534" y="13696"/>
                  </a:cubicBezTo>
                  <a:cubicBezTo>
                    <a:pt x="1355" y="15106"/>
                    <a:pt x="1265" y="16469"/>
                    <a:pt x="1355" y="17344"/>
                  </a:cubicBezTo>
                  <a:cubicBezTo>
                    <a:pt x="1445" y="18220"/>
                    <a:pt x="1714" y="18609"/>
                    <a:pt x="2475" y="19096"/>
                  </a:cubicBezTo>
                  <a:cubicBezTo>
                    <a:pt x="3237" y="19582"/>
                    <a:pt x="4492" y="20166"/>
                    <a:pt x="6419" y="20604"/>
                  </a:cubicBezTo>
                  <a:cubicBezTo>
                    <a:pt x="8346" y="21042"/>
                    <a:pt x="10945" y="21333"/>
                    <a:pt x="12738" y="21382"/>
                  </a:cubicBezTo>
                  <a:cubicBezTo>
                    <a:pt x="14530" y="21431"/>
                    <a:pt x="15516" y="21236"/>
                    <a:pt x="16233" y="20652"/>
                  </a:cubicBezTo>
                  <a:cubicBezTo>
                    <a:pt x="16950" y="20069"/>
                    <a:pt x="17398" y="19096"/>
                    <a:pt x="17577" y="17247"/>
                  </a:cubicBezTo>
                  <a:cubicBezTo>
                    <a:pt x="17757" y="15398"/>
                    <a:pt x="17667" y="12674"/>
                    <a:pt x="17488" y="10679"/>
                  </a:cubicBezTo>
                  <a:cubicBezTo>
                    <a:pt x="17309" y="8685"/>
                    <a:pt x="17040" y="7420"/>
                    <a:pt x="16188" y="6058"/>
                  </a:cubicBezTo>
                  <a:cubicBezTo>
                    <a:pt x="15337" y="4696"/>
                    <a:pt x="13903" y="3236"/>
                    <a:pt x="12469" y="1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984316" y="2096659"/>
              <a:ext cx="2381251" cy="203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19091"/>
                  </a:moveTo>
                  <a:cubicBezTo>
                    <a:pt x="384" y="19023"/>
                    <a:pt x="768" y="18956"/>
                    <a:pt x="1152" y="18910"/>
                  </a:cubicBezTo>
                  <a:cubicBezTo>
                    <a:pt x="1536" y="18865"/>
                    <a:pt x="1920" y="18843"/>
                    <a:pt x="2314" y="18787"/>
                  </a:cubicBezTo>
                  <a:cubicBezTo>
                    <a:pt x="2707" y="18730"/>
                    <a:pt x="3110" y="18640"/>
                    <a:pt x="3446" y="18505"/>
                  </a:cubicBezTo>
                  <a:cubicBezTo>
                    <a:pt x="3782" y="18370"/>
                    <a:pt x="4051" y="18190"/>
                    <a:pt x="4301" y="17965"/>
                  </a:cubicBezTo>
                  <a:cubicBezTo>
                    <a:pt x="4550" y="17741"/>
                    <a:pt x="4781" y="17471"/>
                    <a:pt x="5030" y="17133"/>
                  </a:cubicBezTo>
                  <a:cubicBezTo>
                    <a:pt x="5280" y="16796"/>
                    <a:pt x="5549" y="16391"/>
                    <a:pt x="5750" y="15986"/>
                  </a:cubicBezTo>
                  <a:cubicBezTo>
                    <a:pt x="5952" y="15581"/>
                    <a:pt x="6086" y="15176"/>
                    <a:pt x="6202" y="14737"/>
                  </a:cubicBezTo>
                  <a:cubicBezTo>
                    <a:pt x="6317" y="14298"/>
                    <a:pt x="6413" y="13826"/>
                    <a:pt x="6518" y="13364"/>
                  </a:cubicBezTo>
                  <a:cubicBezTo>
                    <a:pt x="6624" y="12903"/>
                    <a:pt x="6739" y="12453"/>
                    <a:pt x="6883" y="11924"/>
                  </a:cubicBezTo>
                  <a:cubicBezTo>
                    <a:pt x="7027" y="11396"/>
                    <a:pt x="7200" y="10788"/>
                    <a:pt x="7373" y="10203"/>
                  </a:cubicBezTo>
                  <a:cubicBezTo>
                    <a:pt x="7546" y="9618"/>
                    <a:pt x="7718" y="9055"/>
                    <a:pt x="7872" y="8549"/>
                  </a:cubicBezTo>
                  <a:cubicBezTo>
                    <a:pt x="8026" y="8043"/>
                    <a:pt x="8160" y="7593"/>
                    <a:pt x="8266" y="7199"/>
                  </a:cubicBezTo>
                  <a:cubicBezTo>
                    <a:pt x="8371" y="6805"/>
                    <a:pt x="8448" y="6468"/>
                    <a:pt x="8544" y="6130"/>
                  </a:cubicBezTo>
                  <a:cubicBezTo>
                    <a:pt x="8640" y="5793"/>
                    <a:pt x="8755" y="5455"/>
                    <a:pt x="8870" y="5118"/>
                  </a:cubicBezTo>
                  <a:cubicBezTo>
                    <a:pt x="8986" y="4780"/>
                    <a:pt x="9101" y="4443"/>
                    <a:pt x="9226" y="4049"/>
                  </a:cubicBezTo>
                  <a:cubicBezTo>
                    <a:pt x="9350" y="3655"/>
                    <a:pt x="9485" y="3205"/>
                    <a:pt x="9667" y="2778"/>
                  </a:cubicBezTo>
                  <a:cubicBezTo>
                    <a:pt x="9850" y="2350"/>
                    <a:pt x="10080" y="1945"/>
                    <a:pt x="10339" y="1518"/>
                  </a:cubicBezTo>
                  <a:cubicBezTo>
                    <a:pt x="10598" y="1090"/>
                    <a:pt x="10886" y="640"/>
                    <a:pt x="11069" y="382"/>
                  </a:cubicBezTo>
                  <a:cubicBezTo>
                    <a:pt x="11251" y="123"/>
                    <a:pt x="11328" y="55"/>
                    <a:pt x="11414" y="22"/>
                  </a:cubicBezTo>
                  <a:cubicBezTo>
                    <a:pt x="11501" y="-12"/>
                    <a:pt x="11597" y="-12"/>
                    <a:pt x="11712" y="67"/>
                  </a:cubicBezTo>
                  <a:cubicBezTo>
                    <a:pt x="11827" y="145"/>
                    <a:pt x="11962" y="303"/>
                    <a:pt x="12106" y="607"/>
                  </a:cubicBezTo>
                  <a:cubicBezTo>
                    <a:pt x="12250" y="910"/>
                    <a:pt x="12403" y="1360"/>
                    <a:pt x="12490" y="1889"/>
                  </a:cubicBezTo>
                  <a:cubicBezTo>
                    <a:pt x="12576" y="2418"/>
                    <a:pt x="12595" y="3025"/>
                    <a:pt x="12614" y="3678"/>
                  </a:cubicBezTo>
                  <a:cubicBezTo>
                    <a:pt x="12634" y="4330"/>
                    <a:pt x="12653" y="5028"/>
                    <a:pt x="12634" y="5658"/>
                  </a:cubicBezTo>
                  <a:cubicBezTo>
                    <a:pt x="12614" y="6288"/>
                    <a:pt x="12557" y="6851"/>
                    <a:pt x="12509" y="7424"/>
                  </a:cubicBezTo>
                  <a:cubicBezTo>
                    <a:pt x="12461" y="7998"/>
                    <a:pt x="12422" y="8583"/>
                    <a:pt x="12413" y="9123"/>
                  </a:cubicBezTo>
                  <a:cubicBezTo>
                    <a:pt x="12403" y="9663"/>
                    <a:pt x="12422" y="10158"/>
                    <a:pt x="12451" y="10574"/>
                  </a:cubicBezTo>
                  <a:cubicBezTo>
                    <a:pt x="12480" y="10991"/>
                    <a:pt x="12518" y="11328"/>
                    <a:pt x="12547" y="11744"/>
                  </a:cubicBezTo>
                  <a:cubicBezTo>
                    <a:pt x="12576" y="12160"/>
                    <a:pt x="12595" y="12655"/>
                    <a:pt x="12614" y="13072"/>
                  </a:cubicBezTo>
                  <a:cubicBezTo>
                    <a:pt x="12634" y="13488"/>
                    <a:pt x="12653" y="13826"/>
                    <a:pt x="12720" y="14208"/>
                  </a:cubicBezTo>
                  <a:cubicBezTo>
                    <a:pt x="12787" y="14590"/>
                    <a:pt x="12902" y="15018"/>
                    <a:pt x="13037" y="15400"/>
                  </a:cubicBezTo>
                  <a:cubicBezTo>
                    <a:pt x="13171" y="15783"/>
                    <a:pt x="13325" y="16121"/>
                    <a:pt x="13478" y="16357"/>
                  </a:cubicBezTo>
                  <a:cubicBezTo>
                    <a:pt x="13632" y="16593"/>
                    <a:pt x="13786" y="16728"/>
                    <a:pt x="14006" y="16987"/>
                  </a:cubicBezTo>
                  <a:cubicBezTo>
                    <a:pt x="14227" y="17245"/>
                    <a:pt x="14515" y="17628"/>
                    <a:pt x="14784" y="17920"/>
                  </a:cubicBezTo>
                  <a:cubicBezTo>
                    <a:pt x="15053" y="18213"/>
                    <a:pt x="15302" y="18416"/>
                    <a:pt x="15581" y="18629"/>
                  </a:cubicBezTo>
                  <a:cubicBezTo>
                    <a:pt x="15859" y="18843"/>
                    <a:pt x="16166" y="19068"/>
                    <a:pt x="16560" y="19293"/>
                  </a:cubicBezTo>
                  <a:cubicBezTo>
                    <a:pt x="16954" y="19518"/>
                    <a:pt x="17434" y="19743"/>
                    <a:pt x="17875" y="19968"/>
                  </a:cubicBezTo>
                  <a:cubicBezTo>
                    <a:pt x="18317" y="20193"/>
                    <a:pt x="18720" y="20418"/>
                    <a:pt x="19162" y="20609"/>
                  </a:cubicBezTo>
                  <a:cubicBezTo>
                    <a:pt x="19603" y="20800"/>
                    <a:pt x="20083" y="20958"/>
                    <a:pt x="20419" y="21059"/>
                  </a:cubicBezTo>
                  <a:cubicBezTo>
                    <a:pt x="20755" y="21160"/>
                    <a:pt x="20947" y="21205"/>
                    <a:pt x="21120" y="21284"/>
                  </a:cubicBezTo>
                  <a:cubicBezTo>
                    <a:pt x="21293" y="21363"/>
                    <a:pt x="21446" y="21475"/>
                    <a:pt x="21600" y="21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066866" y="1629833"/>
              <a:ext cx="2241551" cy="246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154"/>
                  </a:moveTo>
                  <a:cubicBezTo>
                    <a:pt x="102" y="20117"/>
                    <a:pt x="204" y="20080"/>
                    <a:pt x="377" y="20089"/>
                  </a:cubicBezTo>
                  <a:cubicBezTo>
                    <a:pt x="551" y="20098"/>
                    <a:pt x="795" y="20154"/>
                    <a:pt x="1132" y="20163"/>
                  </a:cubicBezTo>
                  <a:cubicBezTo>
                    <a:pt x="1469" y="20172"/>
                    <a:pt x="1897" y="20135"/>
                    <a:pt x="2325" y="20098"/>
                  </a:cubicBezTo>
                  <a:cubicBezTo>
                    <a:pt x="2754" y="20061"/>
                    <a:pt x="3182" y="20024"/>
                    <a:pt x="3671" y="19959"/>
                  </a:cubicBezTo>
                  <a:cubicBezTo>
                    <a:pt x="4161" y="19894"/>
                    <a:pt x="4712" y="19802"/>
                    <a:pt x="5150" y="19727"/>
                  </a:cubicBezTo>
                  <a:cubicBezTo>
                    <a:pt x="5589" y="19653"/>
                    <a:pt x="5915" y="19598"/>
                    <a:pt x="6252" y="19468"/>
                  </a:cubicBezTo>
                  <a:cubicBezTo>
                    <a:pt x="6588" y="19338"/>
                    <a:pt x="6935" y="19134"/>
                    <a:pt x="7169" y="18930"/>
                  </a:cubicBezTo>
                  <a:cubicBezTo>
                    <a:pt x="7404" y="18726"/>
                    <a:pt x="7526" y="18522"/>
                    <a:pt x="7649" y="18337"/>
                  </a:cubicBezTo>
                  <a:cubicBezTo>
                    <a:pt x="7771" y="18151"/>
                    <a:pt x="7893" y="17985"/>
                    <a:pt x="8036" y="17771"/>
                  </a:cubicBezTo>
                  <a:cubicBezTo>
                    <a:pt x="8179" y="17558"/>
                    <a:pt x="8342" y="17299"/>
                    <a:pt x="8444" y="17020"/>
                  </a:cubicBezTo>
                  <a:cubicBezTo>
                    <a:pt x="8546" y="16742"/>
                    <a:pt x="8587" y="16446"/>
                    <a:pt x="8638" y="16112"/>
                  </a:cubicBezTo>
                  <a:cubicBezTo>
                    <a:pt x="8689" y="15778"/>
                    <a:pt x="8750" y="15407"/>
                    <a:pt x="8862" y="14953"/>
                  </a:cubicBezTo>
                  <a:cubicBezTo>
                    <a:pt x="8975" y="14499"/>
                    <a:pt x="9138" y="13961"/>
                    <a:pt x="9260" y="13544"/>
                  </a:cubicBezTo>
                  <a:cubicBezTo>
                    <a:pt x="9382" y="13127"/>
                    <a:pt x="9464" y="12830"/>
                    <a:pt x="9525" y="12589"/>
                  </a:cubicBezTo>
                  <a:cubicBezTo>
                    <a:pt x="9586" y="12348"/>
                    <a:pt x="9627" y="12163"/>
                    <a:pt x="9699" y="11848"/>
                  </a:cubicBezTo>
                  <a:cubicBezTo>
                    <a:pt x="9770" y="11532"/>
                    <a:pt x="9872" y="11087"/>
                    <a:pt x="9964" y="10624"/>
                  </a:cubicBezTo>
                  <a:cubicBezTo>
                    <a:pt x="10056" y="10160"/>
                    <a:pt x="10137" y="9678"/>
                    <a:pt x="10178" y="9280"/>
                  </a:cubicBezTo>
                  <a:cubicBezTo>
                    <a:pt x="10219" y="8881"/>
                    <a:pt x="10219" y="8566"/>
                    <a:pt x="10259" y="8223"/>
                  </a:cubicBezTo>
                  <a:cubicBezTo>
                    <a:pt x="10300" y="7880"/>
                    <a:pt x="10382" y="7509"/>
                    <a:pt x="10453" y="7092"/>
                  </a:cubicBezTo>
                  <a:cubicBezTo>
                    <a:pt x="10525" y="6675"/>
                    <a:pt x="10586" y="6211"/>
                    <a:pt x="10647" y="5794"/>
                  </a:cubicBezTo>
                  <a:cubicBezTo>
                    <a:pt x="10708" y="5377"/>
                    <a:pt x="10769" y="5006"/>
                    <a:pt x="10800" y="4561"/>
                  </a:cubicBezTo>
                  <a:cubicBezTo>
                    <a:pt x="10831" y="4116"/>
                    <a:pt x="10831" y="3597"/>
                    <a:pt x="10810" y="3152"/>
                  </a:cubicBezTo>
                  <a:cubicBezTo>
                    <a:pt x="10790" y="2707"/>
                    <a:pt x="10749" y="2336"/>
                    <a:pt x="10739" y="1947"/>
                  </a:cubicBezTo>
                  <a:cubicBezTo>
                    <a:pt x="10729" y="1557"/>
                    <a:pt x="10749" y="1150"/>
                    <a:pt x="10780" y="899"/>
                  </a:cubicBezTo>
                  <a:cubicBezTo>
                    <a:pt x="10810" y="649"/>
                    <a:pt x="10851" y="556"/>
                    <a:pt x="10892" y="464"/>
                  </a:cubicBezTo>
                  <a:cubicBezTo>
                    <a:pt x="10933" y="371"/>
                    <a:pt x="10973" y="278"/>
                    <a:pt x="11004" y="185"/>
                  </a:cubicBezTo>
                  <a:cubicBezTo>
                    <a:pt x="11035" y="93"/>
                    <a:pt x="11055" y="0"/>
                    <a:pt x="11075" y="0"/>
                  </a:cubicBezTo>
                  <a:cubicBezTo>
                    <a:pt x="11096" y="0"/>
                    <a:pt x="11116" y="93"/>
                    <a:pt x="11096" y="287"/>
                  </a:cubicBezTo>
                  <a:cubicBezTo>
                    <a:pt x="11075" y="482"/>
                    <a:pt x="11014" y="779"/>
                    <a:pt x="10973" y="1159"/>
                  </a:cubicBezTo>
                  <a:cubicBezTo>
                    <a:pt x="10933" y="1539"/>
                    <a:pt x="10912" y="2002"/>
                    <a:pt x="10882" y="2447"/>
                  </a:cubicBezTo>
                  <a:cubicBezTo>
                    <a:pt x="10851" y="2892"/>
                    <a:pt x="10810" y="3319"/>
                    <a:pt x="10759" y="3727"/>
                  </a:cubicBezTo>
                  <a:cubicBezTo>
                    <a:pt x="10708" y="4135"/>
                    <a:pt x="10647" y="4524"/>
                    <a:pt x="10586" y="4932"/>
                  </a:cubicBezTo>
                  <a:cubicBezTo>
                    <a:pt x="10525" y="5340"/>
                    <a:pt x="10463" y="5766"/>
                    <a:pt x="10423" y="6137"/>
                  </a:cubicBezTo>
                  <a:cubicBezTo>
                    <a:pt x="10382" y="6508"/>
                    <a:pt x="10361" y="6823"/>
                    <a:pt x="10321" y="7129"/>
                  </a:cubicBezTo>
                  <a:cubicBezTo>
                    <a:pt x="10280" y="7435"/>
                    <a:pt x="10219" y="7732"/>
                    <a:pt x="10178" y="8167"/>
                  </a:cubicBezTo>
                  <a:cubicBezTo>
                    <a:pt x="10137" y="8603"/>
                    <a:pt x="10117" y="9178"/>
                    <a:pt x="10107" y="9743"/>
                  </a:cubicBezTo>
                  <a:cubicBezTo>
                    <a:pt x="10096" y="10309"/>
                    <a:pt x="10096" y="10865"/>
                    <a:pt x="10127" y="11338"/>
                  </a:cubicBezTo>
                  <a:cubicBezTo>
                    <a:pt x="10158" y="11810"/>
                    <a:pt x="10219" y="12200"/>
                    <a:pt x="10280" y="12617"/>
                  </a:cubicBezTo>
                  <a:cubicBezTo>
                    <a:pt x="10341" y="13034"/>
                    <a:pt x="10402" y="13479"/>
                    <a:pt x="10443" y="13887"/>
                  </a:cubicBezTo>
                  <a:cubicBezTo>
                    <a:pt x="10484" y="14295"/>
                    <a:pt x="10504" y="14666"/>
                    <a:pt x="10565" y="15064"/>
                  </a:cubicBezTo>
                  <a:cubicBezTo>
                    <a:pt x="10627" y="15463"/>
                    <a:pt x="10729" y="15889"/>
                    <a:pt x="10831" y="16372"/>
                  </a:cubicBezTo>
                  <a:cubicBezTo>
                    <a:pt x="10933" y="16854"/>
                    <a:pt x="11035" y="17391"/>
                    <a:pt x="11147" y="17790"/>
                  </a:cubicBezTo>
                  <a:cubicBezTo>
                    <a:pt x="11259" y="18188"/>
                    <a:pt x="11381" y="18448"/>
                    <a:pt x="11544" y="18680"/>
                  </a:cubicBezTo>
                  <a:cubicBezTo>
                    <a:pt x="11708" y="18912"/>
                    <a:pt x="11912" y="19116"/>
                    <a:pt x="12187" y="19338"/>
                  </a:cubicBezTo>
                  <a:cubicBezTo>
                    <a:pt x="12462" y="19561"/>
                    <a:pt x="12809" y="19802"/>
                    <a:pt x="13156" y="19996"/>
                  </a:cubicBezTo>
                  <a:cubicBezTo>
                    <a:pt x="13503" y="20191"/>
                    <a:pt x="13849" y="20339"/>
                    <a:pt x="14278" y="20441"/>
                  </a:cubicBezTo>
                  <a:cubicBezTo>
                    <a:pt x="14706" y="20543"/>
                    <a:pt x="15216" y="20599"/>
                    <a:pt x="15726" y="20664"/>
                  </a:cubicBezTo>
                  <a:cubicBezTo>
                    <a:pt x="16236" y="20729"/>
                    <a:pt x="16746" y="20803"/>
                    <a:pt x="17256" y="20868"/>
                  </a:cubicBezTo>
                  <a:cubicBezTo>
                    <a:pt x="17765" y="20933"/>
                    <a:pt x="18275" y="20988"/>
                    <a:pt x="18785" y="21062"/>
                  </a:cubicBezTo>
                  <a:cubicBezTo>
                    <a:pt x="19295" y="21136"/>
                    <a:pt x="19805" y="21229"/>
                    <a:pt x="20223" y="21294"/>
                  </a:cubicBezTo>
                  <a:cubicBezTo>
                    <a:pt x="20641" y="21359"/>
                    <a:pt x="20968" y="21396"/>
                    <a:pt x="21182" y="21442"/>
                  </a:cubicBezTo>
                  <a:cubicBezTo>
                    <a:pt x="21396" y="21489"/>
                    <a:pt x="21498" y="215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73616" y="1498599"/>
              <a:ext cx="220363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6353"/>
                  </a:moveTo>
                  <a:cubicBezTo>
                    <a:pt x="435" y="4235"/>
                    <a:pt x="871" y="2118"/>
                    <a:pt x="1461" y="1059"/>
                  </a:cubicBezTo>
                  <a:cubicBezTo>
                    <a:pt x="2052" y="0"/>
                    <a:pt x="2798" y="0"/>
                    <a:pt x="3555" y="0"/>
                  </a:cubicBezTo>
                  <a:cubicBezTo>
                    <a:pt x="4312" y="0"/>
                    <a:pt x="5079" y="0"/>
                    <a:pt x="5866" y="212"/>
                  </a:cubicBezTo>
                  <a:cubicBezTo>
                    <a:pt x="6654" y="424"/>
                    <a:pt x="7463" y="847"/>
                    <a:pt x="8250" y="1906"/>
                  </a:cubicBezTo>
                  <a:cubicBezTo>
                    <a:pt x="9038" y="2965"/>
                    <a:pt x="9805" y="4659"/>
                    <a:pt x="10603" y="6776"/>
                  </a:cubicBezTo>
                  <a:cubicBezTo>
                    <a:pt x="11401" y="8894"/>
                    <a:pt x="12230" y="11435"/>
                    <a:pt x="13060" y="13765"/>
                  </a:cubicBezTo>
                  <a:cubicBezTo>
                    <a:pt x="13889" y="16094"/>
                    <a:pt x="14718" y="18212"/>
                    <a:pt x="15547" y="19482"/>
                  </a:cubicBezTo>
                  <a:cubicBezTo>
                    <a:pt x="16376" y="20753"/>
                    <a:pt x="17205" y="21176"/>
                    <a:pt x="18055" y="21388"/>
                  </a:cubicBezTo>
                  <a:cubicBezTo>
                    <a:pt x="18905" y="21600"/>
                    <a:pt x="19776" y="21600"/>
                    <a:pt x="20315" y="21600"/>
                  </a:cubicBezTo>
                  <a:cubicBezTo>
                    <a:pt x="20854" y="21600"/>
                    <a:pt x="21061" y="21600"/>
                    <a:pt x="21248" y="21600"/>
                  </a:cubicBezTo>
                  <a:cubicBezTo>
                    <a:pt x="21434" y="21600"/>
                    <a:pt x="21600" y="21600"/>
                    <a:pt x="21579" y="20965"/>
                  </a:cubicBezTo>
                  <a:cubicBezTo>
                    <a:pt x="21559" y="20329"/>
                    <a:pt x="21351" y="19059"/>
                    <a:pt x="20926" y="17365"/>
                  </a:cubicBezTo>
                  <a:cubicBezTo>
                    <a:pt x="20501" y="15671"/>
                    <a:pt x="19859" y="13553"/>
                    <a:pt x="19195" y="12071"/>
                  </a:cubicBezTo>
                  <a:cubicBezTo>
                    <a:pt x="18532" y="10588"/>
                    <a:pt x="17848" y="9741"/>
                    <a:pt x="17133" y="8682"/>
                  </a:cubicBezTo>
                  <a:cubicBezTo>
                    <a:pt x="16418" y="7624"/>
                    <a:pt x="15671" y="6353"/>
                    <a:pt x="14936" y="5294"/>
                  </a:cubicBezTo>
                  <a:cubicBezTo>
                    <a:pt x="14200" y="4235"/>
                    <a:pt x="13474" y="3388"/>
                    <a:pt x="12738" y="2753"/>
                  </a:cubicBezTo>
                  <a:cubicBezTo>
                    <a:pt x="12002" y="2118"/>
                    <a:pt x="11256" y="1694"/>
                    <a:pt x="10458" y="1482"/>
                  </a:cubicBezTo>
                  <a:cubicBezTo>
                    <a:pt x="9660" y="1271"/>
                    <a:pt x="8810" y="1271"/>
                    <a:pt x="7981" y="1059"/>
                  </a:cubicBezTo>
                  <a:cubicBezTo>
                    <a:pt x="7152" y="847"/>
                    <a:pt x="6343" y="424"/>
                    <a:pt x="5473" y="212"/>
                  </a:cubicBezTo>
                  <a:cubicBezTo>
                    <a:pt x="4602" y="0"/>
                    <a:pt x="3669" y="0"/>
                    <a:pt x="2902" y="635"/>
                  </a:cubicBezTo>
                  <a:cubicBezTo>
                    <a:pt x="2135" y="1271"/>
                    <a:pt x="1534" y="2541"/>
                    <a:pt x="1130" y="3812"/>
                  </a:cubicBezTo>
                  <a:cubicBezTo>
                    <a:pt x="726" y="5082"/>
                    <a:pt x="518" y="6353"/>
                    <a:pt x="383" y="7835"/>
                  </a:cubicBezTo>
                  <a:cubicBezTo>
                    <a:pt x="249" y="9318"/>
                    <a:pt x="187" y="11012"/>
                    <a:pt x="228" y="12071"/>
                  </a:cubicBezTo>
                  <a:cubicBezTo>
                    <a:pt x="269" y="13129"/>
                    <a:pt x="415" y="13553"/>
                    <a:pt x="819" y="14188"/>
                  </a:cubicBezTo>
                  <a:cubicBezTo>
                    <a:pt x="1223" y="14824"/>
                    <a:pt x="1886" y="15671"/>
                    <a:pt x="255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6" name="Drawing"/>
          <p:cNvGrpSpPr/>
          <p:nvPr/>
        </p:nvGrpSpPr>
        <p:grpSpPr>
          <a:xfrm>
            <a:off x="1066799" y="1646766"/>
            <a:ext cx="11722117" cy="8010587"/>
            <a:chOff x="0" y="0"/>
            <a:chExt cx="11722115" cy="8010585"/>
          </a:xfrm>
        </p:grpSpPr>
        <p:sp>
          <p:nvSpPr>
            <p:cNvPr id="800" name="Line"/>
            <p:cNvSpPr/>
            <p:nvPr/>
          </p:nvSpPr>
          <p:spPr>
            <a:xfrm>
              <a:off x="145993" y="148760"/>
              <a:ext cx="133407" cy="47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89" fill="norm" stroke="1" extrusionOk="0">
                  <a:moveTo>
                    <a:pt x="20944" y="2897"/>
                  </a:moveTo>
                  <a:cubicBezTo>
                    <a:pt x="20944" y="2426"/>
                    <a:pt x="20944" y="1954"/>
                    <a:pt x="20778" y="1482"/>
                  </a:cubicBezTo>
                  <a:cubicBezTo>
                    <a:pt x="20612" y="1011"/>
                    <a:pt x="20279" y="539"/>
                    <a:pt x="18286" y="256"/>
                  </a:cubicBezTo>
                  <a:cubicBezTo>
                    <a:pt x="16292" y="-27"/>
                    <a:pt x="12636" y="-121"/>
                    <a:pt x="9646" y="209"/>
                  </a:cubicBezTo>
                  <a:cubicBezTo>
                    <a:pt x="6655" y="539"/>
                    <a:pt x="4329" y="1294"/>
                    <a:pt x="2501" y="2567"/>
                  </a:cubicBezTo>
                  <a:cubicBezTo>
                    <a:pt x="673" y="3841"/>
                    <a:pt x="-656" y="5633"/>
                    <a:pt x="341" y="7142"/>
                  </a:cubicBezTo>
                  <a:cubicBezTo>
                    <a:pt x="1338" y="8651"/>
                    <a:pt x="4661" y="9877"/>
                    <a:pt x="7984" y="11386"/>
                  </a:cubicBezTo>
                  <a:cubicBezTo>
                    <a:pt x="11307" y="12896"/>
                    <a:pt x="14630" y="14688"/>
                    <a:pt x="16458" y="16197"/>
                  </a:cubicBezTo>
                  <a:cubicBezTo>
                    <a:pt x="18286" y="17706"/>
                    <a:pt x="18618" y="18932"/>
                    <a:pt x="17953" y="19781"/>
                  </a:cubicBezTo>
                  <a:cubicBezTo>
                    <a:pt x="17289" y="20630"/>
                    <a:pt x="15627" y="21102"/>
                    <a:pt x="13633" y="21290"/>
                  </a:cubicBezTo>
                  <a:cubicBezTo>
                    <a:pt x="11639" y="21479"/>
                    <a:pt x="9313" y="21385"/>
                    <a:pt x="7984" y="21102"/>
                  </a:cubicBezTo>
                  <a:cubicBezTo>
                    <a:pt x="6655" y="20819"/>
                    <a:pt x="6322" y="20347"/>
                    <a:pt x="7486" y="19876"/>
                  </a:cubicBezTo>
                  <a:cubicBezTo>
                    <a:pt x="8649" y="19404"/>
                    <a:pt x="11307" y="18932"/>
                    <a:pt x="13966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62455" y="207433"/>
              <a:ext cx="107445" cy="38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3" fill="norm" stroke="1" extrusionOk="0">
                  <a:moveTo>
                    <a:pt x="7523" y="0"/>
                  </a:moveTo>
                  <a:cubicBezTo>
                    <a:pt x="6252" y="2465"/>
                    <a:pt x="4981" y="4930"/>
                    <a:pt x="3923" y="7807"/>
                  </a:cubicBezTo>
                  <a:cubicBezTo>
                    <a:pt x="2864" y="10683"/>
                    <a:pt x="2017" y="13970"/>
                    <a:pt x="1381" y="15965"/>
                  </a:cubicBezTo>
                  <a:cubicBezTo>
                    <a:pt x="746" y="17961"/>
                    <a:pt x="323" y="18665"/>
                    <a:pt x="111" y="19311"/>
                  </a:cubicBezTo>
                  <a:cubicBezTo>
                    <a:pt x="-101" y="19957"/>
                    <a:pt x="-101" y="20543"/>
                    <a:pt x="958" y="20954"/>
                  </a:cubicBezTo>
                  <a:cubicBezTo>
                    <a:pt x="2017" y="21365"/>
                    <a:pt x="4134" y="21600"/>
                    <a:pt x="7099" y="21483"/>
                  </a:cubicBezTo>
                  <a:cubicBezTo>
                    <a:pt x="10064" y="21365"/>
                    <a:pt x="13875" y="20896"/>
                    <a:pt x="16417" y="20426"/>
                  </a:cubicBezTo>
                  <a:cubicBezTo>
                    <a:pt x="18958" y="19957"/>
                    <a:pt x="20228" y="19487"/>
                    <a:pt x="21499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68300" y="353483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20160" y="368299"/>
              <a:ext cx="126361" cy="18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62" fill="norm" stroke="1" extrusionOk="0">
                  <a:moveTo>
                    <a:pt x="12838" y="491"/>
                  </a:moveTo>
                  <a:cubicBezTo>
                    <a:pt x="11067" y="491"/>
                    <a:pt x="9297" y="491"/>
                    <a:pt x="7349" y="1841"/>
                  </a:cubicBezTo>
                  <a:cubicBezTo>
                    <a:pt x="5402" y="3191"/>
                    <a:pt x="3277" y="5891"/>
                    <a:pt x="1861" y="8468"/>
                  </a:cubicBezTo>
                  <a:cubicBezTo>
                    <a:pt x="444" y="11045"/>
                    <a:pt x="-264" y="13500"/>
                    <a:pt x="90" y="15832"/>
                  </a:cubicBezTo>
                  <a:cubicBezTo>
                    <a:pt x="444" y="18164"/>
                    <a:pt x="1861" y="20373"/>
                    <a:pt x="4870" y="20986"/>
                  </a:cubicBezTo>
                  <a:cubicBezTo>
                    <a:pt x="7880" y="21600"/>
                    <a:pt x="12484" y="20618"/>
                    <a:pt x="15493" y="17795"/>
                  </a:cubicBezTo>
                  <a:cubicBezTo>
                    <a:pt x="18503" y="14973"/>
                    <a:pt x="19920" y="10309"/>
                    <a:pt x="20628" y="7364"/>
                  </a:cubicBezTo>
                  <a:cubicBezTo>
                    <a:pt x="21336" y="4418"/>
                    <a:pt x="21336" y="3191"/>
                    <a:pt x="20451" y="2086"/>
                  </a:cubicBezTo>
                  <a:cubicBezTo>
                    <a:pt x="19566" y="982"/>
                    <a:pt x="17795" y="0"/>
                    <a:pt x="16379" y="0"/>
                  </a:cubicBezTo>
                  <a:cubicBezTo>
                    <a:pt x="14962" y="0"/>
                    <a:pt x="13900" y="982"/>
                    <a:pt x="12838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87211" y="339476"/>
              <a:ext cx="125590" cy="19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800" fill="norm" stroke="1" extrusionOk="0">
                  <a:moveTo>
                    <a:pt x="18120" y="137"/>
                  </a:moveTo>
                  <a:cubicBezTo>
                    <a:pt x="16320" y="-85"/>
                    <a:pt x="14520" y="-308"/>
                    <a:pt x="11460" y="1807"/>
                  </a:cubicBezTo>
                  <a:cubicBezTo>
                    <a:pt x="8400" y="3923"/>
                    <a:pt x="4080" y="8377"/>
                    <a:pt x="1920" y="11717"/>
                  </a:cubicBezTo>
                  <a:cubicBezTo>
                    <a:pt x="-240" y="15057"/>
                    <a:pt x="-240" y="17284"/>
                    <a:pt x="300" y="18843"/>
                  </a:cubicBezTo>
                  <a:cubicBezTo>
                    <a:pt x="840" y="20401"/>
                    <a:pt x="1920" y="21292"/>
                    <a:pt x="5520" y="20513"/>
                  </a:cubicBezTo>
                  <a:cubicBezTo>
                    <a:pt x="9120" y="19733"/>
                    <a:pt x="15240" y="17284"/>
                    <a:pt x="21360" y="1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42032" y="162983"/>
              <a:ext cx="1104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6598" y="0"/>
                  </a:moveTo>
                  <a:cubicBezTo>
                    <a:pt x="5783" y="3471"/>
                    <a:pt x="4968" y="6943"/>
                    <a:pt x="3745" y="10543"/>
                  </a:cubicBezTo>
                  <a:cubicBezTo>
                    <a:pt x="2523" y="14143"/>
                    <a:pt x="893" y="17871"/>
                    <a:pt x="281" y="19350"/>
                  </a:cubicBezTo>
                  <a:cubicBezTo>
                    <a:pt x="-330" y="20829"/>
                    <a:pt x="78" y="20057"/>
                    <a:pt x="1300" y="18707"/>
                  </a:cubicBezTo>
                  <a:cubicBezTo>
                    <a:pt x="2523" y="17357"/>
                    <a:pt x="4561" y="15429"/>
                    <a:pt x="6802" y="14014"/>
                  </a:cubicBezTo>
                  <a:cubicBezTo>
                    <a:pt x="9044" y="12600"/>
                    <a:pt x="11489" y="11700"/>
                    <a:pt x="13119" y="11571"/>
                  </a:cubicBezTo>
                  <a:cubicBezTo>
                    <a:pt x="14749" y="11443"/>
                    <a:pt x="15564" y="12086"/>
                    <a:pt x="16176" y="13500"/>
                  </a:cubicBezTo>
                  <a:cubicBezTo>
                    <a:pt x="16787" y="14914"/>
                    <a:pt x="17195" y="17100"/>
                    <a:pt x="18010" y="18579"/>
                  </a:cubicBezTo>
                  <a:cubicBezTo>
                    <a:pt x="18825" y="20057"/>
                    <a:pt x="20047" y="20829"/>
                    <a:pt x="2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92716" y="333082"/>
              <a:ext cx="124884" cy="16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12814" y="9198"/>
                  </a:moveTo>
                  <a:cubicBezTo>
                    <a:pt x="12814" y="7831"/>
                    <a:pt x="12814" y="6463"/>
                    <a:pt x="12814" y="4823"/>
                  </a:cubicBezTo>
                  <a:cubicBezTo>
                    <a:pt x="12814" y="3182"/>
                    <a:pt x="12814" y="1269"/>
                    <a:pt x="11898" y="448"/>
                  </a:cubicBezTo>
                  <a:cubicBezTo>
                    <a:pt x="10983" y="-372"/>
                    <a:pt x="9153" y="-99"/>
                    <a:pt x="7139" y="1542"/>
                  </a:cubicBezTo>
                  <a:cubicBezTo>
                    <a:pt x="5125" y="3182"/>
                    <a:pt x="2929" y="6190"/>
                    <a:pt x="1647" y="9061"/>
                  </a:cubicBezTo>
                  <a:cubicBezTo>
                    <a:pt x="366" y="11932"/>
                    <a:pt x="0" y="14666"/>
                    <a:pt x="0" y="16717"/>
                  </a:cubicBezTo>
                  <a:cubicBezTo>
                    <a:pt x="0" y="18767"/>
                    <a:pt x="366" y="20134"/>
                    <a:pt x="1464" y="20681"/>
                  </a:cubicBezTo>
                  <a:cubicBezTo>
                    <a:pt x="2563" y="21228"/>
                    <a:pt x="4393" y="20955"/>
                    <a:pt x="5858" y="19451"/>
                  </a:cubicBezTo>
                  <a:cubicBezTo>
                    <a:pt x="7322" y="17947"/>
                    <a:pt x="8420" y="15213"/>
                    <a:pt x="9519" y="12752"/>
                  </a:cubicBezTo>
                  <a:cubicBezTo>
                    <a:pt x="10617" y="10291"/>
                    <a:pt x="11715" y="8104"/>
                    <a:pt x="12814" y="6463"/>
                  </a:cubicBezTo>
                  <a:cubicBezTo>
                    <a:pt x="13912" y="4823"/>
                    <a:pt x="15010" y="3729"/>
                    <a:pt x="15559" y="4139"/>
                  </a:cubicBezTo>
                  <a:cubicBezTo>
                    <a:pt x="16108" y="4550"/>
                    <a:pt x="16108" y="6463"/>
                    <a:pt x="16108" y="8104"/>
                  </a:cubicBezTo>
                  <a:cubicBezTo>
                    <a:pt x="16108" y="9744"/>
                    <a:pt x="16108" y="11112"/>
                    <a:pt x="16108" y="12615"/>
                  </a:cubicBezTo>
                  <a:cubicBezTo>
                    <a:pt x="16108" y="14119"/>
                    <a:pt x="16108" y="15760"/>
                    <a:pt x="17024" y="16580"/>
                  </a:cubicBezTo>
                  <a:cubicBezTo>
                    <a:pt x="17939" y="17400"/>
                    <a:pt x="19769" y="17400"/>
                    <a:pt x="2160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81099" y="278462"/>
              <a:ext cx="57691" cy="20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70" fill="norm" stroke="1" extrusionOk="0">
                  <a:moveTo>
                    <a:pt x="13886" y="6297"/>
                  </a:moveTo>
                  <a:cubicBezTo>
                    <a:pt x="14657" y="5228"/>
                    <a:pt x="15429" y="4158"/>
                    <a:pt x="15814" y="3089"/>
                  </a:cubicBezTo>
                  <a:cubicBezTo>
                    <a:pt x="16200" y="2020"/>
                    <a:pt x="16200" y="950"/>
                    <a:pt x="14271" y="416"/>
                  </a:cubicBezTo>
                  <a:cubicBezTo>
                    <a:pt x="12343" y="-119"/>
                    <a:pt x="8486" y="-119"/>
                    <a:pt x="5400" y="309"/>
                  </a:cubicBezTo>
                  <a:cubicBezTo>
                    <a:pt x="2314" y="736"/>
                    <a:pt x="0" y="1592"/>
                    <a:pt x="0" y="3089"/>
                  </a:cubicBezTo>
                  <a:cubicBezTo>
                    <a:pt x="0" y="4586"/>
                    <a:pt x="2314" y="6725"/>
                    <a:pt x="5786" y="8649"/>
                  </a:cubicBezTo>
                  <a:cubicBezTo>
                    <a:pt x="9257" y="10574"/>
                    <a:pt x="13886" y="12285"/>
                    <a:pt x="16971" y="13996"/>
                  </a:cubicBezTo>
                  <a:cubicBezTo>
                    <a:pt x="20057" y="15707"/>
                    <a:pt x="21600" y="17418"/>
                    <a:pt x="20829" y="18594"/>
                  </a:cubicBezTo>
                  <a:cubicBezTo>
                    <a:pt x="20057" y="19770"/>
                    <a:pt x="16971" y="20412"/>
                    <a:pt x="13500" y="20839"/>
                  </a:cubicBezTo>
                  <a:cubicBezTo>
                    <a:pt x="10029" y="21267"/>
                    <a:pt x="6171" y="21481"/>
                    <a:pt x="3857" y="20198"/>
                  </a:cubicBezTo>
                  <a:cubicBezTo>
                    <a:pt x="1543" y="18915"/>
                    <a:pt x="771" y="16134"/>
                    <a:pt x="0" y="13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303866" y="124883"/>
              <a:ext cx="55035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1631" y="0"/>
                  </a:moveTo>
                  <a:cubicBezTo>
                    <a:pt x="8308" y="3746"/>
                    <a:pt x="4985" y="7491"/>
                    <a:pt x="2908" y="10800"/>
                  </a:cubicBezTo>
                  <a:cubicBezTo>
                    <a:pt x="831" y="14109"/>
                    <a:pt x="0" y="16980"/>
                    <a:pt x="0" y="18728"/>
                  </a:cubicBezTo>
                  <a:cubicBezTo>
                    <a:pt x="0" y="20476"/>
                    <a:pt x="831" y="21101"/>
                    <a:pt x="3738" y="21350"/>
                  </a:cubicBezTo>
                  <a:cubicBezTo>
                    <a:pt x="6646" y="21600"/>
                    <a:pt x="11631" y="21475"/>
                    <a:pt x="14954" y="20976"/>
                  </a:cubicBezTo>
                  <a:cubicBezTo>
                    <a:pt x="18277" y="20476"/>
                    <a:pt x="19938" y="19602"/>
                    <a:pt x="21600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263649" y="283633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7600"/>
                    <a:pt x="686" y="13600"/>
                    <a:pt x="4286" y="10000"/>
                  </a:cubicBezTo>
                  <a:cubicBezTo>
                    <a:pt x="7886" y="6400"/>
                    <a:pt x="1474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409700" y="309033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422399" y="2455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473593" y="267025"/>
              <a:ext cx="158358" cy="20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60" fill="norm" stroke="1" extrusionOk="0">
                  <a:moveTo>
                    <a:pt x="15096" y="3713"/>
                  </a:moveTo>
                  <a:cubicBezTo>
                    <a:pt x="14535" y="2391"/>
                    <a:pt x="13974" y="1068"/>
                    <a:pt x="12992" y="407"/>
                  </a:cubicBezTo>
                  <a:cubicBezTo>
                    <a:pt x="12010" y="-254"/>
                    <a:pt x="10608" y="-254"/>
                    <a:pt x="8364" y="1509"/>
                  </a:cubicBezTo>
                  <a:cubicBezTo>
                    <a:pt x="6119" y="3273"/>
                    <a:pt x="3034" y="6799"/>
                    <a:pt x="1351" y="9885"/>
                  </a:cubicBezTo>
                  <a:cubicBezTo>
                    <a:pt x="-332" y="12970"/>
                    <a:pt x="-613" y="15615"/>
                    <a:pt x="1491" y="17599"/>
                  </a:cubicBezTo>
                  <a:cubicBezTo>
                    <a:pt x="3595" y="19583"/>
                    <a:pt x="8083" y="20905"/>
                    <a:pt x="11730" y="21126"/>
                  </a:cubicBezTo>
                  <a:cubicBezTo>
                    <a:pt x="15377" y="21346"/>
                    <a:pt x="18182" y="20464"/>
                    <a:pt x="20987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082799" y="1411"/>
              <a:ext cx="153531" cy="48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6" fill="norm" stroke="1" extrusionOk="0">
                  <a:moveTo>
                    <a:pt x="2663" y="7980"/>
                  </a:moveTo>
                  <a:cubicBezTo>
                    <a:pt x="2663" y="11626"/>
                    <a:pt x="2663" y="15273"/>
                    <a:pt x="2663" y="17377"/>
                  </a:cubicBezTo>
                  <a:cubicBezTo>
                    <a:pt x="2663" y="19481"/>
                    <a:pt x="2663" y="20042"/>
                    <a:pt x="2811" y="20556"/>
                  </a:cubicBezTo>
                  <a:cubicBezTo>
                    <a:pt x="2959" y="21070"/>
                    <a:pt x="3255" y="21538"/>
                    <a:pt x="3403" y="21444"/>
                  </a:cubicBezTo>
                  <a:cubicBezTo>
                    <a:pt x="3551" y="21351"/>
                    <a:pt x="3551" y="20696"/>
                    <a:pt x="3551" y="18359"/>
                  </a:cubicBezTo>
                  <a:cubicBezTo>
                    <a:pt x="3551" y="16021"/>
                    <a:pt x="3551" y="12000"/>
                    <a:pt x="4142" y="9008"/>
                  </a:cubicBezTo>
                  <a:cubicBezTo>
                    <a:pt x="4734" y="6016"/>
                    <a:pt x="5918" y="4052"/>
                    <a:pt x="6953" y="2837"/>
                  </a:cubicBezTo>
                  <a:cubicBezTo>
                    <a:pt x="7989" y="1621"/>
                    <a:pt x="8877" y="1154"/>
                    <a:pt x="9912" y="780"/>
                  </a:cubicBezTo>
                  <a:cubicBezTo>
                    <a:pt x="10948" y="406"/>
                    <a:pt x="12132" y="125"/>
                    <a:pt x="13463" y="32"/>
                  </a:cubicBezTo>
                  <a:cubicBezTo>
                    <a:pt x="14795" y="-62"/>
                    <a:pt x="16274" y="32"/>
                    <a:pt x="17901" y="639"/>
                  </a:cubicBezTo>
                  <a:cubicBezTo>
                    <a:pt x="19529" y="1247"/>
                    <a:pt x="21304" y="2369"/>
                    <a:pt x="21452" y="3538"/>
                  </a:cubicBezTo>
                  <a:cubicBezTo>
                    <a:pt x="21600" y="4707"/>
                    <a:pt x="20121" y="5922"/>
                    <a:pt x="16274" y="6857"/>
                  </a:cubicBezTo>
                  <a:cubicBezTo>
                    <a:pt x="12427" y="7793"/>
                    <a:pt x="6214" y="8447"/>
                    <a:pt x="0" y="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203450" y="232833"/>
              <a:ext cx="184150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6271"/>
                  </a:moveTo>
                  <a:cubicBezTo>
                    <a:pt x="497" y="5110"/>
                    <a:pt x="993" y="3948"/>
                    <a:pt x="1862" y="3368"/>
                  </a:cubicBezTo>
                  <a:cubicBezTo>
                    <a:pt x="2731" y="2787"/>
                    <a:pt x="3972" y="2787"/>
                    <a:pt x="5586" y="3716"/>
                  </a:cubicBezTo>
                  <a:cubicBezTo>
                    <a:pt x="7200" y="4645"/>
                    <a:pt x="9186" y="6503"/>
                    <a:pt x="10552" y="8826"/>
                  </a:cubicBezTo>
                  <a:cubicBezTo>
                    <a:pt x="11917" y="11148"/>
                    <a:pt x="12662" y="13935"/>
                    <a:pt x="13034" y="15910"/>
                  </a:cubicBezTo>
                  <a:cubicBezTo>
                    <a:pt x="13407" y="17884"/>
                    <a:pt x="13407" y="19045"/>
                    <a:pt x="12910" y="19974"/>
                  </a:cubicBezTo>
                  <a:cubicBezTo>
                    <a:pt x="12414" y="20903"/>
                    <a:pt x="11421" y="21600"/>
                    <a:pt x="10676" y="21252"/>
                  </a:cubicBezTo>
                  <a:cubicBezTo>
                    <a:pt x="9931" y="20903"/>
                    <a:pt x="9434" y="19510"/>
                    <a:pt x="9434" y="16839"/>
                  </a:cubicBezTo>
                  <a:cubicBezTo>
                    <a:pt x="9434" y="14168"/>
                    <a:pt x="9931" y="10219"/>
                    <a:pt x="12041" y="7200"/>
                  </a:cubicBezTo>
                  <a:cubicBezTo>
                    <a:pt x="14152" y="4181"/>
                    <a:pt x="17876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421466" y="260563"/>
              <a:ext cx="89196" cy="16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621" fill="norm" stroke="1" extrusionOk="0">
                  <a:moveTo>
                    <a:pt x="13060" y="1260"/>
                  </a:moveTo>
                  <a:cubicBezTo>
                    <a:pt x="11051" y="488"/>
                    <a:pt x="9042" y="-283"/>
                    <a:pt x="7033" y="103"/>
                  </a:cubicBezTo>
                  <a:cubicBezTo>
                    <a:pt x="5023" y="488"/>
                    <a:pt x="3014" y="2031"/>
                    <a:pt x="1758" y="4860"/>
                  </a:cubicBezTo>
                  <a:cubicBezTo>
                    <a:pt x="502" y="7688"/>
                    <a:pt x="0" y="11803"/>
                    <a:pt x="0" y="14503"/>
                  </a:cubicBezTo>
                  <a:cubicBezTo>
                    <a:pt x="0" y="17203"/>
                    <a:pt x="502" y="18488"/>
                    <a:pt x="1758" y="19517"/>
                  </a:cubicBezTo>
                  <a:cubicBezTo>
                    <a:pt x="3014" y="20546"/>
                    <a:pt x="5023" y="21317"/>
                    <a:pt x="8288" y="19646"/>
                  </a:cubicBezTo>
                  <a:cubicBezTo>
                    <a:pt x="11553" y="17974"/>
                    <a:pt x="16074" y="13860"/>
                    <a:pt x="18586" y="10517"/>
                  </a:cubicBezTo>
                  <a:cubicBezTo>
                    <a:pt x="21098" y="7174"/>
                    <a:pt x="21600" y="4603"/>
                    <a:pt x="20847" y="2931"/>
                  </a:cubicBezTo>
                  <a:cubicBezTo>
                    <a:pt x="20093" y="1260"/>
                    <a:pt x="18084" y="488"/>
                    <a:pt x="16577" y="746"/>
                  </a:cubicBezTo>
                  <a:cubicBezTo>
                    <a:pt x="15070" y="1003"/>
                    <a:pt x="14065" y="2288"/>
                    <a:pt x="13060" y="3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583015" y="252428"/>
              <a:ext cx="122085" cy="17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951" fill="norm" stroke="1" extrusionOk="0">
                  <a:moveTo>
                    <a:pt x="13428" y="3837"/>
                  </a:moveTo>
                  <a:cubicBezTo>
                    <a:pt x="13062" y="2275"/>
                    <a:pt x="12696" y="714"/>
                    <a:pt x="11597" y="193"/>
                  </a:cubicBezTo>
                  <a:cubicBezTo>
                    <a:pt x="10499" y="-327"/>
                    <a:pt x="8669" y="193"/>
                    <a:pt x="6655" y="1885"/>
                  </a:cubicBezTo>
                  <a:cubicBezTo>
                    <a:pt x="4641" y="3577"/>
                    <a:pt x="2445" y="6439"/>
                    <a:pt x="1163" y="9432"/>
                  </a:cubicBezTo>
                  <a:cubicBezTo>
                    <a:pt x="-118" y="12425"/>
                    <a:pt x="-484" y="15548"/>
                    <a:pt x="797" y="17760"/>
                  </a:cubicBezTo>
                  <a:cubicBezTo>
                    <a:pt x="2079" y="19972"/>
                    <a:pt x="5008" y="21273"/>
                    <a:pt x="8669" y="20883"/>
                  </a:cubicBezTo>
                  <a:cubicBezTo>
                    <a:pt x="12330" y="20492"/>
                    <a:pt x="16723" y="18410"/>
                    <a:pt x="21116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737719" y="215520"/>
              <a:ext cx="107082" cy="17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74" fill="norm" stroke="1" extrusionOk="0">
                  <a:moveTo>
                    <a:pt x="2322" y="9818"/>
                  </a:moveTo>
                  <a:cubicBezTo>
                    <a:pt x="3568" y="10846"/>
                    <a:pt x="4814" y="11875"/>
                    <a:pt x="6891" y="11489"/>
                  </a:cubicBezTo>
                  <a:cubicBezTo>
                    <a:pt x="8968" y="11103"/>
                    <a:pt x="11876" y="9303"/>
                    <a:pt x="13745" y="7760"/>
                  </a:cubicBezTo>
                  <a:cubicBezTo>
                    <a:pt x="15614" y="6218"/>
                    <a:pt x="16445" y="4932"/>
                    <a:pt x="16860" y="3646"/>
                  </a:cubicBezTo>
                  <a:cubicBezTo>
                    <a:pt x="17276" y="2360"/>
                    <a:pt x="17276" y="1075"/>
                    <a:pt x="16029" y="432"/>
                  </a:cubicBezTo>
                  <a:cubicBezTo>
                    <a:pt x="14783" y="-211"/>
                    <a:pt x="12291" y="-211"/>
                    <a:pt x="9591" y="946"/>
                  </a:cubicBezTo>
                  <a:cubicBezTo>
                    <a:pt x="6891" y="2103"/>
                    <a:pt x="3983" y="4418"/>
                    <a:pt x="2114" y="7760"/>
                  </a:cubicBezTo>
                  <a:cubicBezTo>
                    <a:pt x="245" y="11103"/>
                    <a:pt x="-586" y="15475"/>
                    <a:pt x="452" y="18046"/>
                  </a:cubicBezTo>
                  <a:cubicBezTo>
                    <a:pt x="1491" y="20618"/>
                    <a:pt x="4399" y="21389"/>
                    <a:pt x="8137" y="21260"/>
                  </a:cubicBezTo>
                  <a:cubicBezTo>
                    <a:pt x="11876" y="21132"/>
                    <a:pt x="16445" y="20103"/>
                    <a:pt x="21014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914105" y="209550"/>
              <a:ext cx="52563" cy="19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53" fill="norm" stroke="1" extrusionOk="0">
                  <a:moveTo>
                    <a:pt x="20152" y="1878"/>
                  </a:moveTo>
                  <a:cubicBezTo>
                    <a:pt x="17660" y="939"/>
                    <a:pt x="15168" y="0"/>
                    <a:pt x="12675" y="0"/>
                  </a:cubicBezTo>
                  <a:cubicBezTo>
                    <a:pt x="10183" y="0"/>
                    <a:pt x="7691" y="939"/>
                    <a:pt x="5614" y="2348"/>
                  </a:cubicBezTo>
                  <a:cubicBezTo>
                    <a:pt x="3537" y="3757"/>
                    <a:pt x="1875" y="5635"/>
                    <a:pt x="3952" y="7748"/>
                  </a:cubicBezTo>
                  <a:cubicBezTo>
                    <a:pt x="6029" y="9861"/>
                    <a:pt x="11845" y="12209"/>
                    <a:pt x="15583" y="13970"/>
                  </a:cubicBezTo>
                  <a:cubicBezTo>
                    <a:pt x="19321" y="15730"/>
                    <a:pt x="20983" y="16904"/>
                    <a:pt x="20568" y="18078"/>
                  </a:cubicBezTo>
                  <a:cubicBezTo>
                    <a:pt x="20152" y="19252"/>
                    <a:pt x="17660" y="20426"/>
                    <a:pt x="14337" y="21013"/>
                  </a:cubicBezTo>
                  <a:cubicBezTo>
                    <a:pt x="11014" y="21600"/>
                    <a:pt x="6860" y="21600"/>
                    <a:pt x="3952" y="21013"/>
                  </a:cubicBezTo>
                  <a:cubicBezTo>
                    <a:pt x="1045" y="20426"/>
                    <a:pt x="-617" y="19252"/>
                    <a:pt x="214" y="18196"/>
                  </a:cubicBezTo>
                  <a:cubicBezTo>
                    <a:pt x="1045" y="17139"/>
                    <a:pt x="4368" y="16200"/>
                    <a:pt x="7691" y="1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003550" y="189518"/>
              <a:ext cx="90896" cy="22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34" fill="norm" stroke="1" extrusionOk="0">
                  <a:moveTo>
                    <a:pt x="20618" y="3461"/>
                  </a:moveTo>
                  <a:cubicBezTo>
                    <a:pt x="21109" y="2470"/>
                    <a:pt x="21600" y="1479"/>
                    <a:pt x="19882" y="786"/>
                  </a:cubicBezTo>
                  <a:cubicBezTo>
                    <a:pt x="18164" y="92"/>
                    <a:pt x="14236" y="-304"/>
                    <a:pt x="12027" y="290"/>
                  </a:cubicBezTo>
                  <a:cubicBezTo>
                    <a:pt x="9818" y="885"/>
                    <a:pt x="9327" y="2470"/>
                    <a:pt x="10800" y="4749"/>
                  </a:cubicBezTo>
                  <a:cubicBezTo>
                    <a:pt x="12273" y="7028"/>
                    <a:pt x="15709" y="10001"/>
                    <a:pt x="17918" y="12676"/>
                  </a:cubicBezTo>
                  <a:cubicBezTo>
                    <a:pt x="20127" y="15351"/>
                    <a:pt x="21109" y="17729"/>
                    <a:pt x="20618" y="19215"/>
                  </a:cubicBezTo>
                  <a:cubicBezTo>
                    <a:pt x="20127" y="20702"/>
                    <a:pt x="18164" y="21296"/>
                    <a:pt x="14482" y="21098"/>
                  </a:cubicBezTo>
                  <a:cubicBezTo>
                    <a:pt x="10800" y="20900"/>
                    <a:pt x="5400" y="19909"/>
                    <a:pt x="0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494899" y="76210"/>
              <a:ext cx="175402" cy="34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18" fill="norm" stroke="1" extrusionOk="0">
                  <a:moveTo>
                    <a:pt x="21308" y="1810"/>
                  </a:moveTo>
                  <a:cubicBezTo>
                    <a:pt x="21051" y="1163"/>
                    <a:pt x="20794" y="517"/>
                    <a:pt x="19894" y="193"/>
                  </a:cubicBezTo>
                  <a:cubicBezTo>
                    <a:pt x="18994" y="-130"/>
                    <a:pt x="17451" y="-130"/>
                    <a:pt x="14622" y="840"/>
                  </a:cubicBezTo>
                  <a:cubicBezTo>
                    <a:pt x="11794" y="1810"/>
                    <a:pt x="7679" y="3750"/>
                    <a:pt x="4851" y="5949"/>
                  </a:cubicBezTo>
                  <a:cubicBezTo>
                    <a:pt x="2022" y="8148"/>
                    <a:pt x="479" y="10605"/>
                    <a:pt x="94" y="12869"/>
                  </a:cubicBezTo>
                  <a:cubicBezTo>
                    <a:pt x="-292" y="15132"/>
                    <a:pt x="479" y="17202"/>
                    <a:pt x="2922" y="18689"/>
                  </a:cubicBezTo>
                  <a:cubicBezTo>
                    <a:pt x="5365" y="20177"/>
                    <a:pt x="9479" y="21082"/>
                    <a:pt x="12565" y="21276"/>
                  </a:cubicBezTo>
                  <a:cubicBezTo>
                    <a:pt x="15651" y="21470"/>
                    <a:pt x="17708" y="20953"/>
                    <a:pt x="19765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771908" y="117336"/>
              <a:ext cx="95242" cy="27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235" fill="norm" stroke="1" extrusionOk="0">
                  <a:moveTo>
                    <a:pt x="20679" y="2528"/>
                  </a:moveTo>
                  <a:cubicBezTo>
                    <a:pt x="19760" y="1716"/>
                    <a:pt x="18841" y="904"/>
                    <a:pt x="17232" y="417"/>
                  </a:cubicBezTo>
                  <a:cubicBezTo>
                    <a:pt x="15624" y="-71"/>
                    <a:pt x="13326" y="-233"/>
                    <a:pt x="9879" y="498"/>
                  </a:cubicBezTo>
                  <a:cubicBezTo>
                    <a:pt x="6432" y="1229"/>
                    <a:pt x="1836" y="2853"/>
                    <a:pt x="458" y="4802"/>
                  </a:cubicBezTo>
                  <a:cubicBezTo>
                    <a:pt x="-921" y="6750"/>
                    <a:pt x="917" y="9024"/>
                    <a:pt x="4594" y="11379"/>
                  </a:cubicBezTo>
                  <a:cubicBezTo>
                    <a:pt x="8270" y="13734"/>
                    <a:pt x="13785" y="16170"/>
                    <a:pt x="16543" y="17794"/>
                  </a:cubicBezTo>
                  <a:cubicBezTo>
                    <a:pt x="19300" y="19418"/>
                    <a:pt x="19300" y="20230"/>
                    <a:pt x="17922" y="20717"/>
                  </a:cubicBezTo>
                  <a:cubicBezTo>
                    <a:pt x="16543" y="21205"/>
                    <a:pt x="13785" y="21367"/>
                    <a:pt x="11488" y="21123"/>
                  </a:cubicBezTo>
                  <a:cubicBezTo>
                    <a:pt x="9190" y="20880"/>
                    <a:pt x="7351" y="20230"/>
                    <a:pt x="6432" y="19418"/>
                  </a:cubicBezTo>
                  <a:cubicBezTo>
                    <a:pt x="5513" y="18606"/>
                    <a:pt x="5513" y="17632"/>
                    <a:pt x="5513" y="16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985267" y="93209"/>
              <a:ext cx="112375" cy="30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47" fill="norm" stroke="1" extrusionOk="0">
                  <a:moveTo>
                    <a:pt x="469" y="7984"/>
                  </a:moveTo>
                  <a:cubicBezTo>
                    <a:pt x="862" y="11979"/>
                    <a:pt x="1255" y="15973"/>
                    <a:pt x="1255" y="18340"/>
                  </a:cubicBezTo>
                  <a:cubicBezTo>
                    <a:pt x="1255" y="20707"/>
                    <a:pt x="862" y="21447"/>
                    <a:pt x="666" y="21447"/>
                  </a:cubicBezTo>
                  <a:cubicBezTo>
                    <a:pt x="469" y="21447"/>
                    <a:pt x="469" y="20707"/>
                    <a:pt x="273" y="18044"/>
                  </a:cubicBezTo>
                  <a:cubicBezTo>
                    <a:pt x="77" y="15381"/>
                    <a:pt x="-316" y="10795"/>
                    <a:pt x="469" y="7540"/>
                  </a:cubicBezTo>
                  <a:cubicBezTo>
                    <a:pt x="1255" y="4285"/>
                    <a:pt x="3219" y="2362"/>
                    <a:pt x="6164" y="1252"/>
                  </a:cubicBezTo>
                  <a:cubicBezTo>
                    <a:pt x="9109" y="143"/>
                    <a:pt x="13037" y="-153"/>
                    <a:pt x="15589" y="69"/>
                  </a:cubicBezTo>
                  <a:cubicBezTo>
                    <a:pt x="18142" y="291"/>
                    <a:pt x="19320" y="1031"/>
                    <a:pt x="20106" y="2214"/>
                  </a:cubicBezTo>
                  <a:cubicBezTo>
                    <a:pt x="20891" y="3398"/>
                    <a:pt x="21284" y="5025"/>
                    <a:pt x="20106" y="6283"/>
                  </a:cubicBezTo>
                  <a:cubicBezTo>
                    <a:pt x="18928" y="7540"/>
                    <a:pt x="16179" y="8428"/>
                    <a:pt x="13822" y="8946"/>
                  </a:cubicBezTo>
                  <a:cubicBezTo>
                    <a:pt x="11466" y="9463"/>
                    <a:pt x="9502" y="9611"/>
                    <a:pt x="8324" y="9168"/>
                  </a:cubicBezTo>
                  <a:cubicBezTo>
                    <a:pt x="7146" y="8724"/>
                    <a:pt x="6753" y="7688"/>
                    <a:pt x="6360" y="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076700" y="48683"/>
              <a:ext cx="130465" cy="3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43" fill="norm" stroke="1" extrusionOk="0">
                  <a:moveTo>
                    <a:pt x="14400" y="0"/>
                  </a:moveTo>
                  <a:cubicBezTo>
                    <a:pt x="16114" y="1414"/>
                    <a:pt x="17829" y="2829"/>
                    <a:pt x="19200" y="5400"/>
                  </a:cubicBezTo>
                  <a:cubicBezTo>
                    <a:pt x="20571" y="7971"/>
                    <a:pt x="21600" y="11700"/>
                    <a:pt x="20914" y="14400"/>
                  </a:cubicBezTo>
                  <a:cubicBezTo>
                    <a:pt x="20229" y="17100"/>
                    <a:pt x="17829" y="18771"/>
                    <a:pt x="14743" y="19864"/>
                  </a:cubicBezTo>
                  <a:cubicBezTo>
                    <a:pt x="11657" y="20957"/>
                    <a:pt x="7886" y="21471"/>
                    <a:pt x="5314" y="21536"/>
                  </a:cubicBezTo>
                  <a:cubicBezTo>
                    <a:pt x="2743" y="21600"/>
                    <a:pt x="1371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33450" y="499533"/>
              <a:ext cx="369048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21600"/>
                  </a:moveTo>
                  <a:cubicBezTo>
                    <a:pt x="458" y="21109"/>
                    <a:pt x="917" y="20618"/>
                    <a:pt x="1356" y="20209"/>
                  </a:cubicBezTo>
                  <a:cubicBezTo>
                    <a:pt x="1796" y="19800"/>
                    <a:pt x="2217" y="19473"/>
                    <a:pt x="2644" y="19064"/>
                  </a:cubicBezTo>
                  <a:cubicBezTo>
                    <a:pt x="3072" y="18655"/>
                    <a:pt x="3505" y="18164"/>
                    <a:pt x="3945" y="17673"/>
                  </a:cubicBezTo>
                  <a:cubicBezTo>
                    <a:pt x="4384" y="17182"/>
                    <a:pt x="4830" y="16691"/>
                    <a:pt x="5295" y="16118"/>
                  </a:cubicBezTo>
                  <a:cubicBezTo>
                    <a:pt x="5759" y="15545"/>
                    <a:pt x="6242" y="14891"/>
                    <a:pt x="6738" y="14318"/>
                  </a:cubicBezTo>
                  <a:cubicBezTo>
                    <a:pt x="7233" y="13745"/>
                    <a:pt x="7741" y="13255"/>
                    <a:pt x="8205" y="12845"/>
                  </a:cubicBezTo>
                  <a:cubicBezTo>
                    <a:pt x="8670" y="12436"/>
                    <a:pt x="9091" y="12109"/>
                    <a:pt x="9543" y="11782"/>
                  </a:cubicBezTo>
                  <a:cubicBezTo>
                    <a:pt x="9995" y="11455"/>
                    <a:pt x="10478" y="11127"/>
                    <a:pt x="10961" y="10800"/>
                  </a:cubicBezTo>
                  <a:cubicBezTo>
                    <a:pt x="11444" y="10473"/>
                    <a:pt x="11927" y="10145"/>
                    <a:pt x="12410" y="9655"/>
                  </a:cubicBezTo>
                  <a:cubicBezTo>
                    <a:pt x="12893" y="9164"/>
                    <a:pt x="13376" y="8509"/>
                    <a:pt x="13847" y="7936"/>
                  </a:cubicBezTo>
                  <a:cubicBezTo>
                    <a:pt x="14317" y="7364"/>
                    <a:pt x="14776" y="6873"/>
                    <a:pt x="15234" y="6382"/>
                  </a:cubicBezTo>
                  <a:cubicBezTo>
                    <a:pt x="15692" y="5891"/>
                    <a:pt x="16150" y="5400"/>
                    <a:pt x="16633" y="4991"/>
                  </a:cubicBezTo>
                  <a:cubicBezTo>
                    <a:pt x="17117" y="4582"/>
                    <a:pt x="17624" y="4255"/>
                    <a:pt x="18095" y="3927"/>
                  </a:cubicBezTo>
                  <a:cubicBezTo>
                    <a:pt x="18566" y="3600"/>
                    <a:pt x="18999" y="3273"/>
                    <a:pt x="19420" y="3027"/>
                  </a:cubicBezTo>
                  <a:cubicBezTo>
                    <a:pt x="19841" y="2782"/>
                    <a:pt x="20250" y="2618"/>
                    <a:pt x="20584" y="2455"/>
                  </a:cubicBezTo>
                  <a:cubicBezTo>
                    <a:pt x="20919" y="2291"/>
                    <a:pt x="21179" y="2127"/>
                    <a:pt x="21346" y="1882"/>
                  </a:cubicBezTo>
                  <a:cubicBezTo>
                    <a:pt x="21513" y="1636"/>
                    <a:pt x="21588" y="1309"/>
                    <a:pt x="21594" y="982"/>
                  </a:cubicBezTo>
                  <a:cubicBezTo>
                    <a:pt x="21600" y="655"/>
                    <a:pt x="21538" y="327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648200" y="17568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648200" y="34078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166783" y="0"/>
              <a:ext cx="164331" cy="43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6" fill="norm" stroke="1" extrusionOk="0">
                  <a:moveTo>
                    <a:pt x="7754" y="13983"/>
                  </a:moveTo>
                  <a:cubicBezTo>
                    <a:pt x="6092" y="15757"/>
                    <a:pt x="4431" y="17530"/>
                    <a:pt x="3323" y="18887"/>
                  </a:cubicBezTo>
                  <a:cubicBezTo>
                    <a:pt x="2215" y="20243"/>
                    <a:pt x="1662" y="21183"/>
                    <a:pt x="1108" y="21391"/>
                  </a:cubicBezTo>
                  <a:cubicBezTo>
                    <a:pt x="554" y="21600"/>
                    <a:pt x="0" y="21078"/>
                    <a:pt x="0" y="19722"/>
                  </a:cubicBezTo>
                  <a:cubicBezTo>
                    <a:pt x="0" y="18365"/>
                    <a:pt x="554" y="16174"/>
                    <a:pt x="2354" y="13252"/>
                  </a:cubicBezTo>
                  <a:cubicBezTo>
                    <a:pt x="4154" y="10330"/>
                    <a:pt x="7200" y="6678"/>
                    <a:pt x="9138" y="4591"/>
                  </a:cubicBezTo>
                  <a:cubicBezTo>
                    <a:pt x="11077" y="2504"/>
                    <a:pt x="11908" y="1983"/>
                    <a:pt x="13154" y="1357"/>
                  </a:cubicBezTo>
                  <a:cubicBezTo>
                    <a:pt x="14400" y="730"/>
                    <a:pt x="16062" y="0"/>
                    <a:pt x="17308" y="0"/>
                  </a:cubicBezTo>
                  <a:cubicBezTo>
                    <a:pt x="18554" y="0"/>
                    <a:pt x="19385" y="730"/>
                    <a:pt x="20077" y="3026"/>
                  </a:cubicBezTo>
                  <a:cubicBezTo>
                    <a:pt x="20769" y="5322"/>
                    <a:pt x="21323" y="9183"/>
                    <a:pt x="21462" y="12157"/>
                  </a:cubicBezTo>
                  <a:cubicBezTo>
                    <a:pt x="21600" y="15130"/>
                    <a:pt x="21323" y="17217"/>
                    <a:pt x="21185" y="18522"/>
                  </a:cubicBezTo>
                  <a:cubicBezTo>
                    <a:pt x="21046" y="19826"/>
                    <a:pt x="21046" y="20348"/>
                    <a:pt x="21046" y="20243"/>
                  </a:cubicBezTo>
                  <a:cubicBezTo>
                    <a:pt x="21046" y="20139"/>
                    <a:pt x="21046" y="19409"/>
                    <a:pt x="20908" y="18730"/>
                  </a:cubicBezTo>
                  <a:cubicBezTo>
                    <a:pt x="20769" y="18052"/>
                    <a:pt x="20492" y="17426"/>
                    <a:pt x="20215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207000" y="22648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987767" y="25106"/>
              <a:ext cx="106785" cy="28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461" fill="norm" stroke="1" extrusionOk="0">
                  <a:moveTo>
                    <a:pt x="15948" y="5180"/>
                  </a:moveTo>
                  <a:cubicBezTo>
                    <a:pt x="15948" y="4374"/>
                    <a:pt x="15948" y="3568"/>
                    <a:pt x="15745" y="2682"/>
                  </a:cubicBezTo>
                  <a:cubicBezTo>
                    <a:pt x="15541" y="1795"/>
                    <a:pt x="15133" y="828"/>
                    <a:pt x="13911" y="345"/>
                  </a:cubicBezTo>
                  <a:cubicBezTo>
                    <a:pt x="12688" y="-139"/>
                    <a:pt x="10650" y="-139"/>
                    <a:pt x="8205" y="506"/>
                  </a:cubicBezTo>
                  <a:cubicBezTo>
                    <a:pt x="5760" y="1151"/>
                    <a:pt x="2907" y="2440"/>
                    <a:pt x="1277" y="3891"/>
                  </a:cubicBezTo>
                  <a:cubicBezTo>
                    <a:pt x="-353" y="5342"/>
                    <a:pt x="-761" y="6954"/>
                    <a:pt x="2092" y="8968"/>
                  </a:cubicBezTo>
                  <a:cubicBezTo>
                    <a:pt x="4945" y="10983"/>
                    <a:pt x="11058" y="13401"/>
                    <a:pt x="14726" y="14933"/>
                  </a:cubicBezTo>
                  <a:cubicBezTo>
                    <a:pt x="18394" y="16464"/>
                    <a:pt x="19616" y="17109"/>
                    <a:pt x="20228" y="17834"/>
                  </a:cubicBezTo>
                  <a:cubicBezTo>
                    <a:pt x="20839" y="18560"/>
                    <a:pt x="20839" y="19365"/>
                    <a:pt x="18190" y="20091"/>
                  </a:cubicBezTo>
                  <a:cubicBezTo>
                    <a:pt x="15541" y="20816"/>
                    <a:pt x="10243" y="21461"/>
                    <a:pt x="6982" y="21461"/>
                  </a:cubicBezTo>
                  <a:cubicBezTo>
                    <a:pt x="3722" y="21461"/>
                    <a:pt x="2499" y="20816"/>
                    <a:pt x="1888" y="20091"/>
                  </a:cubicBezTo>
                  <a:cubicBezTo>
                    <a:pt x="1277" y="19365"/>
                    <a:pt x="1277" y="18560"/>
                    <a:pt x="1277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137772" y="5955"/>
              <a:ext cx="104546" cy="32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21" fill="norm" stroke="1" extrusionOk="0">
                  <a:moveTo>
                    <a:pt x="10701" y="7460"/>
                  </a:moveTo>
                  <a:cubicBezTo>
                    <a:pt x="8583" y="9844"/>
                    <a:pt x="6465" y="12229"/>
                    <a:pt x="4983" y="14333"/>
                  </a:cubicBezTo>
                  <a:cubicBezTo>
                    <a:pt x="3501" y="16437"/>
                    <a:pt x="2654" y="18260"/>
                    <a:pt x="2018" y="19522"/>
                  </a:cubicBezTo>
                  <a:cubicBezTo>
                    <a:pt x="1383" y="20785"/>
                    <a:pt x="960" y="21486"/>
                    <a:pt x="536" y="21416"/>
                  </a:cubicBezTo>
                  <a:cubicBezTo>
                    <a:pt x="113" y="21346"/>
                    <a:pt x="-311" y="20504"/>
                    <a:pt x="324" y="17559"/>
                  </a:cubicBezTo>
                  <a:cubicBezTo>
                    <a:pt x="960" y="14613"/>
                    <a:pt x="2654" y="9564"/>
                    <a:pt x="3924" y="6548"/>
                  </a:cubicBezTo>
                  <a:cubicBezTo>
                    <a:pt x="5195" y="3533"/>
                    <a:pt x="6042" y="2551"/>
                    <a:pt x="6889" y="1709"/>
                  </a:cubicBezTo>
                  <a:cubicBezTo>
                    <a:pt x="7736" y="868"/>
                    <a:pt x="8583" y="167"/>
                    <a:pt x="9854" y="26"/>
                  </a:cubicBezTo>
                  <a:cubicBezTo>
                    <a:pt x="11124" y="-114"/>
                    <a:pt x="12818" y="307"/>
                    <a:pt x="15148" y="1359"/>
                  </a:cubicBezTo>
                  <a:cubicBezTo>
                    <a:pt x="17477" y="2411"/>
                    <a:pt x="20442" y="4094"/>
                    <a:pt x="20865" y="5707"/>
                  </a:cubicBezTo>
                  <a:cubicBezTo>
                    <a:pt x="21289" y="7320"/>
                    <a:pt x="19171" y="8863"/>
                    <a:pt x="15571" y="9564"/>
                  </a:cubicBezTo>
                  <a:cubicBezTo>
                    <a:pt x="11971" y="10265"/>
                    <a:pt x="6889" y="10125"/>
                    <a:pt x="1807" y="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699250" y="220133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48"/>
                    <a:pt x="21600" y="12096"/>
                    <a:pt x="18000" y="15696"/>
                  </a:cubicBezTo>
                  <a:cubicBezTo>
                    <a:pt x="14400" y="19296"/>
                    <a:pt x="720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731000" y="168201"/>
              <a:ext cx="190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400" y="7535"/>
                    <a:pt x="4800" y="-773"/>
                    <a:pt x="8400" y="58"/>
                  </a:cubicBezTo>
                  <a:cubicBezTo>
                    <a:pt x="12000" y="889"/>
                    <a:pt x="168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771999" y="201384"/>
              <a:ext cx="98702" cy="17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62" fill="norm" stroke="1" extrusionOk="0">
                  <a:moveTo>
                    <a:pt x="3507" y="2978"/>
                  </a:moveTo>
                  <a:cubicBezTo>
                    <a:pt x="3507" y="7499"/>
                    <a:pt x="3507" y="12020"/>
                    <a:pt x="3047" y="15034"/>
                  </a:cubicBezTo>
                  <a:cubicBezTo>
                    <a:pt x="2587" y="18048"/>
                    <a:pt x="1668" y="19555"/>
                    <a:pt x="979" y="19681"/>
                  </a:cubicBezTo>
                  <a:cubicBezTo>
                    <a:pt x="290" y="19806"/>
                    <a:pt x="-170" y="18550"/>
                    <a:pt x="60" y="15662"/>
                  </a:cubicBezTo>
                  <a:cubicBezTo>
                    <a:pt x="290" y="12774"/>
                    <a:pt x="1209" y="8253"/>
                    <a:pt x="2128" y="5364"/>
                  </a:cubicBezTo>
                  <a:cubicBezTo>
                    <a:pt x="3047" y="2476"/>
                    <a:pt x="3966" y="1220"/>
                    <a:pt x="5575" y="467"/>
                  </a:cubicBezTo>
                  <a:cubicBezTo>
                    <a:pt x="7183" y="-287"/>
                    <a:pt x="9481" y="-538"/>
                    <a:pt x="12239" y="2978"/>
                  </a:cubicBezTo>
                  <a:cubicBezTo>
                    <a:pt x="14996" y="6495"/>
                    <a:pt x="18213" y="13778"/>
                    <a:pt x="2143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253022" y="15802"/>
              <a:ext cx="144728" cy="38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9" fill="norm" stroke="1" extrusionOk="0">
                  <a:moveTo>
                    <a:pt x="19526" y="14694"/>
                  </a:moveTo>
                  <a:cubicBezTo>
                    <a:pt x="19839" y="14114"/>
                    <a:pt x="20152" y="13533"/>
                    <a:pt x="20308" y="12952"/>
                  </a:cubicBezTo>
                  <a:cubicBezTo>
                    <a:pt x="20465" y="12372"/>
                    <a:pt x="20465" y="11791"/>
                    <a:pt x="19682" y="11443"/>
                  </a:cubicBezTo>
                  <a:cubicBezTo>
                    <a:pt x="18900" y="11094"/>
                    <a:pt x="17334" y="10978"/>
                    <a:pt x="14674" y="11327"/>
                  </a:cubicBezTo>
                  <a:cubicBezTo>
                    <a:pt x="12013" y="11675"/>
                    <a:pt x="8256" y="12488"/>
                    <a:pt x="5595" y="13823"/>
                  </a:cubicBezTo>
                  <a:cubicBezTo>
                    <a:pt x="2934" y="15159"/>
                    <a:pt x="1369" y="17017"/>
                    <a:pt x="587" y="18352"/>
                  </a:cubicBezTo>
                  <a:cubicBezTo>
                    <a:pt x="-196" y="19688"/>
                    <a:pt x="-196" y="20501"/>
                    <a:pt x="587" y="20965"/>
                  </a:cubicBezTo>
                  <a:cubicBezTo>
                    <a:pt x="1369" y="21430"/>
                    <a:pt x="2934" y="21546"/>
                    <a:pt x="5439" y="20733"/>
                  </a:cubicBezTo>
                  <a:cubicBezTo>
                    <a:pt x="7943" y="19920"/>
                    <a:pt x="11387" y="18178"/>
                    <a:pt x="14204" y="15391"/>
                  </a:cubicBezTo>
                  <a:cubicBezTo>
                    <a:pt x="17021" y="12604"/>
                    <a:pt x="19213" y="8772"/>
                    <a:pt x="20308" y="6217"/>
                  </a:cubicBezTo>
                  <a:cubicBezTo>
                    <a:pt x="21404" y="3662"/>
                    <a:pt x="21404" y="2385"/>
                    <a:pt x="21404" y="1456"/>
                  </a:cubicBezTo>
                  <a:cubicBezTo>
                    <a:pt x="21404" y="527"/>
                    <a:pt x="21404" y="-54"/>
                    <a:pt x="21091" y="4"/>
                  </a:cubicBezTo>
                  <a:cubicBezTo>
                    <a:pt x="20778" y="62"/>
                    <a:pt x="20152" y="759"/>
                    <a:pt x="19682" y="3372"/>
                  </a:cubicBezTo>
                  <a:cubicBezTo>
                    <a:pt x="19213" y="5985"/>
                    <a:pt x="18900" y="10514"/>
                    <a:pt x="18900" y="13823"/>
                  </a:cubicBezTo>
                  <a:cubicBezTo>
                    <a:pt x="18900" y="17133"/>
                    <a:pt x="19213" y="19223"/>
                    <a:pt x="19526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442199" y="27093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7449490" y="167595"/>
              <a:ext cx="18111" cy="4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493" fill="norm" stroke="1" extrusionOk="0">
                  <a:moveTo>
                    <a:pt x="13333" y="20493"/>
                  </a:moveTo>
                  <a:cubicBezTo>
                    <a:pt x="13333" y="15797"/>
                    <a:pt x="13333" y="11102"/>
                    <a:pt x="9733" y="6876"/>
                  </a:cubicBezTo>
                  <a:cubicBezTo>
                    <a:pt x="6133" y="2650"/>
                    <a:pt x="-1067" y="-1107"/>
                    <a:pt x="133" y="302"/>
                  </a:cubicBezTo>
                  <a:cubicBezTo>
                    <a:pt x="1333" y="1710"/>
                    <a:pt x="10933" y="8284"/>
                    <a:pt x="20533" y="14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512050" y="198566"/>
              <a:ext cx="76200" cy="18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18000" y="4020"/>
                  </a:moveTo>
                  <a:cubicBezTo>
                    <a:pt x="17400" y="2778"/>
                    <a:pt x="16800" y="1537"/>
                    <a:pt x="14400" y="792"/>
                  </a:cubicBezTo>
                  <a:cubicBezTo>
                    <a:pt x="12000" y="47"/>
                    <a:pt x="7800" y="-201"/>
                    <a:pt x="4800" y="171"/>
                  </a:cubicBezTo>
                  <a:cubicBezTo>
                    <a:pt x="1800" y="544"/>
                    <a:pt x="0" y="1537"/>
                    <a:pt x="0" y="3275"/>
                  </a:cubicBezTo>
                  <a:cubicBezTo>
                    <a:pt x="0" y="5013"/>
                    <a:pt x="1800" y="7496"/>
                    <a:pt x="5100" y="9606"/>
                  </a:cubicBezTo>
                  <a:cubicBezTo>
                    <a:pt x="8400" y="11716"/>
                    <a:pt x="13200" y="13454"/>
                    <a:pt x="16500" y="14820"/>
                  </a:cubicBezTo>
                  <a:cubicBezTo>
                    <a:pt x="19800" y="16185"/>
                    <a:pt x="21600" y="17178"/>
                    <a:pt x="21600" y="18296"/>
                  </a:cubicBezTo>
                  <a:cubicBezTo>
                    <a:pt x="21600" y="19413"/>
                    <a:pt x="19800" y="20654"/>
                    <a:pt x="16800" y="21027"/>
                  </a:cubicBezTo>
                  <a:cubicBezTo>
                    <a:pt x="13800" y="21399"/>
                    <a:pt x="9600" y="20902"/>
                    <a:pt x="7800" y="20033"/>
                  </a:cubicBezTo>
                  <a:cubicBezTo>
                    <a:pt x="6000" y="19165"/>
                    <a:pt x="6600" y="17923"/>
                    <a:pt x="7200" y="16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613650" y="221857"/>
              <a:ext cx="69850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3221"/>
                  </a:moveTo>
                  <a:cubicBezTo>
                    <a:pt x="21600" y="1781"/>
                    <a:pt x="21600" y="341"/>
                    <a:pt x="19964" y="53"/>
                  </a:cubicBezTo>
                  <a:cubicBezTo>
                    <a:pt x="18327" y="-235"/>
                    <a:pt x="15055" y="629"/>
                    <a:pt x="11455" y="2933"/>
                  </a:cubicBezTo>
                  <a:cubicBezTo>
                    <a:pt x="7855" y="5237"/>
                    <a:pt x="3927" y="8981"/>
                    <a:pt x="1964" y="11573"/>
                  </a:cubicBezTo>
                  <a:cubicBezTo>
                    <a:pt x="0" y="14165"/>
                    <a:pt x="0" y="15605"/>
                    <a:pt x="0" y="17045"/>
                  </a:cubicBezTo>
                  <a:cubicBezTo>
                    <a:pt x="0" y="18485"/>
                    <a:pt x="0" y="19925"/>
                    <a:pt x="3600" y="20645"/>
                  </a:cubicBezTo>
                  <a:cubicBezTo>
                    <a:pt x="7200" y="21365"/>
                    <a:pt x="14400" y="21365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721600" y="239183"/>
              <a:ext cx="101600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1178"/>
                  </a:moveTo>
                  <a:cubicBezTo>
                    <a:pt x="2700" y="5105"/>
                    <a:pt x="5400" y="9033"/>
                    <a:pt x="7200" y="12764"/>
                  </a:cubicBezTo>
                  <a:cubicBezTo>
                    <a:pt x="9000" y="16495"/>
                    <a:pt x="9900" y="20029"/>
                    <a:pt x="9675" y="20815"/>
                  </a:cubicBezTo>
                  <a:cubicBezTo>
                    <a:pt x="9450" y="21600"/>
                    <a:pt x="8100" y="19636"/>
                    <a:pt x="7875" y="16691"/>
                  </a:cubicBezTo>
                  <a:cubicBezTo>
                    <a:pt x="7650" y="13745"/>
                    <a:pt x="8550" y="9818"/>
                    <a:pt x="11025" y="6873"/>
                  </a:cubicBezTo>
                  <a:cubicBezTo>
                    <a:pt x="13500" y="3927"/>
                    <a:pt x="1755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825316" y="199039"/>
              <a:ext cx="99485" cy="13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5055" y="7189"/>
                  </a:moveTo>
                  <a:cubicBezTo>
                    <a:pt x="7353" y="7517"/>
                    <a:pt x="9651" y="7844"/>
                    <a:pt x="11489" y="7353"/>
                  </a:cubicBezTo>
                  <a:cubicBezTo>
                    <a:pt x="13328" y="6862"/>
                    <a:pt x="14706" y="5553"/>
                    <a:pt x="15626" y="4080"/>
                  </a:cubicBezTo>
                  <a:cubicBezTo>
                    <a:pt x="16545" y="2607"/>
                    <a:pt x="17004" y="971"/>
                    <a:pt x="16085" y="317"/>
                  </a:cubicBezTo>
                  <a:cubicBezTo>
                    <a:pt x="15166" y="-338"/>
                    <a:pt x="12868" y="-11"/>
                    <a:pt x="10111" y="1626"/>
                  </a:cubicBezTo>
                  <a:cubicBezTo>
                    <a:pt x="7353" y="3262"/>
                    <a:pt x="4136" y="6207"/>
                    <a:pt x="2298" y="9153"/>
                  </a:cubicBezTo>
                  <a:cubicBezTo>
                    <a:pt x="460" y="12098"/>
                    <a:pt x="0" y="15044"/>
                    <a:pt x="0" y="17335"/>
                  </a:cubicBezTo>
                  <a:cubicBezTo>
                    <a:pt x="0" y="19626"/>
                    <a:pt x="460" y="21262"/>
                    <a:pt x="4136" y="20935"/>
                  </a:cubicBezTo>
                  <a:cubicBezTo>
                    <a:pt x="7813" y="20607"/>
                    <a:pt x="14706" y="18317"/>
                    <a:pt x="21600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957055" y="16933"/>
              <a:ext cx="69345" cy="36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47" fill="norm" stroke="1" extrusionOk="0">
                  <a:moveTo>
                    <a:pt x="19480" y="0"/>
                  </a:moveTo>
                  <a:cubicBezTo>
                    <a:pt x="16208" y="1975"/>
                    <a:pt x="12935" y="3950"/>
                    <a:pt x="9989" y="6789"/>
                  </a:cubicBezTo>
                  <a:cubicBezTo>
                    <a:pt x="7044" y="9627"/>
                    <a:pt x="4426" y="13330"/>
                    <a:pt x="2789" y="15614"/>
                  </a:cubicBezTo>
                  <a:cubicBezTo>
                    <a:pt x="1153" y="17897"/>
                    <a:pt x="499" y="18761"/>
                    <a:pt x="171" y="19563"/>
                  </a:cubicBezTo>
                  <a:cubicBezTo>
                    <a:pt x="-156" y="20366"/>
                    <a:pt x="-156" y="21106"/>
                    <a:pt x="1480" y="21353"/>
                  </a:cubicBezTo>
                  <a:cubicBezTo>
                    <a:pt x="3117" y="21600"/>
                    <a:pt x="6389" y="21353"/>
                    <a:pt x="9989" y="20674"/>
                  </a:cubicBezTo>
                  <a:cubicBezTo>
                    <a:pt x="13589" y="19995"/>
                    <a:pt x="17517" y="18885"/>
                    <a:pt x="21444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956550" y="232833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032201" y="188441"/>
              <a:ext cx="152950" cy="18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28" fill="norm" stroke="1" extrusionOk="0">
                  <a:moveTo>
                    <a:pt x="3578" y="7913"/>
                  </a:moveTo>
                  <a:cubicBezTo>
                    <a:pt x="5914" y="6233"/>
                    <a:pt x="8249" y="4553"/>
                    <a:pt x="9708" y="3113"/>
                  </a:cubicBezTo>
                  <a:cubicBezTo>
                    <a:pt x="11168" y="1673"/>
                    <a:pt x="11751" y="473"/>
                    <a:pt x="11168" y="113"/>
                  </a:cubicBezTo>
                  <a:cubicBezTo>
                    <a:pt x="10584" y="-247"/>
                    <a:pt x="8833" y="233"/>
                    <a:pt x="6789" y="1793"/>
                  </a:cubicBezTo>
                  <a:cubicBezTo>
                    <a:pt x="4746" y="3353"/>
                    <a:pt x="2411" y="5993"/>
                    <a:pt x="1097" y="9113"/>
                  </a:cubicBezTo>
                  <a:cubicBezTo>
                    <a:pt x="-216" y="12233"/>
                    <a:pt x="-508" y="15833"/>
                    <a:pt x="1097" y="18113"/>
                  </a:cubicBezTo>
                  <a:cubicBezTo>
                    <a:pt x="2703" y="20393"/>
                    <a:pt x="6206" y="21353"/>
                    <a:pt x="9854" y="20753"/>
                  </a:cubicBezTo>
                  <a:cubicBezTo>
                    <a:pt x="13503" y="20153"/>
                    <a:pt x="17297" y="17993"/>
                    <a:pt x="21092" y="15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605804" y="48683"/>
              <a:ext cx="80997" cy="37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67" fill="norm" stroke="1" extrusionOk="0">
                  <a:moveTo>
                    <a:pt x="17870" y="0"/>
                  </a:moveTo>
                  <a:cubicBezTo>
                    <a:pt x="15655" y="3436"/>
                    <a:pt x="13439" y="6873"/>
                    <a:pt x="10393" y="10125"/>
                  </a:cubicBezTo>
                  <a:cubicBezTo>
                    <a:pt x="7347" y="13377"/>
                    <a:pt x="3470" y="16445"/>
                    <a:pt x="1531" y="18286"/>
                  </a:cubicBezTo>
                  <a:cubicBezTo>
                    <a:pt x="-407" y="20127"/>
                    <a:pt x="-407" y="20741"/>
                    <a:pt x="978" y="21109"/>
                  </a:cubicBezTo>
                  <a:cubicBezTo>
                    <a:pt x="2362" y="21477"/>
                    <a:pt x="5131" y="21600"/>
                    <a:pt x="8731" y="21293"/>
                  </a:cubicBezTo>
                  <a:cubicBezTo>
                    <a:pt x="12331" y="20986"/>
                    <a:pt x="16762" y="20250"/>
                    <a:pt x="21193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597900" y="251883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800"/>
                    <a:pt x="5867" y="12000"/>
                    <a:pt x="9467" y="8400"/>
                  </a:cubicBezTo>
                  <a:cubicBezTo>
                    <a:pt x="13067" y="4800"/>
                    <a:pt x="173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738326" y="213783"/>
              <a:ext cx="31025" cy="17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71" fill="norm" stroke="1" extrusionOk="0">
                  <a:moveTo>
                    <a:pt x="16786" y="6171"/>
                  </a:moveTo>
                  <a:cubicBezTo>
                    <a:pt x="11026" y="10286"/>
                    <a:pt x="5266" y="14400"/>
                    <a:pt x="2386" y="17229"/>
                  </a:cubicBezTo>
                  <a:cubicBezTo>
                    <a:pt x="-494" y="20057"/>
                    <a:pt x="-494" y="21600"/>
                    <a:pt x="946" y="21343"/>
                  </a:cubicBezTo>
                  <a:cubicBezTo>
                    <a:pt x="2386" y="21086"/>
                    <a:pt x="5266" y="19029"/>
                    <a:pt x="8866" y="15171"/>
                  </a:cubicBezTo>
                  <a:cubicBezTo>
                    <a:pt x="12466" y="11314"/>
                    <a:pt x="16786" y="5657"/>
                    <a:pt x="211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804481" y="220133"/>
              <a:ext cx="314119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943" y="0"/>
                  </a:moveTo>
                  <a:cubicBezTo>
                    <a:pt x="1653" y="6289"/>
                    <a:pt x="1363" y="12577"/>
                    <a:pt x="1073" y="16405"/>
                  </a:cubicBezTo>
                  <a:cubicBezTo>
                    <a:pt x="783" y="20233"/>
                    <a:pt x="493" y="21600"/>
                    <a:pt x="275" y="21600"/>
                  </a:cubicBezTo>
                  <a:cubicBezTo>
                    <a:pt x="58" y="21600"/>
                    <a:pt x="-87" y="20233"/>
                    <a:pt x="58" y="17225"/>
                  </a:cubicBezTo>
                  <a:cubicBezTo>
                    <a:pt x="203" y="14218"/>
                    <a:pt x="638" y="9570"/>
                    <a:pt x="1145" y="6699"/>
                  </a:cubicBezTo>
                  <a:cubicBezTo>
                    <a:pt x="1653" y="3828"/>
                    <a:pt x="2232" y="2734"/>
                    <a:pt x="2885" y="2597"/>
                  </a:cubicBezTo>
                  <a:cubicBezTo>
                    <a:pt x="3537" y="2461"/>
                    <a:pt x="4262" y="3281"/>
                    <a:pt x="4769" y="5332"/>
                  </a:cubicBezTo>
                  <a:cubicBezTo>
                    <a:pt x="5277" y="7382"/>
                    <a:pt x="5567" y="10663"/>
                    <a:pt x="5639" y="12987"/>
                  </a:cubicBezTo>
                  <a:cubicBezTo>
                    <a:pt x="5712" y="15311"/>
                    <a:pt x="5567" y="16678"/>
                    <a:pt x="5494" y="16678"/>
                  </a:cubicBezTo>
                  <a:cubicBezTo>
                    <a:pt x="5422" y="16678"/>
                    <a:pt x="5422" y="15311"/>
                    <a:pt x="5712" y="13261"/>
                  </a:cubicBezTo>
                  <a:cubicBezTo>
                    <a:pt x="6002" y="11210"/>
                    <a:pt x="6581" y="8476"/>
                    <a:pt x="7161" y="6562"/>
                  </a:cubicBezTo>
                  <a:cubicBezTo>
                    <a:pt x="7741" y="4648"/>
                    <a:pt x="8321" y="3554"/>
                    <a:pt x="8973" y="2871"/>
                  </a:cubicBezTo>
                  <a:cubicBezTo>
                    <a:pt x="9626" y="2187"/>
                    <a:pt x="10351" y="1914"/>
                    <a:pt x="10785" y="2597"/>
                  </a:cubicBezTo>
                  <a:cubicBezTo>
                    <a:pt x="11220" y="3281"/>
                    <a:pt x="11365" y="4922"/>
                    <a:pt x="11438" y="7109"/>
                  </a:cubicBezTo>
                  <a:cubicBezTo>
                    <a:pt x="11510" y="9296"/>
                    <a:pt x="11510" y="12030"/>
                    <a:pt x="11438" y="14218"/>
                  </a:cubicBezTo>
                  <a:cubicBezTo>
                    <a:pt x="11365" y="16405"/>
                    <a:pt x="11220" y="18046"/>
                    <a:pt x="11510" y="18592"/>
                  </a:cubicBezTo>
                  <a:cubicBezTo>
                    <a:pt x="11800" y="19139"/>
                    <a:pt x="12525" y="18592"/>
                    <a:pt x="13685" y="16678"/>
                  </a:cubicBezTo>
                  <a:cubicBezTo>
                    <a:pt x="14845" y="14765"/>
                    <a:pt x="16439" y="11484"/>
                    <a:pt x="17309" y="9159"/>
                  </a:cubicBezTo>
                  <a:cubicBezTo>
                    <a:pt x="18179" y="6835"/>
                    <a:pt x="18324" y="5468"/>
                    <a:pt x="18034" y="4511"/>
                  </a:cubicBezTo>
                  <a:cubicBezTo>
                    <a:pt x="17744" y="3554"/>
                    <a:pt x="17019" y="3008"/>
                    <a:pt x="16439" y="3281"/>
                  </a:cubicBezTo>
                  <a:cubicBezTo>
                    <a:pt x="15859" y="3554"/>
                    <a:pt x="15424" y="4648"/>
                    <a:pt x="14990" y="6562"/>
                  </a:cubicBezTo>
                  <a:cubicBezTo>
                    <a:pt x="14555" y="8476"/>
                    <a:pt x="14120" y="11210"/>
                    <a:pt x="14482" y="13534"/>
                  </a:cubicBezTo>
                  <a:cubicBezTo>
                    <a:pt x="14845" y="15858"/>
                    <a:pt x="16004" y="17772"/>
                    <a:pt x="17309" y="18592"/>
                  </a:cubicBezTo>
                  <a:cubicBezTo>
                    <a:pt x="18614" y="19413"/>
                    <a:pt x="20063" y="19139"/>
                    <a:pt x="21513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544438" y="118533"/>
              <a:ext cx="75812" cy="30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48" fill="norm" stroke="1" extrusionOk="0">
                  <a:moveTo>
                    <a:pt x="20909" y="0"/>
                  </a:moveTo>
                  <a:cubicBezTo>
                    <a:pt x="16239" y="3847"/>
                    <a:pt x="11568" y="7693"/>
                    <a:pt x="8358" y="10578"/>
                  </a:cubicBezTo>
                  <a:cubicBezTo>
                    <a:pt x="5147" y="13463"/>
                    <a:pt x="3395" y="15386"/>
                    <a:pt x="1936" y="17088"/>
                  </a:cubicBezTo>
                  <a:cubicBezTo>
                    <a:pt x="477" y="18789"/>
                    <a:pt x="-691" y="20268"/>
                    <a:pt x="477" y="20934"/>
                  </a:cubicBezTo>
                  <a:cubicBezTo>
                    <a:pt x="1644" y="21600"/>
                    <a:pt x="5147" y="21452"/>
                    <a:pt x="8941" y="20564"/>
                  </a:cubicBezTo>
                  <a:cubicBezTo>
                    <a:pt x="12736" y="19677"/>
                    <a:pt x="16823" y="18049"/>
                    <a:pt x="20909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516533" y="258233"/>
              <a:ext cx="1354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18000"/>
                    <a:pt x="0" y="14400"/>
                    <a:pt x="0" y="11400"/>
                  </a:cubicBezTo>
                  <a:cubicBezTo>
                    <a:pt x="0" y="8400"/>
                    <a:pt x="1687" y="6000"/>
                    <a:pt x="5569" y="4200"/>
                  </a:cubicBezTo>
                  <a:cubicBezTo>
                    <a:pt x="9450" y="2400"/>
                    <a:pt x="155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685072" y="243537"/>
              <a:ext cx="100279" cy="15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22" fill="norm" stroke="1" extrusionOk="0">
                  <a:moveTo>
                    <a:pt x="21319" y="268"/>
                  </a:moveTo>
                  <a:cubicBezTo>
                    <a:pt x="19069" y="-16"/>
                    <a:pt x="16819" y="-300"/>
                    <a:pt x="14344" y="695"/>
                  </a:cubicBezTo>
                  <a:cubicBezTo>
                    <a:pt x="11869" y="1689"/>
                    <a:pt x="9169" y="3963"/>
                    <a:pt x="6694" y="6805"/>
                  </a:cubicBezTo>
                  <a:cubicBezTo>
                    <a:pt x="4219" y="9647"/>
                    <a:pt x="1969" y="13058"/>
                    <a:pt x="844" y="15474"/>
                  </a:cubicBezTo>
                  <a:cubicBezTo>
                    <a:pt x="-281" y="17889"/>
                    <a:pt x="-281" y="19311"/>
                    <a:pt x="844" y="20163"/>
                  </a:cubicBezTo>
                  <a:cubicBezTo>
                    <a:pt x="1969" y="21016"/>
                    <a:pt x="4219" y="21300"/>
                    <a:pt x="7819" y="21016"/>
                  </a:cubicBezTo>
                  <a:cubicBezTo>
                    <a:pt x="11419" y="20732"/>
                    <a:pt x="16369" y="19879"/>
                    <a:pt x="21319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709150" y="32808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930185" y="124883"/>
              <a:ext cx="12186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831"/>
                  </a:moveTo>
                  <a:cubicBezTo>
                    <a:pt x="19951" y="415"/>
                    <a:pt x="18462" y="0"/>
                    <a:pt x="16041" y="0"/>
                  </a:cubicBezTo>
                  <a:cubicBezTo>
                    <a:pt x="13620" y="0"/>
                    <a:pt x="10269" y="415"/>
                    <a:pt x="8220" y="1385"/>
                  </a:cubicBezTo>
                  <a:cubicBezTo>
                    <a:pt x="6172" y="2354"/>
                    <a:pt x="5427" y="3877"/>
                    <a:pt x="5427" y="5054"/>
                  </a:cubicBezTo>
                  <a:cubicBezTo>
                    <a:pt x="5427" y="6231"/>
                    <a:pt x="6172" y="7062"/>
                    <a:pt x="7475" y="7615"/>
                  </a:cubicBezTo>
                  <a:cubicBezTo>
                    <a:pt x="8779" y="8169"/>
                    <a:pt x="10641" y="8446"/>
                    <a:pt x="12503" y="8585"/>
                  </a:cubicBezTo>
                  <a:cubicBezTo>
                    <a:pt x="14365" y="8723"/>
                    <a:pt x="16227" y="8723"/>
                    <a:pt x="17158" y="9138"/>
                  </a:cubicBezTo>
                  <a:cubicBezTo>
                    <a:pt x="18089" y="9554"/>
                    <a:pt x="18089" y="10385"/>
                    <a:pt x="16227" y="11354"/>
                  </a:cubicBezTo>
                  <a:cubicBezTo>
                    <a:pt x="14365" y="12323"/>
                    <a:pt x="10641" y="13431"/>
                    <a:pt x="8034" y="14192"/>
                  </a:cubicBezTo>
                  <a:cubicBezTo>
                    <a:pt x="5427" y="14954"/>
                    <a:pt x="3938" y="15369"/>
                    <a:pt x="2634" y="15854"/>
                  </a:cubicBezTo>
                  <a:cubicBezTo>
                    <a:pt x="1331" y="16338"/>
                    <a:pt x="213" y="16892"/>
                    <a:pt x="27" y="17515"/>
                  </a:cubicBezTo>
                  <a:cubicBezTo>
                    <a:pt x="-159" y="18138"/>
                    <a:pt x="586" y="18831"/>
                    <a:pt x="2820" y="19523"/>
                  </a:cubicBezTo>
                  <a:cubicBezTo>
                    <a:pt x="5055" y="20215"/>
                    <a:pt x="8779" y="20908"/>
                    <a:pt x="11572" y="21254"/>
                  </a:cubicBezTo>
                  <a:cubicBezTo>
                    <a:pt x="14365" y="21600"/>
                    <a:pt x="16227" y="21600"/>
                    <a:pt x="18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0085388" y="231398"/>
              <a:ext cx="161396" cy="17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613" fill="norm" stroke="1" extrusionOk="0">
                  <a:moveTo>
                    <a:pt x="12412" y="892"/>
                  </a:moveTo>
                  <a:cubicBezTo>
                    <a:pt x="11010" y="892"/>
                    <a:pt x="9607" y="892"/>
                    <a:pt x="7503" y="3319"/>
                  </a:cubicBezTo>
                  <a:cubicBezTo>
                    <a:pt x="5399" y="5746"/>
                    <a:pt x="2594" y="10600"/>
                    <a:pt x="1192" y="13755"/>
                  </a:cubicBezTo>
                  <a:cubicBezTo>
                    <a:pt x="-211" y="16910"/>
                    <a:pt x="-211" y="18367"/>
                    <a:pt x="350" y="19459"/>
                  </a:cubicBezTo>
                  <a:cubicBezTo>
                    <a:pt x="911" y="20551"/>
                    <a:pt x="2033" y="21279"/>
                    <a:pt x="5540" y="19701"/>
                  </a:cubicBezTo>
                  <a:cubicBezTo>
                    <a:pt x="9046" y="18124"/>
                    <a:pt x="14937" y="14241"/>
                    <a:pt x="18023" y="11328"/>
                  </a:cubicBezTo>
                  <a:cubicBezTo>
                    <a:pt x="21108" y="8416"/>
                    <a:pt x="21389" y="6475"/>
                    <a:pt x="21389" y="4776"/>
                  </a:cubicBezTo>
                  <a:cubicBezTo>
                    <a:pt x="21389" y="3077"/>
                    <a:pt x="21108" y="1621"/>
                    <a:pt x="20267" y="771"/>
                  </a:cubicBezTo>
                  <a:cubicBezTo>
                    <a:pt x="19425" y="-78"/>
                    <a:pt x="18023" y="-321"/>
                    <a:pt x="16760" y="528"/>
                  </a:cubicBezTo>
                  <a:cubicBezTo>
                    <a:pt x="15498" y="1378"/>
                    <a:pt x="14376" y="3319"/>
                    <a:pt x="13254" y="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204450" y="372533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6300"/>
                    <a:pt x="16200" y="12600"/>
                    <a:pt x="12600" y="16200"/>
                  </a:cubicBezTo>
                  <a:cubicBezTo>
                    <a:pt x="9000" y="19800"/>
                    <a:pt x="45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407649" y="232833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420350" y="385233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628769" y="221687"/>
              <a:ext cx="121781" cy="2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69" fill="norm" stroke="1" extrusionOk="0">
                  <a:moveTo>
                    <a:pt x="2433" y="4209"/>
                  </a:moveTo>
                  <a:cubicBezTo>
                    <a:pt x="4295" y="2755"/>
                    <a:pt x="6157" y="1301"/>
                    <a:pt x="8019" y="574"/>
                  </a:cubicBezTo>
                  <a:cubicBezTo>
                    <a:pt x="9881" y="-153"/>
                    <a:pt x="11743" y="-153"/>
                    <a:pt x="13047" y="366"/>
                  </a:cubicBezTo>
                  <a:cubicBezTo>
                    <a:pt x="14350" y="885"/>
                    <a:pt x="15095" y="1924"/>
                    <a:pt x="14909" y="4001"/>
                  </a:cubicBezTo>
                  <a:cubicBezTo>
                    <a:pt x="14723" y="6078"/>
                    <a:pt x="13605" y="9193"/>
                    <a:pt x="11743" y="11685"/>
                  </a:cubicBezTo>
                  <a:cubicBezTo>
                    <a:pt x="9881" y="14178"/>
                    <a:pt x="7274" y="16047"/>
                    <a:pt x="4854" y="17501"/>
                  </a:cubicBezTo>
                  <a:cubicBezTo>
                    <a:pt x="2433" y="18955"/>
                    <a:pt x="198" y="19993"/>
                    <a:pt x="12" y="20616"/>
                  </a:cubicBezTo>
                  <a:cubicBezTo>
                    <a:pt x="-174" y="21239"/>
                    <a:pt x="1688" y="21447"/>
                    <a:pt x="5598" y="21343"/>
                  </a:cubicBezTo>
                  <a:cubicBezTo>
                    <a:pt x="9509" y="21239"/>
                    <a:pt x="15467" y="20824"/>
                    <a:pt x="21426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718799" y="442383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927"/>
                    <a:pt x="10523" y="7855"/>
                    <a:pt x="6923" y="11455"/>
                  </a:cubicBezTo>
                  <a:cubicBezTo>
                    <a:pt x="3323" y="15055"/>
                    <a:pt x="1662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922000" y="42333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1195050" y="41063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455399" y="191298"/>
              <a:ext cx="147574" cy="4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1" fill="norm" stroke="1" extrusionOk="0">
                  <a:moveTo>
                    <a:pt x="11865" y="489"/>
                  </a:moveTo>
                  <a:cubicBezTo>
                    <a:pt x="13386" y="278"/>
                    <a:pt x="14907" y="66"/>
                    <a:pt x="16428" y="13"/>
                  </a:cubicBezTo>
                  <a:cubicBezTo>
                    <a:pt x="17949" y="-40"/>
                    <a:pt x="19470" y="66"/>
                    <a:pt x="20383" y="384"/>
                  </a:cubicBezTo>
                  <a:cubicBezTo>
                    <a:pt x="21296" y="701"/>
                    <a:pt x="21600" y="1231"/>
                    <a:pt x="20535" y="2289"/>
                  </a:cubicBezTo>
                  <a:cubicBezTo>
                    <a:pt x="19470" y="3348"/>
                    <a:pt x="17037" y="4936"/>
                    <a:pt x="14907" y="6472"/>
                  </a:cubicBezTo>
                  <a:cubicBezTo>
                    <a:pt x="12777" y="8007"/>
                    <a:pt x="10952" y="9489"/>
                    <a:pt x="10344" y="11501"/>
                  </a:cubicBezTo>
                  <a:cubicBezTo>
                    <a:pt x="9735" y="13513"/>
                    <a:pt x="10344" y="16054"/>
                    <a:pt x="10800" y="17748"/>
                  </a:cubicBezTo>
                  <a:cubicBezTo>
                    <a:pt x="11256" y="19442"/>
                    <a:pt x="11561" y="20289"/>
                    <a:pt x="10952" y="20819"/>
                  </a:cubicBezTo>
                  <a:cubicBezTo>
                    <a:pt x="10344" y="21348"/>
                    <a:pt x="8823" y="21560"/>
                    <a:pt x="6845" y="21454"/>
                  </a:cubicBezTo>
                  <a:cubicBezTo>
                    <a:pt x="4868" y="21348"/>
                    <a:pt x="2434" y="20925"/>
                    <a:pt x="0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705349" y="94403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718049" y="8551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770497" y="890239"/>
              <a:ext cx="78527" cy="17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82" fill="norm" stroke="1" extrusionOk="0">
                  <a:moveTo>
                    <a:pt x="14523" y="373"/>
                  </a:moveTo>
                  <a:cubicBezTo>
                    <a:pt x="11754" y="109"/>
                    <a:pt x="8984" y="-154"/>
                    <a:pt x="6492" y="109"/>
                  </a:cubicBezTo>
                  <a:cubicBezTo>
                    <a:pt x="4000" y="373"/>
                    <a:pt x="1784" y="1163"/>
                    <a:pt x="677" y="2217"/>
                  </a:cubicBezTo>
                  <a:cubicBezTo>
                    <a:pt x="-431" y="3270"/>
                    <a:pt x="-431" y="4587"/>
                    <a:pt x="2615" y="6826"/>
                  </a:cubicBezTo>
                  <a:cubicBezTo>
                    <a:pt x="5661" y="9066"/>
                    <a:pt x="11754" y="12226"/>
                    <a:pt x="15631" y="14729"/>
                  </a:cubicBezTo>
                  <a:cubicBezTo>
                    <a:pt x="19507" y="17231"/>
                    <a:pt x="21169" y="19075"/>
                    <a:pt x="20338" y="20129"/>
                  </a:cubicBezTo>
                  <a:cubicBezTo>
                    <a:pt x="19507" y="21183"/>
                    <a:pt x="16184" y="21446"/>
                    <a:pt x="13415" y="20919"/>
                  </a:cubicBezTo>
                  <a:cubicBezTo>
                    <a:pt x="10646" y="20392"/>
                    <a:pt x="8431" y="19075"/>
                    <a:pt x="6215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233987" y="892021"/>
              <a:ext cx="195263" cy="13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6" fill="norm" stroke="1" extrusionOk="0">
                  <a:moveTo>
                    <a:pt x="10974" y="14369"/>
                  </a:moveTo>
                  <a:cubicBezTo>
                    <a:pt x="10742" y="10319"/>
                    <a:pt x="10510" y="6269"/>
                    <a:pt x="9929" y="3737"/>
                  </a:cubicBezTo>
                  <a:cubicBezTo>
                    <a:pt x="9349" y="1206"/>
                    <a:pt x="8420" y="193"/>
                    <a:pt x="7374" y="25"/>
                  </a:cubicBezTo>
                  <a:cubicBezTo>
                    <a:pt x="6329" y="-144"/>
                    <a:pt x="5168" y="531"/>
                    <a:pt x="3891" y="2893"/>
                  </a:cubicBezTo>
                  <a:cubicBezTo>
                    <a:pt x="2613" y="5256"/>
                    <a:pt x="1220" y="9306"/>
                    <a:pt x="523" y="12175"/>
                  </a:cubicBezTo>
                  <a:cubicBezTo>
                    <a:pt x="-174" y="15044"/>
                    <a:pt x="-174" y="16731"/>
                    <a:pt x="523" y="17912"/>
                  </a:cubicBezTo>
                  <a:cubicBezTo>
                    <a:pt x="1220" y="19094"/>
                    <a:pt x="2613" y="19769"/>
                    <a:pt x="4355" y="18756"/>
                  </a:cubicBezTo>
                  <a:cubicBezTo>
                    <a:pt x="6097" y="17744"/>
                    <a:pt x="8187" y="15044"/>
                    <a:pt x="9813" y="12344"/>
                  </a:cubicBezTo>
                  <a:cubicBezTo>
                    <a:pt x="11439" y="9644"/>
                    <a:pt x="12600" y="6944"/>
                    <a:pt x="13065" y="6944"/>
                  </a:cubicBezTo>
                  <a:cubicBezTo>
                    <a:pt x="13529" y="6944"/>
                    <a:pt x="13297" y="9644"/>
                    <a:pt x="13994" y="12175"/>
                  </a:cubicBezTo>
                  <a:cubicBezTo>
                    <a:pt x="14691" y="14706"/>
                    <a:pt x="16316" y="17069"/>
                    <a:pt x="17710" y="18587"/>
                  </a:cubicBezTo>
                  <a:cubicBezTo>
                    <a:pt x="19103" y="20106"/>
                    <a:pt x="20265" y="20781"/>
                    <a:pt x="2142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814483" y="862094"/>
              <a:ext cx="84667" cy="20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3985"/>
                  </a:moveTo>
                  <a:cubicBezTo>
                    <a:pt x="21600" y="2860"/>
                    <a:pt x="21600" y="1735"/>
                    <a:pt x="20250" y="1060"/>
                  </a:cubicBezTo>
                  <a:cubicBezTo>
                    <a:pt x="18900" y="385"/>
                    <a:pt x="16200" y="160"/>
                    <a:pt x="13500" y="48"/>
                  </a:cubicBezTo>
                  <a:cubicBezTo>
                    <a:pt x="10800" y="-65"/>
                    <a:pt x="8100" y="-65"/>
                    <a:pt x="5400" y="1060"/>
                  </a:cubicBezTo>
                  <a:cubicBezTo>
                    <a:pt x="2700" y="2185"/>
                    <a:pt x="0" y="4435"/>
                    <a:pt x="0" y="6573"/>
                  </a:cubicBezTo>
                  <a:cubicBezTo>
                    <a:pt x="0" y="8710"/>
                    <a:pt x="2700" y="10735"/>
                    <a:pt x="5130" y="12085"/>
                  </a:cubicBezTo>
                  <a:cubicBezTo>
                    <a:pt x="7560" y="13435"/>
                    <a:pt x="9720" y="14110"/>
                    <a:pt x="12150" y="15348"/>
                  </a:cubicBezTo>
                  <a:cubicBezTo>
                    <a:pt x="14580" y="16585"/>
                    <a:pt x="17280" y="18385"/>
                    <a:pt x="17280" y="19510"/>
                  </a:cubicBezTo>
                  <a:cubicBezTo>
                    <a:pt x="17280" y="20635"/>
                    <a:pt x="14580" y="21085"/>
                    <a:pt x="11880" y="21310"/>
                  </a:cubicBezTo>
                  <a:cubicBezTo>
                    <a:pt x="9180" y="21535"/>
                    <a:pt x="6480" y="21535"/>
                    <a:pt x="5130" y="20972"/>
                  </a:cubicBezTo>
                  <a:cubicBezTo>
                    <a:pt x="3780" y="20410"/>
                    <a:pt x="3780" y="19285"/>
                    <a:pt x="3780" y="1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912012" y="875635"/>
              <a:ext cx="164938" cy="14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79" fill="norm" stroke="1" extrusionOk="0">
                  <a:moveTo>
                    <a:pt x="6541" y="12352"/>
                  </a:moveTo>
                  <a:cubicBezTo>
                    <a:pt x="7088" y="10740"/>
                    <a:pt x="7635" y="9128"/>
                    <a:pt x="8182" y="7033"/>
                  </a:cubicBezTo>
                  <a:cubicBezTo>
                    <a:pt x="8729" y="4937"/>
                    <a:pt x="9276" y="2358"/>
                    <a:pt x="8865" y="1069"/>
                  </a:cubicBezTo>
                  <a:cubicBezTo>
                    <a:pt x="8455" y="-221"/>
                    <a:pt x="7088" y="-221"/>
                    <a:pt x="5995" y="424"/>
                  </a:cubicBezTo>
                  <a:cubicBezTo>
                    <a:pt x="4901" y="1069"/>
                    <a:pt x="4081" y="2358"/>
                    <a:pt x="2987" y="5421"/>
                  </a:cubicBezTo>
                  <a:cubicBezTo>
                    <a:pt x="1893" y="8483"/>
                    <a:pt x="526" y="13319"/>
                    <a:pt x="116" y="16543"/>
                  </a:cubicBezTo>
                  <a:cubicBezTo>
                    <a:pt x="-294" y="19767"/>
                    <a:pt x="253" y="21379"/>
                    <a:pt x="3944" y="21379"/>
                  </a:cubicBezTo>
                  <a:cubicBezTo>
                    <a:pt x="7635" y="21379"/>
                    <a:pt x="14471" y="19767"/>
                    <a:pt x="21306" y="1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042765" y="885753"/>
              <a:ext cx="509256" cy="31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5" fill="norm" stroke="1" extrusionOk="0">
                  <a:moveTo>
                    <a:pt x="4922" y="3121"/>
                  </a:moveTo>
                  <a:cubicBezTo>
                    <a:pt x="4833" y="2396"/>
                    <a:pt x="4744" y="1672"/>
                    <a:pt x="4298" y="1092"/>
                  </a:cubicBezTo>
                  <a:cubicBezTo>
                    <a:pt x="3851" y="512"/>
                    <a:pt x="3048" y="77"/>
                    <a:pt x="2289" y="584"/>
                  </a:cubicBezTo>
                  <a:cubicBezTo>
                    <a:pt x="1531" y="1092"/>
                    <a:pt x="817" y="2541"/>
                    <a:pt x="415" y="3701"/>
                  </a:cubicBezTo>
                  <a:cubicBezTo>
                    <a:pt x="13" y="4861"/>
                    <a:pt x="-76" y="5731"/>
                    <a:pt x="58" y="6383"/>
                  </a:cubicBezTo>
                  <a:cubicBezTo>
                    <a:pt x="192" y="7035"/>
                    <a:pt x="549" y="7470"/>
                    <a:pt x="1129" y="7253"/>
                  </a:cubicBezTo>
                  <a:cubicBezTo>
                    <a:pt x="1709" y="7035"/>
                    <a:pt x="2512" y="6166"/>
                    <a:pt x="3137" y="5151"/>
                  </a:cubicBezTo>
                  <a:cubicBezTo>
                    <a:pt x="3762" y="4136"/>
                    <a:pt x="4208" y="2976"/>
                    <a:pt x="4253" y="2831"/>
                  </a:cubicBezTo>
                  <a:cubicBezTo>
                    <a:pt x="4298" y="2686"/>
                    <a:pt x="3941" y="3556"/>
                    <a:pt x="3405" y="6093"/>
                  </a:cubicBezTo>
                  <a:cubicBezTo>
                    <a:pt x="2869" y="8630"/>
                    <a:pt x="2155" y="12834"/>
                    <a:pt x="1754" y="15371"/>
                  </a:cubicBezTo>
                  <a:cubicBezTo>
                    <a:pt x="1352" y="17908"/>
                    <a:pt x="1263" y="18778"/>
                    <a:pt x="1174" y="19647"/>
                  </a:cubicBezTo>
                  <a:cubicBezTo>
                    <a:pt x="1084" y="20517"/>
                    <a:pt x="995" y="21387"/>
                    <a:pt x="1084" y="21460"/>
                  </a:cubicBezTo>
                  <a:cubicBezTo>
                    <a:pt x="1174" y="21532"/>
                    <a:pt x="1441" y="20807"/>
                    <a:pt x="2245" y="18633"/>
                  </a:cubicBezTo>
                  <a:cubicBezTo>
                    <a:pt x="3048" y="16458"/>
                    <a:pt x="4387" y="12834"/>
                    <a:pt x="5324" y="9717"/>
                  </a:cubicBezTo>
                  <a:cubicBezTo>
                    <a:pt x="6261" y="6600"/>
                    <a:pt x="6797" y="3991"/>
                    <a:pt x="7109" y="2324"/>
                  </a:cubicBezTo>
                  <a:cubicBezTo>
                    <a:pt x="7422" y="657"/>
                    <a:pt x="7511" y="-68"/>
                    <a:pt x="7422" y="4"/>
                  </a:cubicBezTo>
                  <a:cubicBezTo>
                    <a:pt x="7332" y="77"/>
                    <a:pt x="7064" y="947"/>
                    <a:pt x="6841" y="2179"/>
                  </a:cubicBezTo>
                  <a:cubicBezTo>
                    <a:pt x="6618" y="3411"/>
                    <a:pt x="6440" y="5006"/>
                    <a:pt x="6306" y="6455"/>
                  </a:cubicBezTo>
                  <a:cubicBezTo>
                    <a:pt x="6172" y="7905"/>
                    <a:pt x="6083" y="9210"/>
                    <a:pt x="6261" y="9862"/>
                  </a:cubicBezTo>
                  <a:cubicBezTo>
                    <a:pt x="6440" y="10515"/>
                    <a:pt x="6886" y="10515"/>
                    <a:pt x="7511" y="9862"/>
                  </a:cubicBezTo>
                  <a:cubicBezTo>
                    <a:pt x="8136" y="9210"/>
                    <a:pt x="8939" y="7905"/>
                    <a:pt x="9519" y="6745"/>
                  </a:cubicBezTo>
                  <a:cubicBezTo>
                    <a:pt x="10099" y="5586"/>
                    <a:pt x="10456" y="4571"/>
                    <a:pt x="10724" y="3701"/>
                  </a:cubicBezTo>
                  <a:cubicBezTo>
                    <a:pt x="10992" y="2831"/>
                    <a:pt x="11170" y="2106"/>
                    <a:pt x="11126" y="2034"/>
                  </a:cubicBezTo>
                  <a:cubicBezTo>
                    <a:pt x="11081" y="1962"/>
                    <a:pt x="10813" y="2541"/>
                    <a:pt x="10590" y="3556"/>
                  </a:cubicBezTo>
                  <a:cubicBezTo>
                    <a:pt x="10367" y="4571"/>
                    <a:pt x="10188" y="6021"/>
                    <a:pt x="10144" y="7108"/>
                  </a:cubicBezTo>
                  <a:cubicBezTo>
                    <a:pt x="10099" y="8195"/>
                    <a:pt x="10188" y="8920"/>
                    <a:pt x="10501" y="9355"/>
                  </a:cubicBezTo>
                  <a:cubicBezTo>
                    <a:pt x="10813" y="9790"/>
                    <a:pt x="11349" y="9935"/>
                    <a:pt x="12107" y="9210"/>
                  </a:cubicBezTo>
                  <a:cubicBezTo>
                    <a:pt x="12866" y="8485"/>
                    <a:pt x="13848" y="6890"/>
                    <a:pt x="14473" y="5731"/>
                  </a:cubicBezTo>
                  <a:cubicBezTo>
                    <a:pt x="15098" y="4571"/>
                    <a:pt x="15365" y="3846"/>
                    <a:pt x="15455" y="2904"/>
                  </a:cubicBezTo>
                  <a:cubicBezTo>
                    <a:pt x="15544" y="1962"/>
                    <a:pt x="15455" y="802"/>
                    <a:pt x="15231" y="439"/>
                  </a:cubicBezTo>
                  <a:cubicBezTo>
                    <a:pt x="15008" y="77"/>
                    <a:pt x="14651" y="512"/>
                    <a:pt x="14339" y="1599"/>
                  </a:cubicBezTo>
                  <a:cubicBezTo>
                    <a:pt x="14026" y="2686"/>
                    <a:pt x="13759" y="4426"/>
                    <a:pt x="13625" y="5658"/>
                  </a:cubicBezTo>
                  <a:cubicBezTo>
                    <a:pt x="13491" y="6890"/>
                    <a:pt x="13491" y="7615"/>
                    <a:pt x="13759" y="7978"/>
                  </a:cubicBezTo>
                  <a:cubicBezTo>
                    <a:pt x="14026" y="8340"/>
                    <a:pt x="14562" y="8340"/>
                    <a:pt x="15365" y="7543"/>
                  </a:cubicBezTo>
                  <a:cubicBezTo>
                    <a:pt x="16169" y="6745"/>
                    <a:pt x="17240" y="5151"/>
                    <a:pt x="17864" y="3991"/>
                  </a:cubicBezTo>
                  <a:cubicBezTo>
                    <a:pt x="18489" y="2831"/>
                    <a:pt x="18668" y="2106"/>
                    <a:pt x="18668" y="2179"/>
                  </a:cubicBezTo>
                  <a:cubicBezTo>
                    <a:pt x="18668" y="2251"/>
                    <a:pt x="18489" y="3121"/>
                    <a:pt x="18311" y="3919"/>
                  </a:cubicBezTo>
                  <a:cubicBezTo>
                    <a:pt x="18132" y="4716"/>
                    <a:pt x="17954" y="5441"/>
                    <a:pt x="17820" y="6238"/>
                  </a:cubicBezTo>
                  <a:cubicBezTo>
                    <a:pt x="17686" y="7035"/>
                    <a:pt x="17597" y="7905"/>
                    <a:pt x="17686" y="7905"/>
                  </a:cubicBezTo>
                  <a:cubicBezTo>
                    <a:pt x="17775" y="7905"/>
                    <a:pt x="18043" y="7035"/>
                    <a:pt x="18355" y="5876"/>
                  </a:cubicBezTo>
                  <a:cubicBezTo>
                    <a:pt x="18668" y="4716"/>
                    <a:pt x="19025" y="3266"/>
                    <a:pt x="19382" y="2324"/>
                  </a:cubicBezTo>
                  <a:cubicBezTo>
                    <a:pt x="19739" y="1382"/>
                    <a:pt x="20096" y="947"/>
                    <a:pt x="20453" y="947"/>
                  </a:cubicBezTo>
                  <a:cubicBezTo>
                    <a:pt x="20810" y="947"/>
                    <a:pt x="21167" y="1382"/>
                    <a:pt x="21345" y="2034"/>
                  </a:cubicBezTo>
                  <a:cubicBezTo>
                    <a:pt x="21524" y="2686"/>
                    <a:pt x="21524" y="3556"/>
                    <a:pt x="21301" y="4933"/>
                  </a:cubicBezTo>
                  <a:cubicBezTo>
                    <a:pt x="21078" y="6311"/>
                    <a:pt x="20631" y="8195"/>
                    <a:pt x="20185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587066" y="875556"/>
              <a:ext cx="239185" cy="16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6117" y="3875"/>
                  </a:moveTo>
                  <a:cubicBezTo>
                    <a:pt x="5161" y="3875"/>
                    <a:pt x="4205" y="3875"/>
                    <a:pt x="3250" y="5225"/>
                  </a:cubicBezTo>
                  <a:cubicBezTo>
                    <a:pt x="2294" y="6575"/>
                    <a:pt x="1338" y="9275"/>
                    <a:pt x="765" y="11435"/>
                  </a:cubicBezTo>
                  <a:cubicBezTo>
                    <a:pt x="191" y="13595"/>
                    <a:pt x="0" y="15215"/>
                    <a:pt x="0" y="16700"/>
                  </a:cubicBezTo>
                  <a:cubicBezTo>
                    <a:pt x="0" y="18185"/>
                    <a:pt x="191" y="19535"/>
                    <a:pt x="1529" y="19805"/>
                  </a:cubicBezTo>
                  <a:cubicBezTo>
                    <a:pt x="2867" y="20075"/>
                    <a:pt x="5352" y="19265"/>
                    <a:pt x="8028" y="16700"/>
                  </a:cubicBezTo>
                  <a:cubicBezTo>
                    <a:pt x="10704" y="14135"/>
                    <a:pt x="13572" y="9815"/>
                    <a:pt x="15005" y="6710"/>
                  </a:cubicBezTo>
                  <a:cubicBezTo>
                    <a:pt x="16439" y="3605"/>
                    <a:pt x="16439" y="1715"/>
                    <a:pt x="15961" y="770"/>
                  </a:cubicBezTo>
                  <a:cubicBezTo>
                    <a:pt x="15483" y="-175"/>
                    <a:pt x="14527" y="-175"/>
                    <a:pt x="13667" y="365"/>
                  </a:cubicBezTo>
                  <a:cubicBezTo>
                    <a:pt x="12807" y="905"/>
                    <a:pt x="12042" y="1985"/>
                    <a:pt x="11182" y="5090"/>
                  </a:cubicBezTo>
                  <a:cubicBezTo>
                    <a:pt x="10322" y="8195"/>
                    <a:pt x="9366" y="13325"/>
                    <a:pt x="9844" y="16565"/>
                  </a:cubicBezTo>
                  <a:cubicBezTo>
                    <a:pt x="10322" y="19805"/>
                    <a:pt x="12234" y="21155"/>
                    <a:pt x="14432" y="21290"/>
                  </a:cubicBezTo>
                  <a:cubicBezTo>
                    <a:pt x="16630" y="21425"/>
                    <a:pt x="19115" y="20345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215188" y="863599"/>
              <a:ext cx="366713" cy="48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37" fill="norm" stroke="1" extrusionOk="0">
                  <a:moveTo>
                    <a:pt x="6610" y="4956"/>
                  </a:moveTo>
                  <a:cubicBezTo>
                    <a:pt x="6238" y="4582"/>
                    <a:pt x="5866" y="4208"/>
                    <a:pt x="5369" y="4068"/>
                  </a:cubicBezTo>
                  <a:cubicBezTo>
                    <a:pt x="4873" y="3927"/>
                    <a:pt x="4252" y="4021"/>
                    <a:pt x="3321" y="4722"/>
                  </a:cubicBezTo>
                  <a:cubicBezTo>
                    <a:pt x="2390" y="5423"/>
                    <a:pt x="1148" y="6732"/>
                    <a:pt x="528" y="7668"/>
                  </a:cubicBezTo>
                  <a:cubicBezTo>
                    <a:pt x="-93" y="8603"/>
                    <a:pt x="-93" y="9164"/>
                    <a:pt x="155" y="9584"/>
                  </a:cubicBezTo>
                  <a:cubicBezTo>
                    <a:pt x="404" y="10005"/>
                    <a:pt x="900" y="10286"/>
                    <a:pt x="1955" y="9912"/>
                  </a:cubicBezTo>
                  <a:cubicBezTo>
                    <a:pt x="3010" y="9538"/>
                    <a:pt x="4624" y="8509"/>
                    <a:pt x="5493" y="7574"/>
                  </a:cubicBezTo>
                  <a:cubicBezTo>
                    <a:pt x="6362" y="6639"/>
                    <a:pt x="6486" y="5797"/>
                    <a:pt x="6238" y="5283"/>
                  </a:cubicBezTo>
                  <a:cubicBezTo>
                    <a:pt x="5990" y="4769"/>
                    <a:pt x="5369" y="4582"/>
                    <a:pt x="5307" y="4629"/>
                  </a:cubicBezTo>
                  <a:cubicBezTo>
                    <a:pt x="5245" y="4675"/>
                    <a:pt x="5741" y="4956"/>
                    <a:pt x="6610" y="4956"/>
                  </a:cubicBezTo>
                  <a:cubicBezTo>
                    <a:pt x="7479" y="4956"/>
                    <a:pt x="8721" y="4675"/>
                    <a:pt x="10086" y="4021"/>
                  </a:cubicBezTo>
                  <a:cubicBezTo>
                    <a:pt x="11452" y="3366"/>
                    <a:pt x="12941" y="2338"/>
                    <a:pt x="14059" y="1496"/>
                  </a:cubicBezTo>
                  <a:cubicBezTo>
                    <a:pt x="15176" y="655"/>
                    <a:pt x="15921" y="0"/>
                    <a:pt x="16231" y="0"/>
                  </a:cubicBezTo>
                  <a:cubicBezTo>
                    <a:pt x="16541" y="0"/>
                    <a:pt x="16417" y="655"/>
                    <a:pt x="15673" y="2291"/>
                  </a:cubicBezTo>
                  <a:cubicBezTo>
                    <a:pt x="14928" y="3927"/>
                    <a:pt x="13562" y="6545"/>
                    <a:pt x="12383" y="9210"/>
                  </a:cubicBezTo>
                  <a:cubicBezTo>
                    <a:pt x="11204" y="11875"/>
                    <a:pt x="10210" y="14587"/>
                    <a:pt x="9590" y="16317"/>
                  </a:cubicBezTo>
                  <a:cubicBezTo>
                    <a:pt x="8969" y="18047"/>
                    <a:pt x="8721" y="18795"/>
                    <a:pt x="8597" y="19543"/>
                  </a:cubicBezTo>
                  <a:cubicBezTo>
                    <a:pt x="8473" y="20291"/>
                    <a:pt x="8473" y="21039"/>
                    <a:pt x="8783" y="21319"/>
                  </a:cubicBezTo>
                  <a:cubicBezTo>
                    <a:pt x="9093" y="21600"/>
                    <a:pt x="9714" y="21413"/>
                    <a:pt x="10831" y="20384"/>
                  </a:cubicBezTo>
                  <a:cubicBezTo>
                    <a:pt x="11948" y="19356"/>
                    <a:pt x="13562" y="17486"/>
                    <a:pt x="14617" y="15990"/>
                  </a:cubicBezTo>
                  <a:cubicBezTo>
                    <a:pt x="15673" y="14494"/>
                    <a:pt x="16169" y="13371"/>
                    <a:pt x="16045" y="12577"/>
                  </a:cubicBezTo>
                  <a:cubicBezTo>
                    <a:pt x="15921" y="11782"/>
                    <a:pt x="15176" y="11314"/>
                    <a:pt x="15114" y="11034"/>
                  </a:cubicBezTo>
                  <a:cubicBezTo>
                    <a:pt x="15052" y="10753"/>
                    <a:pt x="15673" y="10660"/>
                    <a:pt x="16852" y="10332"/>
                  </a:cubicBezTo>
                  <a:cubicBezTo>
                    <a:pt x="18031" y="10005"/>
                    <a:pt x="19769" y="9444"/>
                    <a:pt x="21507" y="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976922" y="848783"/>
              <a:ext cx="68529" cy="3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9" fill="norm" stroke="1" extrusionOk="0">
                  <a:moveTo>
                    <a:pt x="21191" y="0"/>
                  </a:moveTo>
                  <a:cubicBezTo>
                    <a:pt x="17264" y="3450"/>
                    <a:pt x="13336" y="6900"/>
                    <a:pt x="9736" y="10200"/>
                  </a:cubicBezTo>
                  <a:cubicBezTo>
                    <a:pt x="6136" y="13500"/>
                    <a:pt x="2864" y="16650"/>
                    <a:pt x="1227" y="18600"/>
                  </a:cubicBezTo>
                  <a:cubicBezTo>
                    <a:pt x="-409" y="20550"/>
                    <a:pt x="-409" y="21300"/>
                    <a:pt x="1227" y="21450"/>
                  </a:cubicBezTo>
                  <a:cubicBezTo>
                    <a:pt x="2864" y="21600"/>
                    <a:pt x="6136" y="21150"/>
                    <a:pt x="9082" y="20475"/>
                  </a:cubicBezTo>
                  <a:cubicBezTo>
                    <a:pt x="12027" y="19800"/>
                    <a:pt x="14646" y="18900"/>
                    <a:pt x="14646" y="17700"/>
                  </a:cubicBezTo>
                  <a:cubicBezTo>
                    <a:pt x="14646" y="16500"/>
                    <a:pt x="12027" y="15000"/>
                    <a:pt x="9409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949936" y="988483"/>
              <a:ext cx="13996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21600"/>
                  </a:moveTo>
                  <a:cubicBezTo>
                    <a:pt x="2619" y="18000"/>
                    <a:pt x="363" y="14400"/>
                    <a:pt x="40" y="12000"/>
                  </a:cubicBezTo>
                  <a:cubicBezTo>
                    <a:pt x="-282" y="9600"/>
                    <a:pt x="1330" y="8400"/>
                    <a:pt x="5199" y="6600"/>
                  </a:cubicBezTo>
                  <a:cubicBezTo>
                    <a:pt x="9067" y="4800"/>
                    <a:pt x="15193" y="24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077200" y="1001183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083550" y="920963"/>
              <a:ext cx="31750" cy="8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0990"/>
                  </a:moveTo>
                  <a:cubicBezTo>
                    <a:pt x="1440" y="16559"/>
                    <a:pt x="2880" y="12128"/>
                    <a:pt x="3600" y="8252"/>
                  </a:cubicBezTo>
                  <a:cubicBezTo>
                    <a:pt x="4320" y="4375"/>
                    <a:pt x="4320" y="1052"/>
                    <a:pt x="7200" y="221"/>
                  </a:cubicBezTo>
                  <a:cubicBezTo>
                    <a:pt x="10080" y="-610"/>
                    <a:pt x="15840" y="1052"/>
                    <a:pt x="21600" y="2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103608" y="988483"/>
              <a:ext cx="144131" cy="12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88" fill="norm" stroke="1" extrusionOk="0">
                  <a:moveTo>
                    <a:pt x="6425" y="0"/>
                  </a:moveTo>
                  <a:cubicBezTo>
                    <a:pt x="5173" y="6224"/>
                    <a:pt x="3921" y="12447"/>
                    <a:pt x="2825" y="16292"/>
                  </a:cubicBezTo>
                  <a:cubicBezTo>
                    <a:pt x="1729" y="20136"/>
                    <a:pt x="790" y="21600"/>
                    <a:pt x="321" y="21234"/>
                  </a:cubicBezTo>
                  <a:cubicBezTo>
                    <a:pt x="-149" y="20868"/>
                    <a:pt x="-149" y="18671"/>
                    <a:pt x="634" y="15376"/>
                  </a:cubicBezTo>
                  <a:cubicBezTo>
                    <a:pt x="1416" y="12081"/>
                    <a:pt x="2981" y="7688"/>
                    <a:pt x="4234" y="4759"/>
                  </a:cubicBezTo>
                  <a:cubicBezTo>
                    <a:pt x="5486" y="1831"/>
                    <a:pt x="6425" y="366"/>
                    <a:pt x="7364" y="366"/>
                  </a:cubicBezTo>
                  <a:cubicBezTo>
                    <a:pt x="8303" y="366"/>
                    <a:pt x="9242" y="1831"/>
                    <a:pt x="9712" y="3478"/>
                  </a:cubicBezTo>
                  <a:cubicBezTo>
                    <a:pt x="10181" y="5125"/>
                    <a:pt x="10181" y="6956"/>
                    <a:pt x="10181" y="8786"/>
                  </a:cubicBezTo>
                  <a:cubicBezTo>
                    <a:pt x="10181" y="10617"/>
                    <a:pt x="10181" y="12447"/>
                    <a:pt x="10338" y="12264"/>
                  </a:cubicBezTo>
                  <a:cubicBezTo>
                    <a:pt x="10494" y="12081"/>
                    <a:pt x="10808" y="9885"/>
                    <a:pt x="11434" y="8054"/>
                  </a:cubicBezTo>
                  <a:cubicBezTo>
                    <a:pt x="12060" y="6224"/>
                    <a:pt x="12999" y="4759"/>
                    <a:pt x="14094" y="3295"/>
                  </a:cubicBezTo>
                  <a:cubicBezTo>
                    <a:pt x="15190" y="1831"/>
                    <a:pt x="16442" y="366"/>
                    <a:pt x="17694" y="366"/>
                  </a:cubicBezTo>
                  <a:cubicBezTo>
                    <a:pt x="18947" y="366"/>
                    <a:pt x="20199" y="1831"/>
                    <a:pt x="20825" y="3478"/>
                  </a:cubicBezTo>
                  <a:cubicBezTo>
                    <a:pt x="21451" y="5125"/>
                    <a:pt x="21451" y="6956"/>
                    <a:pt x="20981" y="9519"/>
                  </a:cubicBezTo>
                  <a:cubicBezTo>
                    <a:pt x="20512" y="12081"/>
                    <a:pt x="19573" y="15376"/>
                    <a:pt x="18634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284633" y="978026"/>
              <a:ext cx="103718" cy="14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48" fill="norm" stroke="1" extrusionOk="0">
                  <a:moveTo>
                    <a:pt x="1728" y="6882"/>
                  </a:moveTo>
                  <a:cubicBezTo>
                    <a:pt x="3888" y="7482"/>
                    <a:pt x="6048" y="8082"/>
                    <a:pt x="8208" y="8082"/>
                  </a:cubicBezTo>
                  <a:cubicBezTo>
                    <a:pt x="10368" y="8082"/>
                    <a:pt x="12528" y="7482"/>
                    <a:pt x="13824" y="5982"/>
                  </a:cubicBezTo>
                  <a:cubicBezTo>
                    <a:pt x="15120" y="4482"/>
                    <a:pt x="15552" y="2082"/>
                    <a:pt x="14688" y="882"/>
                  </a:cubicBezTo>
                  <a:cubicBezTo>
                    <a:pt x="13824" y="-318"/>
                    <a:pt x="11664" y="-318"/>
                    <a:pt x="9072" y="1032"/>
                  </a:cubicBezTo>
                  <a:cubicBezTo>
                    <a:pt x="6480" y="2382"/>
                    <a:pt x="3456" y="5082"/>
                    <a:pt x="1728" y="8382"/>
                  </a:cubicBezTo>
                  <a:cubicBezTo>
                    <a:pt x="0" y="11682"/>
                    <a:pt x="-432" y="15582"/>
                    <a:pt x="432" y="17982"/>
                  </a:cubicBezTo>
                  <a:cubicBezTo>
                    <a:pt x="1296" y="20382"/>
                    <a:pt x="3456" y="21282"/>
                    <a:pt x="7128" y="21132"/>
                  </a:cubicBezTo>
                  <a:cubicBezTo>
                    <a:pt x="10800" y="20982"/>
                    <a:pt x="15984" y="19782"/>
                    <a:pt x="21168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432800" y="104563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547099" y="101388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578850" y="9313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592107" y="980207"/>
              <a:ext cx="85450" cy="11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85" fill="norm" stroke="1" extrusionOk="0">
                  <a:moveTo>
                    <a:pt x="6183" y="1536"/>
                  </a:moveTo>
                  <a:cubicBezTo>
                    <a:pt x="4602" y="5856"/>
                    <a:pt x="3022" y="10176"/>
                    <a:pt x="1968" y="13907"/>
                  </a:cubicBezTo>
                  <a:cubicBezTo>
                    <a:pt x="915" y="17637"/>
                    <a:pt x="388" y="20779"/>
                    <a:pt x="124" y="20976"/>
                  </a:cubicBezTo>
                  <a:cubicBezTo>
                    <a:pt x="-139" y="21172"/>
                    <a:pt x="-139" y="18423"/>
                    <a:pt x="1705" y="14496"/>
                  </a:cubicBezTo>
                  <a:cubicBezTo>
                    <a:pt x="3549" y="10568"/>
                    <a:pt x="7237" y="5463"/>
                    <a:pt x="10398" y="2714"/>
                  </a:cubicBezTo>
                  <a:cubicBezTo>
                    <a:pt x="13559" y="-35"/>
                    <a:pt x="16193" y="-428"/>
                    <a:pt x="18037" y="357"/>
                  </a:cubicBezTo>
                  <a:cubicBezTo>
                    <a:pt x="19881" y="1143"/>
                    <a:pt x="20934" y="3107"/>
                    <a:pt x="21198" y="6641"/>
                  </a:cubicBezTo>
                  <a:cubicBezTo>
                    <a:pt x="21461" y="10176"/>
                    <a:pt x="20934" y="15281"/>
                    <a:pt x="2040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738034" y="820121"/>
              <a:ext cx="141817" cy="27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37" fill="norm" stroke="1" extrusionOk="0">
                  <a:moveTo>
                    <a:pt x="17780" y="15841"/>
                  </a:moveTo>
                  <a:cubicBezTo>
                    <a:pt x="16527" y="15191"/>
                    <a:pt x="15275" y="14542"/>
                    <a:pt x="13084" y="14217"/>
                  </a:cubicBezTo>
                  <a:cubicBezTo>
                    <a:pt x="10893" y="13892"/>
                    <a:pt x="7762" y="13892"/>
                    <a:pt x="5258" y="14785"/>
                  </a:cubicBezTo>
                  <a:cubicBezTo>
                    <a:pt x="2753" y="15678"/>
                    <a:pt x="875" y="17465"/>
                    <a:pt x="249" y="18764"/>
                  </a:cubicBezTo>
                  <a:cubicBezTo>
                    <a:pt x="-377" y="20063"/>
                    <a:pt x="249" y="20875"/>
                    <a:pt x="1345" y="21200"/>
                  </a:cubicBezTo>
                  <a:cubicBezTo>
                    <a:pt x="2440" y="21525"/>
                    <a:pt x="4006" y="21363"/>
                    <a:pt x="6823" y="19657"/>
                  </a:cubicBezTo>
                  <a:cubicBezTo>
                    <a:pt x="9640" y="17952"/>
                    <a:pt x="13710" y="14704"/>
                    <a:pt x="16371" y="11456"/>
                  </a:cubicBezTo>
                  <a:cubicBezTo>
                    <a:pt x="19032" y="8208"/>
                    <a:pt x="20284" y="4960"/>
                    <a:pt x="20753" y="2930"/>
                  </a:cubicBezTo>
                  <a:cubicBezTo>
                    <a:pt x="21223" y="899"/>
                    <a:pt x="20910" y="87"/>
                    <a:pt x="20127" y="6"/>
                  </a:cubicBezTo>
                  <a:cubicBezTo>
                    <a:pt x="19345" y="-75"/>
                    <a:pt x="18093" y="575"/>
                    <a:pt x="16371" y="2686"/>
                  </a:cubicBezTo>
                  <a:cubicBezTo>
                    <a:pt x="14649" y="4797"/>
                    <a:pt x="12458" y="8370"/>
                    <a:pt x="11206" y="11212"/>
                  </a:cubicBezTo>
                  <a:cubicBezTo>
                    <a:pt x="9953" y="14054"/>
                    <a:pt x="9640" y="16166"/>
                    <a:pt x="10110" y="17546"/>
                  </a:cubicBezTo>
                  <a:cubicBezTo>
                    <a:pt x="10580" y="18927"/>
                    <a:pt x="11832" y="19576"/>
                    <a:pt x="13084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858249" y="968350"/>
              <a:ext cx="88901" cy="1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4629" y="12738"/>
                  </a:moveTo>
                  <a:cubicBezTo>
                    <a:pt x="7200" y="12738"/>
                    <a:pt x="9771" y="12738"/>
                    <a:pt x="12343" y="11610"/>
                  </a:cubicBezTo>
                  <a:cubicBezTo>
                    <a:pt x="14914" y="10481"/>
                    <a:pt x="17486" y="8224"/>
                    <a:pt x="19029" y="6129"/>
                  </a:cubicBezTo>
                  <a:cubicBezTo>
                    <a:pt x="20571" y="4033"/>
                    <a:pt x="21086" y="2099"/>
                    <a:pt x="20057" y="971"/>
                  </a:cubicBezTo>
                  <a:cubicBezTo>
                    <a:pt x="19029" y="-158"/>
                    <a:pt x="16457" y="-480"/>
                    <a:pt x="13371" y="971"/>
                  </a:cubicBezTo>
                  <a:cubicBezTo>
                    <a:pt x="10286" y="2421"/>
                    <a:pt x="6686" y="5645"/>
                    <a:pt x="4114" y="8869"/>
                  </a:cubicBezTo>
                  <a:cubicBezTo>
                    <a:pt x="1543" y="12093"/>
                    <a:pt x="0" y="15317"/>
                    <a:pt x="0" y="17574"/>
                  </a:cubicBezTo>
                  <a:cubicBezTo>
                    <a:pt x="0" y="19830"/>
                    <a:pt x="1543" y="21120"/>
                    <a:pt x="5400" y="21120"/>
                  </a:cubicBezTo>
                  <a:cubicBezTo>
                    <a:pt x="9257" y="21120"/>
                    <a:pt x="15429" y="19830"/>
                    <a:pt x="21600" y="1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972550" y="1007533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959849" y="969433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5760"/>
                    <a:pt x="8047" y="11520"/>
                    <a:pt x="4447" y="15120"/>
                  </a:cubicBezTo>
                  <a:cubicBezTo>
                    <a:pt x="847" y="18720"/>
                    <a:pt x="42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092002" y="965175"/>
              <a:ext cx="90099" cy="12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84" fill="norm" stroke="1" extrusionOk="0">
                  <a:moveTo>
                    <a:pt x="1751" y="9364"/>
                  </a:moveTo>
                  <a:cubicBezTo>
                    <a:pt x="4205" y="9724"/>
                    <a:pt x="6660" y="10084"/>
                    <a:pt x="8869" y="9724"/>
                  </a:cubicBezTo>
                  <a:cubicBezTo>
                    <a:pt x="11078" y="9364"/>
                    <a:pt x="13041" y="8284"/>
                    <a:pt x="14514" y="6484"/>
                  </a:cubicBezTo>
                  <a:cubicBezTo>
                    <a:pt x="15987" y="4684"/>
                    <a:pt x="16969" y="2164"/>
                    <a:pt x="15741" y="904"/>
                  </a:cubicBezTo>
                  <a:cubicBezTo>
                    <a:pt x="14514" y="-356"/>
                    <a:pt x="11078" y="-356"/>
                    <a:pt x="8132" y="1264"/>
                  </a:cubicBezTo>
                  <a:cubicBezTo>
                    <a:pt x="5187" y="2884"/>
                    <a:pt x="2732" y="6124"/>
                    <a:pt x="1260" y="9184"/>
                  </a:cubicBezTo>
                  <a:cubicBezTo>
                    <a:pt x="-213" y="12244"/>
                    <a:pt x="-704" y="15124"/>
                    <a:pt x="1505" y="17284"/>
                  </a:cubicBezTo>
                  <a:cubicBezTo>
                    <a:pt x="3714" y="19444"/>
                    <a:pt x="8623" y="20884"/>
                    <a:pt x="12305" y="21064"/>
                  </a:cubicBezTo>
                  <a:cubicBezTo>
                    <a:pt x="15987" y="21244"/>
                    <a:pt x="18441" y="20164"/>
                    <a:pt x="20896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208444" y="793378"/>
              <a:ext cx="169780" cy="29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6" fill="norm" stroke="1" extrusionOk="0">
                  <a:moveTo>
                    <a:pt x="11881" y="13016"/>
                  </a:moveTo>
                  <a:cubicBezTo>
                    <a:pt x="10548" y="12865"/>
                    <a:pt x="9214" y="12714"/>
                    <a:pt x="7614" y="13167"/>
                  </a:cubicBezTo>
                  <a:cubicBezTo>
                    <a:pt x="6014" y="13620"/>
                    <a:pt x="4148" y="14678"/>
                    <a:pt x="2681" y="15962"/>
                  </a:cubicBezTo>
                  <a:cubicBezTo>
                    <a:pt x="1214" y="17246"/>
                    <a:pt x="148" y="18756"/>
                    <a:pt x="14" y="19813"/>
                  </a:cubicBezTo>
                  <a:cubicBezTo>
                    <a:pt x="-119" y="20871"/>
                    <a:pt x="681" y="21475"/>
                    <a:pt x="2148" y="21248"/>
                  </a:cubicBezTo>
                  <a:cubicBezTo>
                    <a:pt x="3614" y="21022"/>
                    <a:pt x="5748" y="19965"/>
                    <a:pt x="8814" y="17095"/>
                  </a:cubicBezTo>
                  <a:cubicBezTo>
                    <a:pt x="11881" y="14225"/>
                    <a:pt x="15881" y="9542"/>
                    <a:pt x="18148" y="6672"/>
                  </a:cubicBezTo>
                  <a:cubicBezTo>
                    <a:pt x="20414" y="3802"/>
                    <a:pt x="20948" y="2745"/>
                    <a:pt x="21214" y="1839"/>
                  </a:cubicBezTo>
                  <a:cubicBezTo>
                    <a:pt x="21481" y="932"/>
                    <a:pt x="21481" y="177"/>
                    <a:pt x="20948" y="26"/>
                  </a:cubicBezTo>
                  <a:cubicBezTo>
                    <a:pt x="20414" y="-125"/>
                    <a:pt x="19348" y="328"/>
                    <a:pt x="17881" y="2443"/>
                  </a:cubicBezTo>
                  <a:cubicBezTo>
                    <a:pt x="16414" y="4558"/>
                    <a:pt x="14548" y="8334"/>
                    <a:pt x="13881" y="11581"/>
                  </a:cubicBezTo>
                  <a:cubicBezTo>
                    <a:pt x="13214" y="14829"/>
                    <a:pt x="13748" y="17548"/>
                    <a:pt x="14281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837158" y="874183"/>
              <a:ext cx="125992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3" fill="norm" stroke="1" extrusionOk="0">
                  <a:moveTo>
                    <a:pt x="6309" y="4486"/>
                  </a:moveTo>
                  <a:cubicBezTo>
                    <a:pt x="5589" y="8474"/>
                    <a:pt x="4869" y="12462"/>
                    <a:pt x="4329" y="15037"/>
                  </a:cubicBezTo>
                  <a:cubicBezTo>
                    <a:pt x="3789" y="17612"/>
                    <a:pt x="3429" y="18775"/>
                    <a:pt x="2709" y="19772"/>
                  </a:cubicBezTo>
                  <a:cubicBezTo>
                    <a:pt x="1989" y="20769"/>
                    <a:pt x="909" y="21600"/>
                    <a:pt x="369" y="21517"/>
                  </a:cubicBezTo>
                  <a:cubicBezTo>
                    <a:pt x="-171" y="21434"/>
                    <a:pt x="-171" y="20437"/>
                    <a:pt x="729" y="17280"/>
                  </a:cubicBezTo>
                  <a:cubicBezTo>
                    <a:pt x="1629" y="14123"/>
                    <a:pt x="3429" y="8806"/>
                    <a:pt x="4869" y="5732"/>
                  </a:cubicBezTo>
                  <a:cubicBezTo>
                    <a:pt x="6309" y="2658"/>
                    <a:pt x="7389" y="1828"/>
                    <a:pt x="8649" y="1163"/>
                  </a:cubicBezTo>
                  <a:cubicBezTo>
                    <a:pt x="9909" y="498"/>
                    <a:pt x="11349" y="0"/>
                    <a:pt x="12789" y="0"/>
                  </a:cubicBezTo>
                  <a:cubicBezTo>
                    <a:pt x="14229" y="0"/>
                    <a:pt x="15669" y="498"/>
                    <a:pt x="16929" y="1911"/>
                  </a:cubicBezTo>
                  <a:cubicBezTo>
                    <a:pt x="18189" y="3323"/>
                    <a:pt x="19269" y="5649"/>
                    <a:pt x="19809" y="7311"/>
                  </a:cubicBezTo>
                  <a:cubicBezTo>
                    <a:pt x="20349" y="8972"/>
                    <a:pt x="20349" y="9969"/>
                    <a:pt x="18369" y="10717"/>
                  </a:cubicBezTo>
                  <a:cubicBezTo>
                    <a:pt x="16389" y="11465"/>
                    <a:pt x="12429" y="11963"/>
                    <a:pt x="9729" y="11963"/>
                  </a:cubicBezTo>
                  <a:cubicBezTo>
                    <a:pt x="7029" y="11963"/>
                    <a:pt x="5589" y="11465"/>
                    <a:pt x="6489" y="11880"/>
                  </a:cubicBezTo>
                  <a:cubicBezTo>
                    <a:pt x="7389" y="12295"/>
                    <a:pt x="10629" y="13625"/>
                    <a:pt x="13509" y="15037"/>
                  </a:cubicBezTo>
                  <a:cubicBezTo>
                    <a:pt x="16389" y="16449"/>
                    <a:pt x="18909" y="17945"/>
                    <a:pt x="2142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0033000" y="874183"/>
              <a:ext cx="146050" cy="23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1565" y="5495"/>
                    <a:pt x="3130" y="10989"/>
                    <a:pt x="3913" y="14211"/>
                  </a:cubicBezTo>
                  <a:cubicBezTo>
                    <a:pt x="4696" y="17432"/>
                    <a:pt x="4696" y="18379"/>
                    <a:pt x="4696" y="19326"/>
                  </a:cubicBezTo>
                  <a:cubicBezTo>
                    <a:pt x="4696" y="20274"/>
                    <a:pt x="4696" y="21221"/>
                    <a:pt x="5478" y="21411"/>
                  </a:cubicBezTo>
                  <a:cubicBezTo>
                    <a:pt x="6261" y="21600"/>
                    <a:pt x="7826" y="21032"/>
                    <a:pt x="10017" y="18189"/>
                  </a:cubicBezTo>
                  <a:cubicBezTo>
                    <a:pt x="12209" y="15347"/>
                    <a:pt x="15026" y="10232"/>
                    <a:pt x="16904" y="6916"/>
                  </a:cubicBezTo>
                  <a:cubicBezTo>
                    <a:pt x="18783" y="3600"/>
                    <a:pt x="19722" y="2084"/>
                    <a:pt x="20348" y="1895"/>
                  </a:cubicBezTo>
                  <a:cubicBezTo>
                    <a:pt x="20974" y="1705"/>
                    <a:pt x="21287" y="2842"/>
                    <a:pt x="21600" y="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121899" y="1021175"/>
              <a:ext cx="95251" cy="14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791"/>
                  </a:moveTo>
                  <a:cubicBezTo>
                    <a:pt x="19680" y="824"/>
                    <a:pt x="17760" y="-143"/>
                    <a:pt x="15840" y="18"/>
                  </a:cubicBezTo>
                  <a:cubicBezTo>
                    <a:pt x="13920" y="179"/>
                    <a:pt x="12000" y="1469"/>
                    <a:pt x="10800" y="2920"/>
                  </a:cubicBezTo>
                  <a:cubicBezTo>
                    <a:pt x="9600" y="4370"/>
                    <a:pt x="9120" y="5982"/>
                    <a:pt x="9840" y="8239"/>
                  </a:cubicBezTo>
                  <a:cubicBezTo>
                    <a:pt x="10560" y="10496"/>
                    <a:pt x="12480" y="13397"/>
                    <a:pt x="14160" y="15493"/>
                  </a:cubicBezTo>
                  <a:cubicBezTo>
                    <a:pt x="15840" y="17588"/>
                    <a:pt x="17280" y="18878"/>
                    <a:pt x="16080" y="19845"/>
                  </a:cubicBezTo>
                  <a:cubicBezTo>
                    <a:pt x="14880" y="20812"/>
                    <a:pt x="11040" y="21457"/>
                    <a:pt x="7920" y="21457"/>
                  </a:cubicBezTo>
                  <a:cubicBezTo>
                    <a:pt x="4800" y="21457"/>
                    <a:pt x="2400" y="20812"/>
                    <a:pt x="0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671979" y="1409289"/>
              <a:ext cx="103222" cy="32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99" fill="norm" stroke="1" extrusionOk="0">
                  <a:moveTo>
                    <a:pt x="17179" y="3651"/>
                  </a:moveTo>
                  <a:cubicBezTo>
                    <a:pt x="16747" y="2954"/>
                    <a:pt x="16315" y="2257"/>
                    <a:pt x="14371" y="1560"/>
                  </a:cubicBezTo>
                  <a:cubicBezTo>
                    <a:pt x="12427" y="863"/>
                    <a:pt x="8971" y="167"/>
                    <a:pt x="6379" y="27"/>
                  </a:cubicBezTo>
                  <a:cubicBezTo>
                    <a:pt x="3787" y="-112"/>
                    <a:pt x="2059" y="306"/>
                    <a:pt x="979" y="863"/>
                  </a:cubicBezTo>
                  <a:cubicBezTo>
                    <a:pt x="-101" y="1421"/>
                    <a:pt x="-533" y="2118"/>
                    <a:pt x="979" y="2954"/>
                  </a:cubicBezTo>
                  <a:cubicBezTo>
                    <a:pt x="2491" y="3790"/>
                    <a:pt x="5947" y="4765"/>
                    <a:pt x="8539" y="5950"/>
                  </a:cubicBezTo>
                  <a:cubicBezTo>
                    <a:pt x="11131" y="7134"/>
                    <a:pt x="12859" y="8528"/>
                    <a:pt x="13075" y="9503"/>
                  </a:cubicBezTo>
                  <a:cubicBezTo>
                    <a:pt x="13291" y="10479"/>
                    <a:pt x="11995" y="11036"/>
                    <a:pt x="10051" y="11176"/>
                  </a:cubicBezTo>
                  <a:cubicBezTo>
                    <a:pt x="8107" y="11315"/>
                    <a:pt x="5515" y="11036"/>
                    <a:pt x="5083" y="10688"/>
                  </a:cubicBezTo>
                  <a:cubicBezTo>
                    <a:pt x="4651" y="10340"/>
                    <a:pt x="6379" y="9922"/>
                    <a:pt x="8323" y="9852"/>
                  </a:cubicBezTo>
                  <a:cubicBezTo>
                    <a:pt x="10267" y="9782"/>
                    <a:pt x="12427" y="10061"/>
                    <a:pt x="13723" y="10549"/>
                  </a:cubicBezTo>
                  <a:cubicBezTo>
                    <a:pt x="15019" y="11036"/>
                    <a:pt x="15451" y="11733"/>
                    <a:pt x="14803" y="12709"/>
                  </a:cubicBezTo>
                  <a:cubicBezTo>
                    <a:pt x="14155" y="13684"/>
                    <a:pt x="12427" y="14938"/>
                    <a:pt x="10915" y="15914"/>
                  </a:cubicBezTo>
                  <a:cubicBezTo>
                    <a:pt x="9403" y="16889"/>
                    <a:pt x="8107" y="17586"/>
                    <a:pt x="7243" y="18422"/>
                  </a:cubicBezTo>
                  <a:cubicBezTo>
                    <a:pt x="6379" y="19258"/>
                    <a:pt x="5947" y="20234"/>
                    <a:pt x="6811" y="20791"/>
                  </a:cubicBezTo>
                  <a:cubicBezTo>
                    <a:pt x="7675" y="21349"/>
                    <a:pt x="9835" y="21488"/>
                    <a:pt x="12427" y="21349"/>
                  </a:cubicBezTo>
                  <a:cubicBezTo>
                    <a:pt x="15019" y="21209"/>
                    <a:pt x="18043" y="20791"/>
                    <a:pt x="21067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857750" y="1496483"/>
              <a:ext cx="133350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5829" y="6087"/>
                    <a:pt x="11657" y="12175"/>
                    <a:pt x="15086" y="15807"/>
                  </a:cubicBezTo>
                  <a:cubicBezTo>
                    <a:pt x="18514" y="19440"/>
                    <a:pt x="19543" y="20618"/>
                    <a:pt x="20229" y="21109"/>
                  </a:cubicBezTo>
                  <a:cubicBezTo>
                    <a:pt x="20914" y="21600"/>
                    <a:pt x="21257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883149" y="1468820"/>
              <a:ext cx="107951" cy="26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185"/>
                  </a:moveTo>
                  <a:cubicBezTo>
                    <a:pt x="19482" y="12"/>
                    <a:pt x="17365" y="-161"/>
                    <a:pt x="16094" y="271"/>
                  </a:cubicBezTo>
                  <a:cubicBezTo>
                    <a:pt x="14824" y="703"/>
                    <a:pt x="14400" y="1740"/>
                    <a:pt x="12494" y="4591"/>
                  </a:cubicBezTo>
                  <a:cubicBezTo>
                    <a:pt x="10588" y="7442"/>
                    <a:pt x="7200" y="12108"/>
                    <a:pt x="4871" y="15218"/>
                  </a:cubicBezTo>
                  <a:cubicBezTo>
                    <a:pt x="2541" y="18329"/>
                    <a:pt x="1271" y="19884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986196" y="1636268"/>
              <a:ext cx="79396" cy="9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32" fill="norm" stroke="1" extrusionOk="0">
                  <a:moveTo>
                    <a:pt x="9591" y="2682"/>
                  </a:moveTo>
                  <a:cubicBezTo>
                    <a:pt x="6268" y="6282"/>
                    <a:pt x="2945" y="9882"/>
                    <a:pt x="1284" y="12807"/>
                  </a:cubicBezTo>
                  <a:cubicBezTo>
                    <a:pt x="-378" y="15732"/>
                    <a:pt x="-378" y="17982"/>
                    <a:pt x="1007" y="19332"/>
                  </a:cubicBezTo>
                  <a:cubicBezTo>
                    <a:pt x="2391" y="20682"/>
                    <a:pt x="5160" y="21132"/>
                    <a:pt x="8207" y="21132"/>
                  </a:cubicBezTo>
                  <a:cubicBezTo>
                    <a:pt x="11253" y="21132"/>
                    <a:pt x="14576" y="20682"/>
                    <a:pt x="17068" y="17307"/>
                  </a:cubicBezTo>
                  <a:cubicBezTo>
                    <a:pt x="19560" y="13932"/>
                    <a:pt x="21222" y="7632"/>
                    <a:pt x="20668" y="4032"/>
                  </a:cubicBezTo>
                  <a:cubicBezTo>
                    <a:pt x="20114" y="432"/>
                    <a:pt x="17345" y="-468"/>
                    <a:pt x="15960" y="207"/>
                  </a:cubicBezTo>
                  <a:cubicBezTo>
                    <a:pt x="14576" y="882"/>
                    <a:pt x="14576" y="3132"/>
                    <a:pt x="14576" y="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092699" y="1725083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334000" y="1509183"/>
              <a:ext cx="12065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6442" y="5926"/>
                    <a:pt x="12884" y="11851"/>
                    <a:pt x="16295" y="15483"/>
                  </a:cubicBezTo>
                  <a:cubicBezTo>
                    <a:pt x="19705" y="19115"/>
                    <a:pt x="20084" y="20453"/>
                    <a:pt x="20463" y="21027"/>
                  </a:cubicBezTo>
                  <a:cubicBezTo>
                    <a:pt x="20842" y="21600"/>
                    <a:pt x="21221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360343" y="1496483"/>
              <a:ext cx="1197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7642" y="3019"/>
                    <a:pt x="13852" y="6039"/>
                    <a:pt x="10631" y="9058"/>
                  </a:cubicBezTo>
                  <a:cubicBezTo>
                    <a:pt x="7410" y="12077"/>
                    <a:pt x="4757" y="15097"/>
                    <a:pt x="2863" y="17187"/>
                  </a:cubicBezTo>
                  <a:cubicBezTo>
                    <a:pt x="968" y="19277"/>
                    <a:pt x="-169" y="20439"/>
                    <a:pt x="20" y="21019"/>
                  </a:cubicBezTo>
                  <a:cubicBezTo>
                    <a:pt x="210" y="21600"/>
                    <a:pt x="1726" y="21600"/>
                    <a:pt x="3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524500" y="165523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575300" y="1737783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778500" y="1718733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975350" y="169333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191250" y="1693333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515100" y="1415379"/>
              <a:ext cx="104495" cy="42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7" fill="norm" stroke="1" extrusionOk="0">
                  <a:moveTo>
                    <a:pt x="12960" y="1546"/>
                  </a:moveTo>
                  <a:cubicBezTo>
                    <a:pt x="12960" y="1006"/>
                    <a:pt x="12960" y="466"/>
                    <a:pt x="14256" y="196"/>
                  </a:cubicBezTo>
                  <a:cubicBezTo>
                    <a:pt x="15552" y="-74"/>
                    <a:pt x="18144" y="-74"/>
                    <a:pt x="19656" y="250"/>
                  </a:cubicBezTo>
                  <a:cubicBezTo>
                    <a:pt x="21168" y="574"/>
                    <a:pt x="21600" y="1222"/>
                    <a:pt x="21168" y="2194"/>
                  </a:cubicBezTo>
                  <a:cubicBezTo>
                    <a:pt x="20736" y="3166"/>
                    <a:pt x="19440" y="4462"/>
                    <a:pt x="17064" y="5542"/>
                  </a:cubicBezTo>
                  <a:cubicBezTo>
                    <a:pt x="14688" y="6622"/>
                    <a:pt x="11232" y="7486"/>
                    <a:pt x="8856" y="8404"/>
                  </a:cubicBezTo>
                  <a:cubicBezTo>
                    <a:pt x="6480" y="9322"/>
                    <a:pt x="5184" y="10294"/>
                    <a:pt x="5616" y="11644"/>
                  </a:cubicBezTo>
                  <a:cubicBezTo>
                    <a:pt x="6048" y="12994"/>
                    <a:pt x="8208" y="14722"/>
                    <a:pt x="9288" y="16234"/>
                  </a:cubicBezTo>
                  <a:cubicBezTo>
                    <a:pt x="10368" y="17746"/>
                    <a:pt x="10368" y="19042"/>
                    <a:pt x="9720" y="19906"/>
                  </a:cubicBezTo>
                  <a:cubicBezTo>
                    <a:pt x="9072" y="20770"/>
                    <a:pt x="7776" y="21202"/>
                    <a:pt x="6048" y="21364"/>
                  </a:cubicBezTo>
                  <a:cubicBezTo>
                    <a:pt x="4320" y="21526"/>
                    <a:pt x="2160" y="21418"/>
                    <a:pt x="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188670" y="1648883"/>
              <a:ext cx="138635" cy="1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95" fill="norm" stroke="1" extrusionOk="0">
                  <a:moveTo>
                    <a:pt x="3854" y="0"/>
                  </a:moveTo>
                  <a:cubicBezTo>
                    <a:pt x="2872" y="2919"/>
                    <a:pt x="1891" y="5838"/>
                    <a:pt x="1236" y="8027"/>
                  </a:cubicBezTo>
                  <a:cubicBezTo>
                    <a:pt x="582" y="10216"/>
                    <a:pt x="254" y="11676"/>
                    <a:pt x="91" y="13135"/>
                  </a:cubicBezTo>
                  <a:cubicBezTo>
                    <a:pt x="-73" y="14595"/>
                    <a:pt x="-73" y="16054"/>
                    <a:pt x="582" y="16346"/>
                  </a:cubicBezTo>
                  <a:cubicBezTo>
                    <a:pt x="1236" y="16638"/>
                    <a:pt x="2545" y="15762"/>
                    <a:pt x="3854" y="14595"/>
                  </a:cubicBezTo>
                  <a:cubicBezTo>
                    <a:pt x="5163" y="13427"/>
                    <a:pt x="6472" y="11968"/>
                    <a:pt x="7291" y="11968"/>
                  </a:cubicBezTo>
                  <a:cubicBezTo>
                    <a:pt x="8109" y="11968"/>
                    <a:pt x="8436" y="13427"/>
                    <a:pt x="8600" y="14886"/>
                  </a:cubicBezTo>
                  <a:cubicBezTo>
                    <a:pt x="8763" y="16346"/>
                    <a:pt x="8763" y="17805"/>
                    <a:pt x="9418" y="19119"/>
                  </a:cubicBezTo>
                  <a:cubicBezTo>
                    <a:pt x="10072" y="20432"/>
                    <a:pt x="11382" y="21600"/>
                    <a:pt x="13509" y="20870"/>
                  </a:cubicBezTo>
                  <a:cubicBezTo>
                    <a:pt x="15636" y="20141"/>
                    <a:pt x="18582" y="17514"/>
                    <a:pt x="20054" y="15324"/>
                  </a:cubicBezTo>
                  <a:cubicBezTo>
                    <a:pt x="21527" y="13135"/>
                    <a:pt x="21527" y="11384"/>
                    <a:pt x="21363" y="9778"/>
                  </a:cubicBezTo>
                  <a:cubicBezTo>
                    <a:pt x="21200" y="8173"/>
                    <a:pt x="20872" y="6714"/>
                    <a:pt x="20218" y="6568"/>
                  </a:cubicBezTo>
                  <a:cubicBezTo>
                    <a:pt x="19563" y="6422"/>
                    <a:pt x="18582" y="7589"/>
                    <a:pt x="17600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353300" y="171238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372350" y="1610783"/>
              <a:ext cx="44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456246" y="1503324"/>
              <a:ext cx="195504" cy="30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16" fill="norm" stroke="1" extrusionOk="0">
                  <a:moveTo>
                    <a:pt x="7437" y="859"/>
                  </a:moveTo>
                  <a:cubicBezTo>
                    <a:pt x="6518" y="3838"/>
                    <a:pt x="5598" y="6817"/>
                    <a:pt x="4679" y="9648"/>
                  </a:cubicBezTo>
                  <a:cubicBezTo>
                    <a:pt x="3760" y="12478"/>
                    <a:pt x="2841" y="15159"/>
                    <a:pt x="2267" y="16873"/>
                  </a:cubicBezTo>
                  <a:cubicBezTo>
                    <a:pt x="1692" y="18586"/>
                    <a:pt x="1462" y="19330"/>
                    <a:pt x="1692" y="20001"/>
                  </a:cubicBezTo>
                  <a:cubicBezTo>
                    <a:pt x="1922" y="20671"/>
                    <a:pt x="2611" y="21267"/>
                    <a:pt x="3415" y="21267"/>
                  </a:cubicBezTo>
                  <a:cubicBezTo>
                    <a:pt x="4220" y="21267"/>
                    <a:pt x="5139" y="20671"/>
                    <a:pt x="5713" y="19554"/>
                  </a:cubicBezTo>
                  <a:cubicBezTo>
                    <a:pt x="6288" y="18437"/>
                    <a:pt x="6518" y="16798"/>
                    <a:pt x="6288" y="15681"/>
                  </a:cubicBezTo>
                  <a:cubicBezTo>
                    <a:pt x="6058" y="14564"/>
                    <a:pt x="5369" y="13968"/>
                    <a:pt x="4105" y="13372"/>
                  </a:cubicBezTo>
                  <a:cubicBezTo>
                    <a:pt x="2841" y="12776"/>
                    <a:pt x="1003" y="12180"/>
                    <a:pt x="313" y="11510"/>
                  </a:cubicBezTo>
                  <a:cubicBezTo>
                    <a:pt x="-376" y="10839"/>
                    <a:pt x="84" y="10095"/>
                    <a:pt x="1577" y="8977"/>
                  </a:cubicBezTo>
                  <a:cubicBezTo>
                    <a:pt x="3071" y="7860"/>
                    <a:pt x="5598" y="6370"/>
                    <a:pt x="7667" y="5030"/>
                  </a:cubicBezTo>
                  <a:cubicBezTo>
                    <a:pt x="9735" y="3689"/>
                    <a:pt x="11343" y="2497"/>
                    <a:pt x="12607" y="1529"/>
                  </a:cubicBezTo>
                  <a:cubicBezTo>
                    <a:pt x="13871" y="561"/>
                    <a:pt x="14790" y="-184"/>
                    <a:pt x="15135" y="39"/>
                  </a:cubicBezTo>
                  <a:cubicBezTo>
                    <a:pt x="15479" y="263"/>
                    <a:pt x="15250" y="1455"/>
                    <a:pt x="14215" y="3987"/>
                  </a:cubicBezTo>
                  <a:cubicBezTo>
                    <a:pt x="13181" y="6519"/>
                    <a:pt x="11343" y="10393"/>
                    <a:pt x="10194" y="12850"/>
                  </a:cubicBezTo>
                  <a:cubicBezTo>
                    <a:pt x="9045" y="15308"/>
                    <a:pt x="8586" y="16351"/>
                    <a:pt x="8241" y="17245"/>
                  </a:cubicBezTo>
                  <a:cubicBezTo>
                    <a:pt x="7896" y="18139"/>
                    <a:pt x="7667" y="18884"/>
                    <a:pt x="7781" y="18884"/>
                  </a:cubicBezTo>
                  <a:cubicBezTo>
                    <a:pt x="7896" y="18884"/>
                    <a:pt x="8356" y="18139"/>
                    <a:pt x="9505" y="16947"/>
                  </a:cubicBezTo>
                  <a:cubicBezTo>
                    <a:pt x="10654" y="15755"/>
                    <a:pt x="12492" y="14117"/>
                    <a:pt x="13986" y="13223"/>
                  </a:cubicBezTo>
                  <a:cubicBezTo>
                    <a:pt x="15479" y="12329"/>
                    <a:pt x="16628" y="12180"/>
                    <a:pt x="17547" y="12478"/>
                  </a:cubicBezTo>
                  <a:cubicBezTo>
                    <a:pt x="18467" y="12776"/>
                    <a:pt x="19156" y="13521"/>
                    <a:pt x="19730" y="15085"/>
                  </a:cubicBezTo>
                  <a:cubicBezTo>
                    <a:pt x="20305" y="16649"/>
                    <a:pt x="20764" y="19033"/>
                    <a:pt x="21224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326500" y="1552562"/>
              <a:ext cx="334900" cy="32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89" fill="norm" stroke="1" extrusionOk="0">
                  <a:moveTo>
                    <a:pt x="1932" y="6001"/>
                  </a:moveTo>
                  <a:cubicBezTo>
                    <a:pt x="1252" y="5860"/>
                    <a:pt x="573" y="5718"/>
                    <a:pt x="234" y="5295"/>
                  </a:cubicBezTo>
                  <a:cubicBezTo>
                    <a:pt x="-106" y="4871"/>
                    <a:pt x="-106" y="4165"/>
                    <a:pt x="437" y="3248"/>
                  </a:cubicBezTo>
                  <a:cubicBezTo>
                    <a:pt x="981" y="2330"/>
                    <a:pt x="2068" y="1201"/>
                    <a:pt x="3358" y="565"/>
                  </a:cubicBezTo>
                  <a:cubicBezTo>
                    <a:pt x="4649" y="-70"/>
                    <a:pt x="6143" y="-211"/>
                    <a:pt x="7637" y="354"/>
                  </a:cubicBezTo>
                  <a:cubicBezTo>
                    <a:pt x="9132" y="918"/>
                    <a:pt x="10626" y="2189"/>
                    <a:pt x="12256" y="5083"/>
                  </a:cubicBezTo>
                  <a:cubicBezTo>
                    <a:pt x="13886" y="7977"/>
                    <a:pt x="15652" y="12495"/>
                    <a:pt x="16739" y="15248"/>
                  </a:cubicBezTo>
                  <a:cubicBezTo>
                    <a:pt x="17826" y="18001"/>
                    <a:pt x="18234" y="18989"/>
                    <a:pt x="18845" y="19836"/>
                  </a:cubicBezTo>
                  <a:cubicBezTo>
                    <a:pt x="19456" y="20683"/>
                    <a:pt x="20271" y="21389"/>
                    <a:pt x="20747" y="21389"/>
                  </a:cubicBezTo>
                  <a:cubicBezTo>
                    <a:pt x="21222" y="21389"/>
                    <a:pt x="21358" y="20683"/>
                    <a:pt x="21494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398638" y="1509183"/>
              <a:ext cx="25641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19500" y="1510"/>
                    <a:pt x="17553" y="3019"/>
                    <a:pt x="14809" y="5400"/>
                  </a:cubicBezTo>
                  <a:cubicBezTo>
                    <a:pt x="12064" y="7781"/>
                    <a:pt x="8523" y="11032"/>
                    <a:pt x="5956" y="13645"/>
                  </a:cubicBezTo>
                  <a:cubicBezTo>
                    <a:pt x="3389" y="16258"/>
                    <a:pt x="1796" y="18232"/>
                    <a:pt x="910" y="19568"/>
                  </a:cubicBezTo>
                  <a:cubicBezTo>
                    <a:pt x="25" y="20903"/>
                    <a:pt x="-152" y="21600"/>
                    <a:pt x="114" y="21600"/>
                  </a:cubicBezTo>
                  <a:cubicBezTo>
                    <a:pt x="379" y="21600"/>
                    <a:pt x="1087" y="20903"/>
                    <a:pt x="1618" y="20497"/>
                  </a:cubicBezTo>
                  <a:cubicBezTo>
                    <a:pt x="2150" y="20090"/>
                    <a:pt x="2504" y="19974"/>
                    <a:pt x="2858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858250" y="1683989"/>
              <a:ext cx="1270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60" y="1118"/>
                    <a:pt x="11520" y="-1582"/>
                    <a:pt x="15120" y="1118"/>
                  </a:cubicBezTo>
                  <a:cubicBezTo>
                    <a:pt x="18720" y="3818"/>
                    <a:pt x="2016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864600" y="176318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9223321" y="1481266"/>
              <a:ext cx="136579" cy="45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3" fill="norm" stroke="1" extrusionOk="0">
                  <a:moveTo>
                    <a:pt x="21442" y="1627"/>
                  </a:moveTo>
                  <a:cubicBezTo>
                    <a:pt x="20777" y="1125"/>
                    <a:pt x="20113" y="622"/>
                    <a:pt x="18950" y="321"/>
                  </a:cubicBezTo>
                  <a:cubicBezTo>
                    <a:pt x="17787" y="19"/>
                    <a:pt x="16125" y="-81"/>
                    <a:pt x="13300" y="70"/>
                  </a:cubicBezTo>
                  <a:cubicBezTo>
                    <a:pt x="10476" y="220"/>
                    <a:pt x="6488" y="622"/>
                    <a:pt x="4162" y="1326"/>
                  </a:cubicBezTo>
                  <a:cubicBezTo>
                    <a:pt x="1836" y="2029"/>
                    <a:pt x="1171" y="3033"/>
                    <a:pt x="1670" y="3988"/>
                  </a:cubicBezTo>
                  <a:cubicBezTo>
                    <a:pt x="2168" y="4942"/>
                    <a:pt x="3830" y="5846"/>
                    <a:pt x="4660" y="6901"/>
                  </a:cubicBezTo>
                  <a:cubicBezTo>
                    <a:pt x="5491" y="7956"/>
                    <a:pt x="5491" y="9162"/>
                    <a:pt x="4162" y="9915"/>
                  </a:cubicBezTo>
                  <a:cubicBezTo>
                    <a:pt x="2833" y="10669"/>
                    <a:pt x="174" y="10970"/>
                    <a:pt x="8" y="11020"/>
                  </a:cubicBezTo>
                  <a:cubicBezTo>
                    <a:pt x="-158" y="11071"/>
                    <a:pt x="2168" y="10870"/>
                    <a:pt x="3664" y="11020"/>
                  </a:cubicBezTo>
                  <a:cubicBezTo>
                    <a:pt x="5159" y="11171"/>
                    <a:pt x="5824" y="11673"/>
                    <a:pt x="6156" y="12728"/>
                  </a:cubicBezTo>
                  <a:cubicBezTo>
                    <a:pt x="6488" y="13783"/>
                    <a:pt x="6488" y="15391"/>
                    <a:pt x="5824" y="16596"/>
                  </a:cubicBezTo>
                  <a:cubicBezTo>
                    <a:pt x="5159" y="17802"/>
                    <a:pt x="3830" y="18606"/>
                    <a:pt x="2999" y="19359"/>
                  </a:cubicBezTo>
                  <a:cubicBezTo>
                    <a:pt x="2168" y="20112"/>
                    <a:pt x="1836" y="20816"/>
                    <a:pt x="2500" y="21167"/>
                  </a:cubicBezTo>
                  <a:cubicBezTo>
                    <a:pt x="3165" y="21519"/>
                    <a:pt x="4827" y="21519"/>
                    <a:pt x="6820" y="21368"/>
                  </a:cubicBezTo>
                  <a:cubicBezTo>
                    <a:pt x="8814" y="21218"/>
                    <a:pt x="11140" y="20916"/>
                    <a:pt x="13467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505950" y="1598083"/>
              <a:ext cx="952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52"/>
                    <a:pt x="9600" y="9704"/>
                    <a:pt x="13200" y="13304"/>
                  </a:cubicBezTo>
                  <a:cubicBezTo>
                    <a:pt x="16800" y="16904"/>
                    <a:pt x="192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448800" y="1623483"/>
              <a:ext cx="196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3360"/>
                    <a:pt x="13703" y="6720"/>
                    <a:pt x="10103" y="10320"/>
                  </a:cubicBezTo>
                  <a:cubicBezTo>
                    <a:pt x="6503" y="13920"/>
                    <a:pt x="3252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650781" y="1801283"/>
              <a:ext cx="45669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25" fill="norm" stroke="1" extrusionOk="0">
                  <a:moveTo>
                    <a:pt x="21183" y="0"/>
                  </a:moveTo>
                  <a:cubicBezTo>
                    <a:pt x="15292" y="4582"/>
                    <a:pt x="9401" y="9164"/>
                    <a:pt x="5474" y="12327"/>
                  </a:cubicBezTo>
                  <a:cubicBezTo>
                    <a:pt x="1547" y="15491"/>
                    <a:pt x="-417" y="17236"/>
                    <a:pt x="74" y="18655"/>
                  </a:cubicBezTo>
                  <a:cubicBezTo>
                    <a:pt x="565" y="20073"/>
                    <a:pt x="3510" y="21164"/>
                    <a:pt x="6947" y="21382"/>
                  </a:cubicBezTo>
                  <a:cubicBezTo>
                    <a:pt x="10383" y="21600"/>
                    <a:pt x="14310" y="20945"/>
                    <a:pt x="18238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620250" y="1902883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963150" y="1909233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0211979" y="1623483"/>
              <a:ext cx="94071" cy="30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70" fill="norm" stroke="1" extrusionOk="0">
                  <a:moveTo>
                    <a:pt x="14133" y="0"/>
                  </a:moveTo>
                  <a:cubicBezTo>
                    <a:pt x="11253" y="3357"/>
                    <a:pt x="8373" y="6714"/>
                    <a:pt x="5973" y="9705"/>
                  </a:cubicBezTo>
                  <a:cubicBezTo>
                    <a:pt x="3573" y="12697"/>
                    <a:pt x="1653" y="15324"/>
                    <a:pt x="693" y="17149"/>
                  </a:cubicBezTo>
                  <a:cubicBezTo>
                    <a:pt x="-267" y="18973"/>
                    <a:pt x="-267" y="19995"/>
                    <a:pt x="933" y="20651"/>
                  </a:cubicBezTo>
                  <a:cubicBezTo>
                    <a:pt x="2133" y="21308"/>
                    <a:pt x="4533" y="21600"/>
                    <a:pt x="8133" y="21162"/>
                  </a:cubicBezTo>
                  <a:cubicBezTo>
                    <a:pt x="11733" y="20724"/>
                    <a:pt x="16533" y="19557"/>
                    <a:pt x="21333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185399" y="1744133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426699" y="1661583"/>
              <a:ext cx="22445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0" y="0"/>
                  </a:moveTo>
                  <a:cubicBezTo>
                    <a:pt x="3836" y="1906"/>
                    <a:pt x="7671" y="3812"/>
                    <a:pt x="10699" y="5294"/>
                  </a:cubicBezTo>
                  <a:cubicBezTo>
                    <a:pt x="13727" y="6776"/>
                    <a:pt x="15948" y="7835"/>
                    <a:pt x="17563" y="8682"/>
                  </a:cubicBezTo>
                  <a:cubicBezTo>
                    <a:pt x="19178" y="9529"/>
                    <a:pt x="20187" y="10165"/>
                    <a:pt x="20793" y="11012"/>
                  </a:cubicBezTo>
                  <a:cubicBezTo>
                    <a:pt x="21398" y="11859"/>
                    <a:pt x="21600" y="12918"/>
                    <a:pt x="21196" y="13659"/>
                  </a:cubicBezTo>
                  <a:cubicBezTo>
                    <a:pt x="20793" y="14400"/>
                    <a:pt x="19783" y="14824"/>
                    <a:pt x="17563" y="16094"/>
                  </a:cubicBezTo>
                  <a:cubicBezTo>
                    <a:pt x="15342" y="17365"/>
                    <a:pt x="11910" y="19482"/>
                    <a:pt x="8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565268" y="1877483"/>
              <a:ext cx="102733" cy="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2" fill="norm" stroke="1" extrusionOk="0">
                  <a:moveTo>
                    <a:pt x="21395" y="0"/>
                  </a:moveTo>
                  <a:cubicBezTo>
                    <a:pt x="16105" y="5515"/>
                    <a:pt x="10815" y="11030"/>
                    <a:pt x="6848" y="14706"/>
                  </a:cubicBezTo>
                  <a:cubicBezTo>
                    <a:pt x="2881" y="18383"/>
                    <a:pt x="236" y="20221"/>
                    <a:pt x="15" y="20911"/>
                  </a:cubicBezTo>
                  <a:cubicBezTo>
                    <a:pt x="-205" y="21600"/>
                    <a:pt x="1999" y="21140"/>
                    <a:pt x="4203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790766" y="1697953"/>
              <a:ext cx="184355" cy="21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03" fill="norm" stroke="1" extrusionOk="0">
                  <a:moveTo>
                    <a:pt x="13009" y="3254"/>
                  </a:moveTo>
                  <a:cubicBezTo>
                    <a:pt x="13009" y="2226"/>
                    <a:pt x="13009" y="1197"/>
                    <a:pt x="12273" y="888"/>
                  </a:cubicBezTo>
                  <a:cubicBezTo>
                    <a:pt x="11536" y="580"/>
                    <a:pt x="10064" y="991"/>
                    <a:pt x="7977" y="3460"/>
                  </a:cubicBezTo>
                  <a:cubicBezTo>
                    <a:pt x="5891" y="5928"/>
                    <a:pt x="3191" y="10454"/>
                    <a:pt x="1718" y="13437"/>
                  </a:cubicBezTo>
                  <a:cubicBezTo>
                    <a:pt x="245" y="16420"/>
                    <a:pt x="0" y="17860"/>
                    <a:pt x="0" y="19094"/>
                  </a:cubicBezTo>
                  <a:cubicBezTo>
                    <a:pt x="0" y="20328"/>
                    <a:pt x="245" y="21357"/>
                    <a:pt x="3068" y="21048"/>
                  </a:cubicBezTo>
                  <a:cubicBezTo>
                    <a:pt x="5891" y="20740"/>
                    <a:pt x="11291" y="19094"/>
                    <a:pt x="15095" y="16317"/>
                  </a:cubicBezTo>
                  <a:cubicBezTo>
                    <a:pt x="18900" y="13540"/>
                    <a:pt x="21109" y="9631"/>
                    <a:pt x="21355" y="6751"/>
                  </a:cubicBezTo>
                  <a:cubicBezTo>
                    <a:pt x="21600" y="3871"/>
                    <a:pt x="19882" y="2020"/>
                    <a:pt x="18409" y="991"/>
                  </a:cubicBezTo>
                  <a:cubicBezTo>
                    <a:pt x="16936" y="-37"/>
                    <a:pt x="15709" y="-243"/>
                    <a:pt x="15218" y="271"/>
                  </a:cubicBezTo>
                  <a:cubicBezTo>
                    <a:pt x="14727" y="786"/>
                    <a:pt x="14973" y="2020"/>
                    <a:pt x="15218" y="3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1169650" y="1561308"/>
              <a:ext cx="62690" cy="38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526" fill="norm" stroke="1" extrusionOk="0">
                  <a:moveTo>
                    <a:pt x="0" y="988"/>
                  </a:moveTo>
                  <a:cubicBezTo>
                    <a:pt x="2787" y="634"/>
                    <a:pt x="5574" y="280"/>
                    <a:pt x="8710" y="103"/>
                  </a:cubicBezTo>
                  <a:cubicBezTo>
                    <a:pt x="11845" y="-74"/>
                    <a:pt x="15329" y="-74"/>
                    <a:pt x="17768" y="516"/>
                  </a:cubicBezTo>
                  <a:cubicBezTo>
                    <a:pt x="20206" y="1106"/>
                    <a:pt x="21600" y="2287"/>
                    <a:pt x="19858" y="3880"/>
                  </a:cubicBezTo>
                  <a:cubicBezTo>
                    <a:pt x="18116" y="5474"/>
                    <a:pt x="13239" y="7480"/>
                    <a:pt x="10452" y="9369"/>
                  </a:cubicBezTo>
                  <a:cubicBezTo>
                    <a:pt x="7665" y="11257"/>
                    <a:pt x="6968" y="13028"/>
                    <a:pt x="7316" y="14739"/>
                  </a:cubicBezTo>
                  <a:cubicBezTo>
                    <a:pt x="7665" y="16451"/>
                    <a:pt x="9058" y="18103"/>
                    <a:pt x="9406" y="19224"/>
                  </a:cubicBezTo>
                  <a:cubicBezTo>
                    <a:pt x="9755" y="20346"/>
                    <a:pt x="9058" y="20936"/>
                    <a:pt x="7316" y="21231"/>
                  </a:cubicBezTo>
                  <a:cubicBezTo>
                    <a:pt x="5574" y="21526"/>
                    <a:pt x="2787" y="21526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1360149" y="189653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5664" y="3871383"/>
              <a:ext cx="18786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6500" y="4043"/>
                    <a:pt x="11700" y="8086"/>
                    <a:pt x="9300" y="11493"/>
                  </a:cubicBezTo>
                  <a:cubicBezTo>
                    <a:pt x="6900" y="14901"/>
                    <a:pt x="6900" y="17673"/>
                    <a:pt x="5700" y="19348"/>
                  </a:cubicBezTo>
                  <a:cubicBezTo>
                    <a:pt x="4500" y="21022"/>
                    <a:pt x="2100" y="21600"/>
                    <a:pt x="900" y="21600"/>
                  </a:cubicBezTo>
                  <a:cubicBezTo>
                    <a:pt x="-300" y="21600"/>
                    <a:pt x="-300" y="21022"/>
                    <a:pt x="900" y="20041"/>
                  </a:cubicBezTo>
                  <a:cubicBezTo>
                    <a:pt x="2100" y="19059"/>
                    <a:pt x="4500" y="17673"/>
                    <a:pt x="6900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1749" y="3818548"/>
              <a:ext cx="190501" cy="40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5726"/>
                  </a:moveTo>
                  <a:cubicBezTo>
                    <a:pt x="480" y="4073"/>
                    <a:pt x="960" y="2420"/>
                    <a:pt x="2280" y="1318"/>
                  </a:cubicBezTo>
                  <a:cubicBezTo>
                    <a:pt x="3600" y="216"/>
                    <a:pt x="5760" y="-335"/>
                    <a:pt x="8640" y="216"/>
                  </a:cubicBezTo>
                  <a:cubicBezTo>
                    <a:pt x="11520" y="767"/>
                    <a:pt x="15120" y="2420"/>
                    <a:pt x="17640" y="4404"/>
                  </a:cubicBezTo>
                  <a:cubicBezTo>
                    <a:pt x="20160" y="6387"/>
                    <a:pt x="21600" y="8702"/>
                    <a:pt x="21600" y="11071"/>
                  </a:cubicBezTo>
                  <a:cubicBezTo>
                    <a:pt x="21600" y="13441"/>
                    <a:pt x="20160" y="15865"/>
                    <a:pt x="17640" y="17573"/>
                  </a:cubicBezTo>
                  <a:cubicBezTo>
                    <a:pt x="15120" y="19281"/>
                    <a:pt x="11520" y="20273"/>
                    <a:pt x="9000" y="20769"/>
                  </a:cubicBezTo>
                  <a:cubicBezTo>
                    <a:pt x="6480" y="21265"/>
                    <a:pt x="5040" y="21265"/>
                    <a:pt x="3600" y="21100"/>
                  </a:cubicBezTo>
                  <a:cubicBezTo>
                    <a:pt x="2160" y="20934"/>
                    <a:pt x="720" y="20604"/>
                    <a:pt x="360" y="20383"/>
                  </a:cubicBezTo>
                  <a:cubicBezTo>
                    <a:pt x="0" y="20163"/>
                    <a:pt x="720" y="20053"/>
                    <a:pt x="1440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79399" y="4042833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73050" y="3960283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66656" y="3986118"/>
              <a:ext cx="95645" cy="19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157" fill="norm" stroke="1" extrusionOk="0">
                  <a:moveTo>
                    <a:pt x="11149" y="4046"/>
                  </a:moveTo>
                  <a:cubicBezTo>
                    <a:pt x="10249" y="2909"/>
                    <a:pt x="9349" y="1772"/>
                    <a:pt x="7549" y="977"/>
                  </a:cubicBezTo>
                  <a:cubicBezTo>
                    <a:pt x="5749" y="181"/>
                    <a:pt x="3049" y="-274"/>
                    <a:pt x="1474" y="181"/>
                  </a:cubicBezTo>
                  <a:cubicBezTo>
                    <a:pt x="-101" y="635"/>
                    <a:pt x="-551" y="2000"/>
                    <a:pt x="799" y="3591"/>
                  </a:cubicBezTo>
                  <a:cubicBezTo>
                    <a:pt x="2149" y="5183"/>
                    <a:pt x="5299" y="7002"/>
                    <a:pt x="8674" y="8934"/>
                  </a:cubicBezTo>
                  <a:cubicBezTo>
                    <a:pt x="12049" y="10867"/>
                    <a:pt x="15649" y="12913"/>
                    <a:pt x="17899" y="14619"/>
                  </a:cubicBezTo>
                  <a:cubicBezTo>
                    <a:pt x="20149" y="16324"/>
                    <a:pt x="21049" y="17688"/>
                    <a:pt x="19699" y="18825"/>
                  </a:cubicBezTo>
                  <a:cubicBezTo>
                    <a:pt x="18349" y="19962"/>
                    <a:pt x="14749" y="20871"/>
                    <a:pt x="11824" y="21099"/>
                  </a:cubicBezTo>
                  <a:cubicBezTo>
                    <a:pt x="8899" y="21326"/>
                    <a:pt x="6649" y="20871"/>
                    <a:pt x="5524" y="20075"/>
                  </a:cubicBezTo>
                  <a:cubicBezTo>
                    <a:pt x="4399" y="19280"/>
                    <a:pt x="4399" y="18143"/>
                    <a:pt x="4399" y="17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93582" y="3993987"/>
              <a:ext cx="96969" cy="18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06" fill="norm" stroke="1" extrusionOk="0">
                  <a:moveTo>
                    <a:pt x="14160" y="3378"/>
                  </a:moveTo>
                  <a:cubicBezTo>
                    <a:pt x="14620" y="2178"/>
                    <a:pt x="15080" y="978"/>
                    <a:pt x="14160" y="378"/>
                  </a:cubicBezTo>
                  <a:cubicBezTo>
                    <a:pt x="13241" y="-222"/>
                    <a:pt x="10943" y="-222"/>
                    <a:pt x="8186" y="1218"/>
                  </a:cubicBezTo>
                  <a:cubicBezTo>
                    <a:pt x="5428" y="2658"/>
                    <a:pt x="2211" y="5538"/>
                    <a:pt x="833" y="8898"/>
                  </a:cubicBezTo>
                  <a:cubicBezTo>
                    <a:pt x="-546" y="12258"/>
                    <a:pt x="-86" y="16098"/>
                    <a:pt x="1292" y="18378"/>
                  </a:cubicBezTo>
                  <a:cubicBezTo>
                    <a:pt x="2671" y="20658"/>
                    <a:pt x="4969" y="21378"/>
                    <a:pt x="8416" y="21018"/>
                  </a:cubicBezTo>
                  <a:cubicBezTo>
                    <a:pt x="11863" y="20658"/>
                    <a:pt x="16458" y="19218"/>
                    <a:pt x="21054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15950" y="3989355"/>
              <a:ext cx="95250" cy="19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523"/>
                  </a:moveTo>
                  <a:cubicBezTo>
                    <a:pt x="4320" y="7105"/>
                    <a:pt x="8640" y="9688"/>
                    <a:pt x="10560" y="12270"/>
                  </a:cubicBezTo>
                  <a:cubicBezTo>
                    <a:pt x="12480" y="14853"/>
                    <a:pt x="12000" y="17436"/>
                    <a:pt x="10800" y="19079"/>
                  </a:cubicBezTo>
                  <a:cubicBezTo>
                    <a:pt x="9600" y="20723"/>
                    <a:pt x="7680" y="21427"/>
                    <a:pt x="6240" y="21192"/>
                  </a:cubicBezTo>
                  <a:cubicBezTo>
                    <a:pt x="4800" y="20957"/>
                    <a:pt x="3840" y="19784"/>
                    <a:pt x="4320" y="16497"/>
                  </a:cubicBezTo>
                  <a:cubicBezTo>
                    <a:pt x="4800" y="13210"/>
                    <a:pt x="6720" y="7810"/>
                    <a:pt x="8640" y="4640"/>
                  </a:cubicBezTo>
                  <a:cubicBezTo>
                    <a:pt x="10560" y="1470"/>
                    <a:pt x="12480" y="531"/>
                    <a:pt x="14640" y="179"/>
                  </a:cubicBezTo>
                  <a:cubicBezTo>
                    <a:pt x="16800" y="-173"/>
                    <a:pt x="19200" y="62"/>
                    <a:pt x="21600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27805" y="3996266"/>
              <a:ext cx="123096" cy="17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65" fill="norm" stroke="1" extrusionOk="0">
                  <a:moveTo>
                    <a:pt x="423" y="6353"/>
                  </a:moveTo>
                  <a:cubicBezTo>
                    <a:pt x="57" y="7624"/>
                    <a:pt x="-309" y="8894"/>
                    <a:pt x="423" y="9275"/>
                  </a:cubicBezTo>
                  <a:cubicBezTo>
                    <a:pt x="1155" y="9656"/>
                    <a:pt x="2986" y="9148"/>
                    <a:pt x="4633" y="7878"/>
                  </a:cubicBezTo>
                  <a:cubicBezTo>
                    <a:pt x="6281" y="6607"/>
                    <a:pt x="7745" y="4574"/>
                    <a:pt x="8477" y="2922"/>
                  </a:cubicBezTo>
                  <a:cubicBezTo>
                    <a:pt x="9210" y="1271"/>
                    <a:pt x="9210" y="0"/>
                    <a:pt x="8477" y="0"/>
                  </a:cubicBezTo>
                  <a:cubicBezTo>
                    <a:pt x="7745" y="0"/>
                    <a:pt x="6281" y="1271"/>
                    <a:pt x="4816" y="4193"/>
                  </a:cubicBezTo>
                  <a:cubicBezTo>
                    <a:pt x="3352" y="7115"/>
                    <a:pt x="1888" y="11689"/>
                    <a:pt x="1338" y="14612"/>
                  </a:cubicBezTo>
                  <a:cubicBezTo>
                    <a:pt x="789" y="17534"/>
                    <a:pt x="1155" y="18805"/>
                    <a:pt x="2071" y="19821"/>
                  </a:cubicBezTo>
                  <a:cubicBezTo>
                    <a:pt x="2986" y="20838"/>
                    <a:pt x="4450" y="21600"/>
                    <a:pt x="7196" y="20202"/>
                  </a:cubicBezTo>
                  <a:cubicBezTo>
                    <a:pt x="9942" y="18805"/>
                    <a:pt x="13969" y="15247"/>
                    <a:pt x="16532" y="12579"/>
                  </a:cubicBezTo>
                  <a:cubicBezTo>
                    <a:pt x="19094" y="9911"/>
                    <a:pt x="20193" y="8132"/>
                    <a:pt x="21291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57891" y="3769783"/>
              <a:ext cx="62859" cy="42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5" fill="norm" stroke="1" extrusionOk="0">
                  <a:moveTo>
                    <a:pt x="19222" y="0"/>
                  </a:moveTo>
                  <a:cubicBezTo>
                    <a:pt x="14182" y="1702"/>
                    <a:pt x="9142" y="3405"/>
                    <a:pt x="5902" y="6012"/>
                  </a:cubicBezTo>
                  <a:cubicBezTo>
                    <a:pt x="2662" y="8619"/>
                    <a:pt x="1222" y="12130"/>
                    <a:pt x="502" y="14471"/>
                  </a:cubicBezTo>
                  <a:cubicBezTo>
                    <a:pt x="-218" y="16812"/>
                    <a:pt x="-218" y="17982"/>
                    <a:pt x="862" y="18993"/>
                  </a:cubicBezTo>
                  <a:cubicBezTo>
                    <a:pt x="1942" y="20004"/>
                    <a:pt x="4102" y="20855"/>
                    <a:pt x="6982" y="21228"/>
                  </a:cubicBezTo>
                  <a:cubicBezTo>
                    <a:pt x="9862" y="21600"/>
                    <a:pt x="13462" y="21494"/>
                    <a:pt x="15982" y="21068"/>
                  </a:cubicBezTo>
                  <a:cubicBezTo>
                    <a:pt x="18502" y="20642"/>
                    <a:pt x="19942" y="19898"/>
                    <a:pt x="21382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38200" y="4030133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48536" y="3994011"/>
              <a:ext cx="156364" cy="16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05" fill="norm" stroke="1" extrusionOk="0">
                  <a:moveTo>
                    <a:pt x="2237" y="7127"/>
                  </a:moveTo>
                  <a:cubicBezTo>
                    <a:pt x="3090" y="8221"/>
                    <a:pt x="3942" y="9315"/>
                    <a:pt x="5363" y="9041"/>
                  </a:cubicBezTo>
                  <a:cubicBezTo>
                    <a:pt x="6784" y="8768"/>
                    <a:pt x="8774" y="7127"/>
                    <a:pt x="9769" y="5350"/>
                  </a:cubicBezTo>
                  <a:cubicBezTo>
                    <a:pt x="10763" y="3573"/>
                    <a:pt x="10763" y="1659"/>
                    <a:pt x="9911" y="702"/>
                  </a:cubicBezTo>
                  <a:cubicBezTo>
                    <a:pt x="9058" y="-255"/>
                    <a:pt x="7353" y="-255"/>
                    <a:pt x="5648" y="839"/>
                  </a:cubicBezTo>
                  <a:cubicBezTo>
                    <a:pt x="3942" y="1932"/>
                    <a:pt x="2237" y="4120"/>
                    <a:pt x="1100" y="7264"/>
                  </a:cubicBezTo>
                  <a:cubicBezTo>
                    <a:pt x="-37" y="10408"/>
                    <a:pt x="-605" y="14510"/>
                    <a:pt x="958" y="17244"/>
                  </a:cubicBezTo>
                  <a:cubicBezTo>
                    <a:pt x="2521" y="19978"/>
                    <a:pt x="6216" y="21345"/>
                    <a:pt x="9911" y="21072"/>
                  </a:cubicBezTo>
                  <a:cubicBezTo>
                    <a:pt x="13606" y="20798"/>
                    <a:pt x="17300" y="18884"/>
                    <a:pt x="20995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555750" y="3838899"/>
              <a:ext cx="6350" cy="26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9" fill="norm" stroke="1" extrusionOk="0">
                  <a:moveTo>
                    <a:pt x="21600" y="1991"/>
                  </a:moveTo>
                  <a:cubicBezTo>
                    <a:pt x="21600" y="862"/>
                    <a:pt x="21600" y="-266"/>
                    <a:pt x="21600" y="56"/>
                  </a:cubicBezTo>
                  <a:cubicBezTo>
                    <a:pt x="21600" y="379"/>
                    <a:pt x="21600" y="2152"/>
                    <a:pt x="21600" y="6101"/>
                  </a:cubicBezTo>
                  <a:cubicBezTo>
                    <a:pt x="21600" y="10050"/>
                    <a:pt x="21600" y="16176"/>
                    <a:pt x="18000" y="18755"/>
                  </a:cubicBezTo>
                  <a:cubicBezTo>
                    <a:pt x="14400" y="21334"/>
                    <a:pt x="7200" y="20367"/>
                    <a:pt x="0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431871" y="3826933"/>
              <a:ext cx="27627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2230" y="21600"/>
                  </a:moveTo>
                  <a:cubicBezTo>
                    <a:pt x="1076" y="21086"/>
                    <a:pt x="-78" y="20571"/>
                    <a:pt x="4" y="19800"/>
                  </a:cubicBezTo>
                  <a:cubicBezTo>
                    <a:pt x="87" y="19029"/>
                    <a:pt x="1406" y="18000"/>
                    <a:pt x="4539" y="14914"/>
                  </a:cubicBezTo>
                  <a:cubicBezTo>
                    <a:pt x="7672" y="11829"/>
                    <a:pt x="12618" y="6686"/>
                    <a:pt x="15751" y="3857"/>
                  </a:cubicBezTo>
                  <a:cubicBezTo>
                    <a:pt x="18884" y="1029"/>
                    <a:pt x="20203" y="514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689100" y="4068233"/>
              <a:ext cx="12700" cy="11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3600" y="5600"/>
                    <a:pt x="7200" y="11200"/>
                    <a:pt x="9000" y="15200"/>
                  </a:cubicBezTo>
                  <a:cubicBezTo>
                    <a:pt x="10800" y="19200"/>
                    <a:pt x="10800" y="21600"/>
                    <a:pt x="12600" y="21400"/>
                  </a:cubicBezTo>
                  <a:cubicBezTo>
                    <a:pt x="14400" y="21200"/>
                    <a:pt x="18000" y="18400"/>
                    <a:pt x="2160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701799" y="396028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777999" y="3969028"/>
              <a:ext cx="304801" cy="16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4613"/>
                  </a:moveTo>
                  <a:cubicBezTo>
                    <a:pt x="0" y="7620"/>
                    <a:pt x="0" y="10628"/>
                    <a:pt x="0" y="13635"/>
                  </a:cubicBezTo>
                  <a:cubicBezTo>
                    <a:pt x="0" y="16643"/>
                    <a:pt x="0" y="19650"/>
                    <a:pt x="0" y="20471"/>
                  </a:cubicBezTo>
                  <a:cubicBezTo>
                    <a:pt x="0" y="21291"/>
                    <a:pt x="0" y="19924"/>
                    <a:pt x="300" y="17463"/>
                  </a:cubicBezTo>
                  <a:cubicBezTo>
                    <a:pt x="600" y="15002"/>
                    <a:pt x="1200" y="11448"/>
                    <a:pt x="1725" y="9124"/>
                  </a:cubicBezTo>
                  <a:cubicBezTo>
                    <a:pt x="2250" y="6800"/>
                    <a:pt x="2700" y="5706"/>
                    <a:pt x="3300" y="5023"/>
                  </a:cubicBezTo>
                  <a:cubicBezTo>
                    <a:pt x="3900" y="4339"/>
                    <a:pt x="4650" y="4066"/>
                    <a:pt x="5250" y="5433"/>
                  </a:cubicBezTo>
                  <a:cubicBezTo>
                    <a:pt x="5850" y="6800"/>
                    <a:pt x="6300" y="9807"/>
                    <a:pt x="6525" y="12405"/>
                  </a:cubicBezTo>
                  <a:cubicBezTo>
                    <a:pt x="6750" y="15002"/>
                    <a:pt x="6750" y="17190"/>
                    <a:pt x="6975" y="17190"/>
                  </a:cubicBezTo>
                  <a:cubicBezTo>
                    <a:pt x="7200" y="17190"/>
                    <a:pt x="7650" y="15002"/>
                    <a:pt x="8025" y="13225"/>
                  </a:cubicBezTo>
                  <a:cubicBezTo>
                    <a:pt x="8400" y="11448"/>
                    <a:pt x="8700" y="10081"/>
                    <a:pt x="9075" y="8850"/>
                  </a:cubicBezTo>
                  <a:cubicBezTo>
                    <a:pt x="9450" y="7620"/>
                    <a:pt x="9900" y="6526"/>
                    <a:pt x="10200" y="6663"/>
                  </a:cubicBezTo>
                  <a:cubicBezTo>
                    <a:pt x="10500" y="6800"/>
                    <a:pt x="10650" y="8167"/>
                    <a:pt x="10725" y="10081"/>
                  </a:cubicBezTo>
                  <a:cubicBezTo>
                    <a:pt x="10800" y="11995"/>
                    <a:pt x="10800" y="14456"/>
                    <a:pt x="10950" y="16506"/>
                  </a:cubicBezTo>
                  <a:cubicBezTo>
                    <a:pt x="11100" y="18557"/>
                    <a:pt x="11400" y="20197"/>
                    <a:pt x="11925" y="20744"/>
                  </a:cubicBezTo>
                  <a:cubicBezTo>
                    <a:pt x="12450" y="21291"/>
                    <a:pt x="13200" y="20744"/>
                    <a:pt x="14400" y="18420"/>
                  </a:cubicBezTo>
                  <a:cubicBezTo>
                    <a:pt x="15600" y="16096"/>
                    <a:pt x="17250" y="11995"/>
                    <a:pt x="18225" y="9261"/>
                  </a:cubicBezTo>
                  <a:cubicBezTo>
                    <a:pt x="19200" y="6526"/>
                    <a:pt x="19500" y="5159"/>
                    <a:pt x="19650" y="3656"/>
                  </a:cubicBezTo>
                  <a:cubicBezTo>
                    <a:pt x="19800" y="2152"/>
                    <a:pt x="19800" y="511"/>
                    <a:pt x="19350" y="101"/>
                  </a:cubicBezTo>
                  <a:cubicBezTo>
                    <a:pt x="18900" y="-309"/>
                    <a:pt x="18000" y="511"/>
                    <a:pt x="17250" y="2972"/>
                  </a:cubicBezTo>
                  <a:cubicBezTo>
                    <a:pt x="16500" y="5433"/>
                    <a:pt x="15900" y="9534"/>
                    <a:pt x="15675" y="12268"/>
                  </a:cubicBezTo>
                  <a:cubicBezTo>
                    <a:pt x="15450" y="15002"/>
                    <a:pt x="15600" y="16369"/>
                    <a:pt x="16650" y="17463"/>
                  </a:cubicBezTo>
                  <a:cubicBezTo>
                    <a:pt x="17700" y="18557"/>
                    <a:pt x="19650" y="19377"/>
                    <a:pt x="2160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562100" y="4042833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612765" y="3851865"/>
              <a:ext cx="244265" cy="33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95" fill="norm" stroke="1" extrusionOk="0">
                  <a:moveTo>
                    <a:pt x="1420" y="6550"/>
                  </a:moveTo>
                  <a:cubicBezTo>
                    <a:pt x="1233" y="10083"/>
                    <a:pt x="1047" y="13615"/>
                    <a:pt x="954" y="15788"/>
                  </a:cubicBezTo>
                  <a:cubicBezTo>
                    <a:pt x="861" y="17962"/>
                    <a:pt x="861" y="18777"/>
                    <a:pt x="675" y="19592"/>
                  </a:cubicBezTo>
                  <a:cubicBezTo>
                    <a:pt x="489" y="20407"/>
                    <a:pt x="116" y="21222"/>
                    <a:pt x="23" y="21290"/>
                  </a:cubicBezTo>
                  <a:cubicBezTo>
                    <a:pt x="-70" y="21358"/>
                    <a:pt x="116" y="20679"/>
                    <a:pt x="675" y="18301"/>
                  </a:cubicBezTo>
                  <a:cubicBezTo>
                    <a:pt x="1233" y="15924"/>
                    <a:pt x="2164" y="11849"/>
                    <a:pt x="3096" y="8656"/>
                  </a:cubicBezTo>
                  <a:cubicBezTo>
                    <a:pt x="4027" y="5464"/>
                    <a:pt x="4958" y="3154"/>
                    <a:pt x="5702" y="1728"/>
                  </a:cubicBezTo>
                  <a:cubicBezTo>
                    <a:pt x="6447" y="301"/>
                    <a:pt x="7006" y="-242"/>
                    <a:pt x="7564" y="98"/>
                  </a:cubicBezTo>
                  <a:cubicBezTo>
                    <a:pt x="8123" y="437"/>
                    <a:pt x="8682" y="1660"/>
                    <a:pt x="9240" y="3222"/>
                  </a:cubicBezTo>
                  <a:cubicBezTo>
                    <a:pt x="9799" y="4784"/>
                    <a:pt x="10358" y="6686"/>
                    <a:pt x="11102" y="7773"/>
                  </a:cubicBezTo>
                  <a:cubicBezTo>
                    <a:pt x="11847" y="8860"/>
                    <a:pt x="12778" y="9132"/>
                    <a:pt x="13523" y="8996"/>
                  </a:cubicBezTo>
                  <a:cubicBezTo>
                    <a:pt x="14268" y="8860"/>
                    <a:pt x="14827" y="8316"/>
                    <a:pt x="15758" y="7230"/>
                  </a:cubicBezTo>
                  <a:cubicBezTo>
                    <a:pt x="16689" y="6143"/>
                    <a:pt x="17992" y="4513"/>
                    <a:pt x="19016" y="3222"/>
                  </a:cubicBezTo>
                  <a:cubicBezTo>
                    <a:pt x="20040" y="1932"/>
                    <a:pt x="20785" y="981"/>
                    <a:pt x="21158" y="845"/>
                  </a:cubicBezTo>
                  <a:cubicBezTo>
                    <a:pt x="21530" y="709"/>
                    <a:pt x="21530" y="1388"/>
                    <a:pt x="21437" y="4241"/>
                  </a:cubicBezTo>
                  <a:cubicBezTo>
                    <a:pt x="21344" y="7094"/>
                    <a:pt x="21158" y="12120"/>
                    <a:pt x="21064" y="15109"/>
                  </a:cubicBezTo>
                  <a:cubicBezTo>
                    <a:pt x="20971" y="18098"/>
                    <a:pt x="20971" y="19049"/>
                    <a:pt x="20971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924762" y="4023783"/>
              <a:ext cx="10418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6080" y="2541"/>
                  </a:moveTo>
                  <a:cubicBezTo>
                    <a:pt x="14352" y="1271"/>
                    <a:pt x="12624" y="0"/>
                    <a:pt x="10680" y="0"/>
                  </a:cubicBezTo>
                  <a:cubicBezTo>
                    <a:pt x="8736" y="0"/>
                    <a:pt x="6576" y="1271"/>
                    <a:pt x="4848" y="2965"/>
                  </a:cubicBezTo>
                  <a:cubicBezTo>
                    <a:pt x="3120" y="4659"/>
                    <a:pt x="1824" y="6776"/>
                    <a:pt x="960" y="8894"/>
                  </a:cubicBezTo>
                  <a:cubicBezTo>
                    <a:pt x="96" y="11012"/>
                    <a:pt x="-336" y="13129"/>
                    <a:pt x="312" y="13553"/>
                  </a:cubicBezTo>
                  <a:cubicBezTo>
                    <a:pt x="960" y="13976"/>
                    <a:pt x="2688" y="12706"/>
                    <a:pt x="4416" y="11224"/>
                  </a:cubicBezTo>
                  <a:cubicBezTo>
                    <a:pt x="6144" y="9741"/>
                    <a:pt x="7872" y="8047"/>
                    <a:pt x="9600" y="9106"/>
                  </a:cubicBezTo>
                  <a:cubicBezTo>
                    <a:pt x="11328" y="10165"/>
                    <a:pt x="13056" y="13976"/>
                    <a:pt x="15000" y="16518"/>
                  </a:cubicBezTo>
                  <a:cubicBezTo>
                    <a:pt x="16944" y="19059"/>
                    <a:pt x="19104" y="20329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054350" y="3960283"/>
              <a:ext cx="101600" cy="18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9969"/>
                  </a:moveTo>
                  <a:cubicBezTo>
                    <a:pt x="1800" y="9257"/>
                    <a:pt x="3600" y="8545"/>
                    <a:pt x="5175" y="8782"/>
                  </a:cubicBezTo>
                  <a:cubicBezTo>
                    <a:pt x="6750" y="9020"/>
                    <a:pt x="8100" y="10207"/>
                    <a:pt x="9675" y="11749"/>
                  </a:cubicBezTo>
                  <a:cubicBezTo>
                    <a:pt x="11250" y="13292"/>
                    <a:pt x="13050" y="15191"/>
                    <a:pt x="13950" y="17090"/>
                  </a:cubicBezTo>
                  <a:cubicBezTo>
                    <a:pt x="14850" y="18989"/>
                    <a:pt x="14850" y="20888"/>
                    <a:pt x="14625" y="21244"/>
                  </a:cubicBezTo>
                  <a:cubicBezTo>
                    <a:pt x="14400" y="21600"/>
                    <a:pt x="13950" y="20413"/>
                    <a:pt x="15075" y="16615"/>
                  </a:cubicBezTo>
                  <a:cubicBezTo>
                    <a:pt x="16200" y="12818"/>
                    <a:pt x="18900" y="6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238500" y="3845983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40"/>
                    <a:pt x="21600" y="7879"/>
                    <a:pt x="18000" y="11479"/>
                  </a:cubicBezTo>
                  <a:cubicBezTo>
                    <a:pt x="14400" y="15079"/>
                    <a:pt x="720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240616" y="3982419"/>
              <a:ext cx="70179" cy="13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08" fill="norm" stroke="1" extrusionOk="0">
                  <a:moveTo>
                    <a:pt x="20329" y="3614"/>
                  </a:moveTo>
                  <a:cubicBezTo>
                    <a:pt x="20965" y="1900"/>
                    <a:pt x="21600" y="186"/>
                    <a:pt x="20329" y="14"/>
                  </a:cubicBezTo>
                  <a:cubicBezTo>
                    <a:pt x="19059" y="-157"/>
                    <a:pt x="15882" y="1214"/>
                    <a:pt x="12388" y="3272"/>
                  </a:cubicBezTo>
                  <a:cubicBezTo>
                    <a:pt x="8894" y="5329"/>
                    <a:pt x="5082" y="8072"/>
                    <a:pt x="2859" y="10472"/>
                  </a:cubicBezTo>
                  <a:cubicBezTo>
                    <a:pt x="635" y="12872"/>
                    <a:pt x="0" y="14929"/>
                    <a:pt x="0" y="16814"/>
                  </a:cubicBezTo>
                  <a:cubicBezTo>
                    <a:pt x="0" y="18700"/>
                    <a:pt x="635" y="20414"/>
                    <a:pt x="3812" y="20929"/>
                  </a:cubicBezTo>
                  <a:cubicBezTo>
                    <a:pt x="6988" y="21443"/>
                    <a:pt x="12706" y="20757"/>
                    <a:pt x="18424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341750" y="4017433"/>
              <a:ext cx="88981" cy="10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0812" fill="norm" stroke="1" extrusionOk="0">
                  <a:moveTo>
                    <a:pt x="18762" y="0"/>
                  </a:moveTo>
                  <a:cubicBezTo>
                    <a:pt x="16308" y="0"/>
                    <a:pt x="13853" y="0"/>
                    <a:pt x="10662" y="1454"/>
                  </a:cubicBezTo>
                  <a:cubicBezTo>
                    <a:pt x="7472" y="2908"/>
                    <a:pt x="3544" y="5815"/>
                    <a:pt x="1581" y="9138"/>
                  </a:cubicBezTo>
                  <a:cubicBezTo>
                    <a:pt x="-383" y="12462"/>
                    <a:pt x="-383" y="16200"/>
                    <a:pt x="844" y="18485"/>
                  </a:cubicBezTo>
                  <a:cubicBezTo>
                    <a:pt x="2072" y="20769"/>
                    <a:pt x="4526" y="21600"/>
                    <a:pt x="7962" y="19938"/>
                  </a:cubicBezTo>
                  <a:cubicBezTo>
                    <a:pt x="11399" y="18277"/>
                    <a:pt x="15817" y="14123"/>
                    <a:pt x="18272" y="10592"/>
                  </a:cubicBezTo>
                  <a:cubicBezTo>
                    <a:pt x="20726" y="7062"/>
                    <a:pt x="21217" y="4154"/>
                    <a:pt x="19990" y="3115"/>
                  </a:cubicBezTo>
                  <a:cubicBezTo>
                    <a:pt x="18762" y="2077"/>
                    <a:pt x="15817" y="2908"/>
                    <a:pt x="12872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448050" y="3972983"/>
              <a:ext cx="11430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88"/>
                  </a:moveTo>
                  <a:cubicBezTo>
                    <a:pt x="1600" y="7311"/>
                    <a:pt x="3200" y="10634"/>
                    <a:pt x="4200" y="13126"/>
                  </a:cubicBezTo>
                  <a:cubicBezTo>
                    <a:pt x="5200" y="15618"/>
                    <a:pt x="5600" y="17280"/>
                    <a:pt x="6600" y="18775"/>
                  </a:cubicBezTo>
                  <a:cubicBezTo>
                    <a:pt x="7600" y="20271"/>
                    <a:pt x="9200" y="21600"/>
                    <a:pt x="10600" y="21600"/>
                  </a:cubicBezTo>
                  <a:cubicBezTo>
                    <a:pt x="12000" y="21600"/>
                    <a:pt x="13200" y="20271"/>
                    <a:pt x="15000" y="16449"/>
                  </a:cubicBezTo>
                  <a:cubicBezTo>
                    <a:pt x="16800" y="12628"/>
                    <a:pt x="19200" y="6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009935" y="3882071"/>
              <a:ext cx="123915" cy="27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20" fill="norm" stroke="1" extrusionOk="0">
                  <a:moveTo>
                    <a:pt x="19235" y="2088"/>
                  </a:moveTo>
                  <a:cubicBezTo>
                    <a:pt x="19601" y="1282"/>
                    <a:pt x="19968" y="476"/>
                    <a:pt x="19052" y="153"/>
                  </a:cubicBezTo>
                  <a:cubicBezTo>
                    <a:pt x="18137" y="-169"/>
                    <a:pt x="15940" y="-8"/>
                    <a:pt x="13195" y="879"/>
                  </a:cubicBezTo>
                  <a:cubicBezTo>
                    <a:pt x="10449" y="1765"/>
                    <a:pt x="7154" y="3377"/>
                    <a:pt x="4591" y="6037"/>
                  </a:cubicBezTo>
                  <a:cubicBezTo>
                    <a:pt x="2029" y="8697"/>
                    <a:pt x="198" y="12404"/>
                    <a:pt x="15" y="15144"/>
                  </a:cubicBezTo>
                  <a:cubicBezTo>
                    <a:pt x="-168" y="17885"/>
                    <a:pt x="1296" y="19658"/>
                    <a:pt x="3127" y="20544"/>
                  </a:cubicBezTo>
                  <a:cubicBezTo>
                    <a:pt x="4957" y="21431"/>
                    <a:pt x="7154" y="21431"/>
                    <a:pt x="10266" y="20625"/>
                  </a:cubicBezTo>
                  <a:cubicBezTo>
                    <a:pt x="13378" y="19819"/>
                    <a:pt x="17405" y="18207"/>
                    <a:pt x="21432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174066" y="3890433"/>
              <a:ext cx="10882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7062" y="0"/>
                  </a:moveTo>
                  <a:cubicBezTo>
                    <a:pt x="5400" y="5280"/>
                    <a:pt x="3738" y="10560"/>
                    <a:pt x="2700" y="13600"/>
                  </a:cubicBezTo>
                  <a:cubicBezTo>
                    <a:pt x="1662" y="16640"/>
                    <a:pt x="1246" y="17440"/>
                    <a:pt x="831" y="18320"/>
                  </a:cubicBezTo>
                  <a:cubicBezTo>
                    <a:pt x="415" y="19200"/>
                    <a:pt x="0" y="20160"/>
                    <a:pt x="0" y="20160"/>
                  </a:cubicBezTo>
                  <a:cubicBezTo>
                    <a:pt x="0" y="20160"/>
                    <a:pt x="415" y="19200"/>
                    <a:pt x="1662" y="17840"/>
                  </a:cubicBezTo>
                  <a:cubicBezTo>
                    <a:pt x="2908" y="16480"/>
                    <a:pt x="4985" y="14720"/>
                    <a:pt x="6854" y="13440"/>
                  </a:cubicBezTo>
                  <a:cubicBezTo>
                    <a:pt x="8723" y="12160"/>
                    <a:pt x="10385" y="11360"/>
                    <a:pt x="12254" y="10960"/>
                  </a:cubicBezTo>
                  <a:cubicBezTo>
                    <a:pt x="14123" y="10560"/>
                    <a:pt x="16200" y="10560"/>
                    <a:pt x="17862" y="10960"/>
                  </a:cubicBezTo>
                  <a:cubicBezTo>
                    <a:pt x="19523" y="11360"/>
                    <a:pt x="20769" y="12160"/>
                    <a:pt x="21185" y="14000"/>
                  </a:cubicBezTo>
                  <a:cubicBezTo>
                    <a:pt x="21600" y="15840"/>
                    <a:pt x="21185" y="18720"/>
                    <a:pt x="207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306198" y="4038660"/>
              <a:ext cx="170552" cy="15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70" fill="norm" stroke="1" extrusionOk="0">
                  <a:moveTo>
                    <a:pt x="10287" y="4024"/>
                  </a:moveTo>
                  <a:cubicBezTo>
                    <a:pt x="10287" y="2584"/>
                    <a:pt x="10287" y="1144"/>
                    <a:pt x="9487" y="424"/>
                  </a:cubicBezTo>
                  <a:cubicBezTo>
                    <a:pt x="8687" y="-296"/>
                    <a:pt x="7087" y="-296"/>
                    <a:pt x="5354" y="2008"/>
                  </a:cubicBezTo>
                  <a:cubicBezTo>
                    <a:pt x="3620" y="4312"/>
                    <a:pt x="1754" y="8920"/>
                    <a:pt x="820" y="11944"/>
                  </a:cubicBezTo>
                  <a:cubicBezTo>
                    <a:pt x="-113" y="14968"/>
                    <a:pt x="-113" y="16408"/>
                    <a:pt x="154" y="17848"/>
                  </a:cubicBezTo>
                  <a:cubicBezTo>
                    <a:pt x="420" y="19288"/>
                    <a:pt x="954" y="20728"/>
                    <a:pt x="2020" y="21016"/>
                  </a:cubicBezTo>
                  <a:cubicBezTo>
                    <a:pt x="3087" y="21304"/>
                    <a:pt x="4687" y="20440"/>
                    <a:pt x="6154" y="18424"/>
                  </a:cubicBezTo>
                  <a:cubicBezTo>
                    <a:pt x="7620" y="16408"/>
                    <a:pt x="8954" y="13240"/>
                    <a:pt x="9887" y="10648"/>
                  </a:cubicBezTo>
                  <a:cubicBezTo>
                    <a:pt x="10820" y="8056"/>
                    <a:pt x="11354" y="6040"/>
                    <a:pt x="11620" y="5752"/>
                  </a:cubicBezTo>
                  <a:cubicBezTo>
                    <a:pt x="11887" y="5464"/>
                    <a:pt x="11887" y="6904"/>
                    <a:pt x="11887" y="8344"/>
                  </a:cubicBezTo>
                  <a:cubicBezTo>
                    <a:pt x="11887" y="9784"/>
                    <a:pt x="11887" y="11224"/>
                    <a:pt x="12020" y="12664"/>
                  </a:cubicBezTo>
                  <a:cubicBezTo>
                    <a:pt x="12154" y="14104"/>
                    <a:pt x="12420" y="15544"/>
                    <a:pt x="13220" y="15976"/>
                  </a:cubicBezTo>
                  <a:cubicBezTo>
                    <a:pt x="14020" y="16408"/>
                    <a:pt x="15354" y="15832"/>
                    <a:pt x="16287" y="14824"/>
                  </a:cubicBezTo>
                  <a:cubicBezTo>
                    <a:pt x="17220" y="13816"/>
                    <a:pt x="17754" y="12376"/>
                    <a:pt x="18554" y="10504"/>
                  </a:cubicBezTo>
                  <a:cubicBezTo>
                    <a:pt x="19354" y="8632"/>
                    <a:pt x="20420" y="6328"/>
                    <a:pt x="20954" y="5896"/>
                  </a:cubicBezTo>
                  <a:cubicBezTo>
                    <a:pt x="21487" y="5464"/>
                    <a:pt x="21487" y="6904"/>
                    <a:pt x="21487" y="9208"/>
                  </a:cubicBezTo>
                  <a:cubicBezTo>
                    <a:pt x="21487" y="11512"/>
                    <a:pt x="21487" y="14680"/>
                    <a:pt x="21487" y="1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484042" y="4012850"/>
              <a:ext cx="18109" cy="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fill="norm" stroke="1" extrusionOk="0">
                  <a:moveTo>
                    <a:pt x="13332" y="20015"/>
                  </a:moveTo>
                  <a:cubicBezTo>
                    <a:pt x="6132" y="11375"/>
                    <a:pt x="-1068" y="2735"/>
                    <a:pt x="132" y="575"/>
                  </a:cubicBezTo>
                  <a:cubicBezTo>
                    <a:pt x="1332" y="-1585"/>
                    <a:pt x="10932" y="2735"/>
                    <a:pt x="2053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529666" y="4016941"/>
              <a:ext cx="102395" cy="15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82" fill="norm" stroke="1" extrusionOk="0">
                  <a:moveTo>
                    <a:pt x="2204" y="6035"/>
                  </a:moveTo>
                  <a:cubicBezTo>
                    <a:pt x="1763" y="8877"/>
                    <a:pt x="1322" y="11719"/>
                    <a:pt x="882" y="13993"/>
                  </a:cubicBezTo>
                  <a:cubicBezTo>
                    <a:pt x="441" y="16266"/>
                    <a:pt x="0" y="17971"/>
                    <a:pt x="0" y="17971"/>
                  </a:cubicBezTo>
                  <a:cubicBezTo>
                    <a:pt x="0" y="17971"/>
                    <a:pt x="441" y="16266"/>
                    <a:pt x="1984" y="13424"/>
                  </a:cubicBezTo>
                  <a:cubicBezTo>
                    <a:pt x="3527" y="10582"/>
                    <a:pt x="6171" y="6603"/>
                    <a:pt x="8376" y="4045"/>
                  </a:cubicBezTo>
                  <a:cubicBezTo>
                    <a:pt x="10580" y="1487"/>
                    <a:pt x="12343" y="350"/>
                    <a:pt x="14327" y="66"/>
                  </a:cubicBezTo>
                  <a:cubicBezTo>
                    <a:pt x="16310" y="-218"/>
                    <a:pt x="18514" y="350"/>
                    <a:pt x="19837" y="3050"/>
                  </a:cubicBezTo>
                  <a:cubicBezTo>
                    <a:pt x="21159" y="5750"/>
                    <a:pt x="21600" y="10582"/>
                    <a:pt x="21159" y="13993"/>
                  </a:cubicBezTo>
                  <a:cubicBezTo>
                    <a:pt x="20718" y="17403"/>
                    <a:pt x="19396" y="19393"/>
                    <a:pt x="1807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970918" y="3882396"/>
              <a:ext cx="102732" cy="2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97" fill="norm" stroke="1" extrusionOk="0">
                  <a:moveTo>
                    <a:pt x="20073" y="2566"/>
                  </a:moveTo>
                  <a:cubicBezTo>
                    <a:pt x="20073" y="1591"/>
                    <a:pt x="20073" y="617"/>
                    <a:pt x="18971" y="211"/>
                  </a:cubicBezTo>
                  <a:cubicBezTo>
                    <a:pt x="17868" y="-195"/>
                    <a:pt x="15664" y="-33"/>
                    <a:pt x="13019" y="861"/>
                  </a:cubicBezTo>
                  <a:cubicBezTo>
                    <a:pt x="10375" y="1754"/>
                    <a:pt x="7289" y="3378"/>
                    <a:pt x="4644" y="5976"/>
                  </a:cubicBezTo>
                  <a:cubicBezTo>
                    <a:pt x="1999" y="8575"/>
                    <a:pt x="-205" y="12148"/>
                    <a:pt x="15" y="14990"/>
                  </a:cubicBezTo>
                  <a:cubicBezTo>
                    <a:pt x="236" y="17832"/>
                    <a:pt x="2881" y="19943"/>
                    <a:pt x="6848" y="20674"/>
                  </a:cubicBezTo>
                  <a:cubicBezTo>
                    <a:pt x="10815" y="21405"/>
                    <a:pt x="16105" y="20755"/>
                    <a:pt x="21395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185833" y="3909483"/>
              <a:ext cx="84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162499" y="3892256"/>
              <a:ext cx="108720" cy="22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157" fill="norm" stroke="1" extrusionOk="0">
                  <a:moveTo>
                    <a:pt x="1209" y="3366"/>
                  </a:moveTo>
                  <a:cubicBezTo>
                    <a:pt x="409" y="2187"/>
                    <a:pt x="-391" y="1009"/>
                    <a:pt x="209" y="420"/>
                  </a:cubicBezTo>
                  <a:cubicBezTo>
                    <a:pt x="809" y="-169"/>
                    <a:pt x="2809" y="-169"/>
                    <a:pt x="6409" y="616"/>
                  </a:cubicBezTo>
                  <a:cubicBezTo>
                    <a:pt x="10009" y="1402"/>
                    <a:pt x="15209" y="2973"/>
                    <a:pt x="18009" y="5820"/>
                  </a:cubicBezTo>
                  <a:cubicBezTo>
                    <a:pt x="20809" y="8667"/>
                    <a:pt x="21209" y="12791"/>
                    <a:pt x="19609" y="15638"/>
                  </a:cubicBezTo>
                  <a:cubicBezTo>
                    <a:pt x="18009" y="18486"/>
                    <a:pt x="14409" y="20056"/>
                    <a:pt x="11609" y="20744"/>
                  </a:cubicBezTo>
                  <a:cubicBezTo>
                    <a:pt x="8809" y="21431"/>
                    <a:pt x="6809" y="21235"/>
                    <a:pt x="5609" y="20351"/>
                  </a:cubicBezTo>
                  <a:cubicBezTo>
                    <a:pt x="4409" y="19467"/>
                    <a:pt x="4009" y="17896"/>
                    <a:pt x="4809" y="16816"/>
                  </a:cubicBezTo>
                  <a:cubicBezTo>
                    <a:pt x="5609" y="15736"/>
                    <a:pt x="7609" y="15147"/>
                    <a:pt x="9609" y="1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410200" y="3953933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326517" y="3916338"/>
              <a:ext cx="197984" cy="5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09" fill="norm" stroke="1" extrusionOk="0">
                  <a:moveTo>
                    <a:pt x="3532" y="21409"/>
                  </a:moveTo>
                  <a:cubicBezTo>
                    <a:pt x="2850" y="18209"/>
                    <a:pt x="2168" y="15009"/>
                    <a:pt x="1372" y="11409"/>
                  </a:cubicBezTo>
                  <a:cubicBezTo>
                    <a:pt x="576" y="7809"/>
                    <a:pt x="-333" y="3809"/>
                    <a:pt x="122" y="1809"/>
                  </a:cubicBezTo>
                  <a:cubicBezTo>
                    <a:pt x="576" y="-191"/>
                    <a:pt x="2395" y="-191"/>
                    <a:pt x="6147" y="209"/>
                  </a:cubicBezTo>
                  <a:cubicBezTo>
                    <a:pt x="9899" y="609"/>
                    <a:pt x="15583" y="1409"/>
                    <a:pt x="21267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569455" y="3904294"/>
              <a:ext cx="201797" cy="25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81" fill="norm" stroke="1" extrusionOk="0">
                  <a:moveTo>
                    <a:pt x="621" y="1978"/>
                  </a:moveTo>
                  <a:cubicBezTo>
                    <a:pt x="1071" y="5607"/>
                    <a:pt x="1521" y="9236"/>
                    <a:pt x="1521" y="12174"/>
                  </a:cubicBezTo>
                  <a:cubicBezTo>
                    <a:pt x="1521" y="15111"/>
                    <a:pt x="1071" y="17358"/>
                    <a:pt x="734" y="18913"/>
                  </a:cubicBezTo>
                  <a:cubicBezTo>
                    <a:pt x="396" y="20468"/>
                    <a:pt x="171" y="21332"/>
                    <a:pt x="59" y="21159"/>
                  </a:cubicBezTo>
                  <a:cubicBezTo>
                    <a:pt x="-54" y="20986"/>
                    <a:pt x="-54" y="19777"/>
                    <a:pt x="509" y="16753"/>
                  </a:cubicBezTo>
                  <a:cubicBezTo>
                    <a:pt x="1071" y="13729"/>
                    <a:pt x="2196" y="8890"/>
                    <a:pt x="2984" y="6039"/>
                  </a:cubicBezTo>
                  <a:cubicBezTo>
                    <a:pt x="3771" y="3188"/>
                    <a:pt x="4221" y="2324"/>
                    <a:pt x="4559" y="1460"/>
                  </a:cubicBezTo>
                  <a:cubicBezTo>
                    <a:pt x="4896" y="596"/>
                    <a:pt x="5121" y="-268"/>
                    <a:pt x="5234" y="78"/>
                  </a:cubicBezTo>
                  <a:cubicBezTo>
                    <a:pt x="5346" y="423"/>
                    <a:pt x="5346" y="1978"/>
                    <a:pt x="5346" y="3188"/>
                  </a:cubicBezTo>
                  <a:cubicBezTo>
                    <a:pt x="5346" y="4398"/>
                    <a:pt x="5346" y="5262"/>
                    <a:pt x="5683" y="6039"/>
                  </a:cubicBezTo>
                  <a:cubicBezTo>
                    <a:pt x="6021" y="6817"/>
                    <a:pt x="6696" y="7508"/>
                    <a:pt x="7708" y="7767"/>
                  </a:cubicBezTo>
                  <a:cubicBezTo>
                    <a:pt x="8721" y="8026"/>
                    <a:pt x="10071" y="7854"/>
                    <a:pt x="11646" y="6990"/>
                  </a:cubicBezTo>
                  <a:cubicBezTo>
                    <a:pt x="13221" y="6126"/>
                    <a:pt x="15021" y="4570"/>
                    <a:pt x="16709" y="3274"/>
                  </a:cubicBezTo>
                  <a:cubicBezTo>
                    <a:pt x="18396" y="1978"/>
                    <a:pt x="19971" y="942"/>
                    <a:pt x="20759" y="1114"/>
                  </a:cubicBezTo>
                  <a:cubicBezTo>
                    <a:pt x="21546" y="1287"/>
                    <a:pt x="21546" y="2670"/>
                    <a:pt x="21321" y="5780"/>
                  </a:cubicBezTo>
                  <a:cubicBezTo>
                    <a:pt x="21096" y="8890"/>
                    <a:pt x="20646" y="13729"/>
                    <a:pt x="20421" y="16321"/>
                  </a:cubicBezTo>
                  <a:cubicBezTo>
                    <a:pt x="20196" y="18913"/>
                    <a:pt x="20196" y="19258"/>
                    <a:pt x="20196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861999" y="3920378"/>
              <a:ext cx="157801" cy="20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766" fill="norm" stroke="1" extrusionOk="0">
                  <a:moveTo>
                    <a:pt x="12831" y="184"/>
                  </a:moveTo>
                  <a:cubicBezTo>
                    <a:pt x="11391" y="-32"/>
                    <a:pt x="9951" y="-248"/>
                    <a:pt x="8223" y="724"/>
                  </a:cubicBezTo>
                  <a:cubicBezTo>
                    <a:pt x="6495" y="1696"/>
                    <a:pt x="4479" y="3856"/>
                    <a:pt x="2895" y="7204"/>
                  </a:cubicBezTo>
                  <a:cubicBezTo>
                    <a:pt x="1311" y="10552"/>
                    <a:pt x="159" y="15088"/>
                    <a:pt x="15" y="17788"/>
                  </a:cubicBezTo>
                  <a:cubicBezTo>
                    <a:pt x="-129" y="20488"/>
                    <a:pt x="735" y="21352"/>
                    <a:pt x="4479" y="20380"/>
                  </a:cubicBezTo>
                  <a:cubicBezTo>
                    <a:pt x="8223" y="19408"/>
                    <a:pt x="14847" y="16600"/>
                    <a:pt x="21471" y="13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937249" y="3858683"/>
              <a:ext cx="152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3665"/>
                    <a:pt x="21600" y="7331"/>
                    <a:pt x="21600" y="10473"/>
                  </a:cubicBezTo>
                  <a:cubicBezTo>
                    <a:pt x="21600" y="13615"/>
                    <a:pt x="18900" y="16233"/>
                    <a:pt x="14850" y="18000"/>
                  </a:cubicBezTo>
                  <a:cubicBezTo>
                    <a:pt x="10800" y="19767"/>
                    <a:pt x="540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0" y="4354346"/>
              <a:ext cx="6159500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215" y="20777"/>
                    <a:pt x="431" y="20019"/>
                    <a:pt x="661" y="18693"/>
                  </a:cubicBezTo>
                  <a:cubicBezTo>
                    <a:pt x="891" y="17367"/>
                    <a:pt x="1136" y="15472"/>
                    <a:pt x="1366" y="14146"/>
                  </a:cubicBezTo>
                  <a:cubicBezTo>
                    <a:pt x="1596" y="12819"/>
                    <a:pt x="1811" y="12061"/>
                    <a:pt x="2056" y="11493"/>
                  </a:cubicBezTo>
                  <a:cubicBezTo>
                    <a:pt x="2301" y="10924"/>
                    <a:pt x="2576" y="10546"/>
                    <a:pt x="2843" y="10167"/>
                  </a:cubicBezTo>
                  <a:cubicBezTo>
                    <a:pt x="3110" y="9788"/>
                    <a:pt x="3370" y="9409"/>
                    <a:pt x="3630" y="8840"/>
                  </a:cubicBezTo>
                  <a:cubicBezTo>
                    <a:pt x="3889" y="8272"/>
                    <a:pt x="4149" y="7514"/>
                    <a:pt x="4413" y="6756"/>
                  </a:cubicBezTo>
                  <a:cubicBezTo>
                    <a:pt x="4676" y="5998"/>
                    <a:pt x="4944" y="5240"/>
                    <a:pt x="5214" y="4293"/>
                  </a:cubicBezTo>
                  <a:cubicBezTo>
                    <a:pt x="5485" y="3346"/>
                    <a:pt x="5760" y="2209"/>
                    <a:pt x="6042" y="1451"/>
                  </a:cubicBezTo>
                  <a:cubicBezTo>
                    <a:pt x="6324" y="693"/>
                    <a:pt x="6614" y="314"/>
                    <a:pt x="6903" y="124"/>
                  </a:cubicBezTo>
                  <a:cubicBezTo>
                    <a:pt x="7193" y="-65"/>
                    <a:pt x="7482" y="-65"/>
                    <a:pt x="7757" y="314"/>
                  </a:cubicBezTo>
                  <a:cubicBezTo>
                    <a:pt x="8031" y="693"/>
                    <a:pt x="8291" y="1451"/>
                    <a:pt x="8555" y="2209"/>
                  </a:cubicBezTo>
                  <a:cubicBezTo>
                    <a:pt x="8818" y="2967"/>
                    <a:pt x="9085" y="3724"/>
                    <a:pt x="9349" y="4672"/>
                  </a:cubicBezTo>
                  <a:cubicBezTo>
                    <a:pt x="9612" y="5619"/>
                    <a:pt x="9872" y="6756"/>
                    <a:pt x="10128" y="7893"/>
                  </a:cubicBezTo>
                  <a:cubicBezTo>
                    <a:pt x="10384" y="9030"/>
                    <a:pt x="10637" y="10167"/>
                    <a:pt x="10911" y="11114"/>
                  </a:cubicBezTo>
                  <a:cubicBezTo>
                    <a:pt x="11186" y="12061"/>
                    <a:pt x="11483" y="12819"/>
                    <a:pt x="11761" y="13388"/>
                  </a:cubicBezTo>
                  <a:cubicBezTo>
                    <a:pt x="12040" y="13956"/>
                    <a:pt x="12299" y="14335"/>
                    <a:pt x="12552" y="14714"/>
                  </a:cubicBezTo>
                  <a:cubicBezTo>
                    <a:pt x="12804" y="15093"/>
                    <a:pt x="13049" y="15472"/>
                    <a:pt x="13320" y="16040"/>
                  </a:cubicBezTo>
                  <a:cubicBezTo>
                    <a:pt x="13591" y="16609"/>
                    <a:pt x="13888" y="17367"/>
                    <a:pt x="14185" y="17746"/>
                  </a:cubicBezTo>
                  <a:cubicBezTo>
                    <a:pt x="14482" y="18124"/>
                    <a:pt x="14779" y="18124"/>
                    <a:pt x="15057" y="18314"/>
                  </a:cubicBezTo>
                  <a:cubicBezTo>
                    <a:pt x="15335" y="18503"/>
                    <a:pt x="15595" y="18882"/>
                    <a:pt x="15862" y="18882"/>
                  </a:cubicBezTo>
                  <a:cubicBezTo>
                    <a:pt x="16129" y="18882"/>
                    <a:pt x="16404" y="18503"/>
                    <a:pt x="16671" y="18124"/>
                  </a:cubicBezTo>
                  <a:cubicBezTo>
                    <a:pt x="16939" y="17746"/>
                    <a:pt x="17198" y="17367"/>
                    <a:pt x="17477" y="16419"/>
                  </a:cubicBezTo>
                  <a:cubicBezTo>
                    <a:pt x="17755" y="15472"/>
                    <a:pt x="18052" y="13956"/>
                    <a:pt x="18341" y="13198"/>
                  </a:cubicBezTo>
                  <a:cubicBezTo>
                    <a:pt x="18631" y="12440"/>
                    <a:pt x="18913" y="12440"/>
                    <a:pt x="19206" y="12251"/>
                  </a:cubicBezTo>
                  <a:cubicBezTo>
                    <a:pt x="19499" y="12061"/>
                    <a:pt x="19804" y="11682"/>
                    <a:pt x="20119" y="11493"/>
                  </a:cubicBezTo>
                  <a:cubicBezTo>
                    <a:pt x="20435" y="11303"/>
                    <a:pt x="20761" y="11303"/>
                    <a:pt x="20995" y="11303"/>
                  </a:cubicBezTo>
                  <a:cubicBezTo>
                    <a:pt x="21229" y="11303"/>
                    <a:pt x="21370" y="11303"/>
                    <a:pt x="21463" y="11493"/>
                  </a:cubicBezTo>
                  <a:cubicBezTo>
                    <a:pt x="21555" y="11682"/>
                    <a:pt x="21600" y="12061"/>
                    <a:pt x="21600" y="13198"/>
                  </a:cubicBezTo>
                  <a:cubicBezTo>
                    <a:pt x="21600" y="14335"/>
                    <a:pt x="21555" y="16230"/>
                    <a:pt x="21511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58750" y="4519083"/>
              <a:ext cx="6229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" y="19636"/>
                    <a:pt x="470" y="17673"/>
                    <a:pt x="697" y="15709"/>
                  </a:cubicBezTo>
                  <a:cubicBezTo>
                    <a:pt x="925" y="13745"/>
                    <a:pt x="1145" y="11782"/>
                    <a:pt x="1376" y="9818"/>
                  </a:cubicBezTo>
                  <a:cubicBezTo>
                    <a:pt x="1607" y="7855"/>
                    <a:pt x="1850" y="5891"/>
                    <a:pt x="2106" y="4582"/>
                  </a:cubicBezTo>
                  <a:cubicBezTo>
                    <a:pt x="2363" y="3273"/>
                    <a:pt x="2635" y="2618"/>
                    <a:pt x="2921" y="1964"/>
                  </a:cubicBezTo>
                  <a:cubicBezTo>
                    <a:pt x="3207" y="1309"/>
                    <a:pt x="3508" y="655"/>
                    <a:pt x="3809" y="327"/>
                  </a:cubicBezTo>
                  <a:cubicBezTo>
                    <a:pt x="4110" y="0"/>
                    <a:pt x="4411" y="0"/>
                    <a:pt x="4727" y="0"/>
                  </a:cubicBezTo>
                  <a:cubicBezTo>
                    <a:pt x="5042" y="0"/>
                    <a:pt x="5372" y="0"/>
                    <a:pt x="5692" y="0"/>
                  </a:cubicBezTo>
                  <a:cubicBezTo>
                    <a:pt x="6011" y="0"/>
                    <a:pt x="6319" y="0"/>
                    <a:pt x="6628" y="0"/>
                  </a:cubicBezTo>
                  <a:cubicBezTo>
                    <a:pt x="6936" y="0"/>
                    <a:pt x="7244" y="0"/>
                    <a:pt x="7541" y="327"/>
                  </a:cubicBezTo>
                  <a:cubicBezTo>
                    <a:pt x="7839" y="655"/>
                    <a:pt x="8125" y="1309"/>
                    <a:pt x="8418" y="1636"/>
                  </a:cubicBezTo>
                  <a:cubicBezTo>
                    <a:pt x="8712" y="1964"/>
                    <a:pt x="9013" y="1964"/>
                    <a:pt x="9295" y="2618"/>
                  </a:cubicBezTo>
                  <a:cubicBezTo>
                    <a:pt x="9578" y="3273"/>
                    <a:pt x="9842" y="4582"/>
                    <a:pt x="10114" y="5564"/>
                  </a:cubicBezTo>
                  <a:cubicBezTo>
                    <a:pt x="10385" y="6545"/>
                    <a:pt x="10664" y="7200"/>
                    <a:pt x="10950" y="7855"/>
                  </a:cubicBezTo>
                  <a:cubicBezTo>
                    <a:pt x="11237" y="8509"/>
                    <a:pt x="11530" y="9164"/>
                    <a:pt x="11809" y="9818"/>
                  </a:cubicBezTo>
                  <a:cubicBezTo>
                    <a:pt x="12088" y="10473"/>
                    <a:pt x="12352" y="11127"/>
                    <a:pt x="12609" y="12109"/>
                  </a:cubicBezTo>
                  <a:cubicBezTo>
                    <a:pt x="12866" y="13091"/>
                    <a:pt x="13116" y="14400"/>
                    <a:pt x="13383" y="15055"/>
                  </a:cubicBezTo>
                  <a:cubicBezTo>
                    <a:pt x="13651" y="15709"/>
                    <a:pt x="13938" y="15709"/>
                    <a:pt x="14209" y="15382"/>
                  </a:cubicBezTo>
                  <a:cubicBezTo>
                    <a:pt x="14481" y="15055"/>
                    <a:pt x="14738" y="14400"/>
                    <a:pt x="15017" y="14400"/>
                  </a:cubicBezTo>
                  <a:cubicBezTo>
                    <a:pt x="15295" y="14400"/>
                    <a:pt x="15596" y="15055"/>
                    <a:pt x="15897" y="15709"/>
                  </a:cubicBezTo>
                  <a:cubicBezTo>
                    <a:pt x="16198" y="16364"/>
                    <a:pt x="16499" y="17018"/>
                    <a:pt x="16811" y="17345"/>
                  </a:cubicBezTo>
                  <a:cubicBezTo>
                    <a:pt x="17123" y="17673"/>
                    <a:pt x="17446" y="17673"/>
                    <a:pt x="17736" y="17345"/>
                  </a:cubicBezTo>
                  <a:cubicBezTo>
                    <a:pt x="18026" y="17018"/>
                    <a:pt x="18283" y="16364"/>
                    <a:pt x="18514" y="15709"/>
                  </a:cubicBezTo>
                  <a:cubicBezTo>
                    <a:pt x="18745" y="15055"/>
                    <a:pt x="18950" y="14400"/>
                    <a:pt x="19218" y="14073"/>
                  </a:cubicBezTo>
                  <a:cubicBezTo>
                    <a:pt x="19486" y="13745"/>
                    <a:pt x="19817" y="13745"/>
                    <a:pt x="20114" y="12436"/>
                  </a:cubicBezTo>
                  <a:cubicBezTo>
                    <a:pt x="20411" y="11127"/>
                    <a:pt x="20675" y="8509"/>
                    <a:pt x="20917" y="7527"/>
                  </a:cubicBezTo>
                  <a:cubicBezTo>
                    <a:pt x="21160" y="6545"/>
                    <a:pt x="21380" y="7200"/>
                    <a:pt x="21600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546850" y="400473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546850" y="4125383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996482" y="3853591"/>
              <a:ext cx="147269" cy="38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08" fill="norm" stroke="1" extrusionOk="0">
                  <a:moveTo>
                    <a:pt x="7583" y="9087"/>
                  </a:moveTo>
                  <a:cubicBezTo>
                    <a:pt x="5423" y="12726"/>
                    <a:pt x="3263" y="16365"/>
                    <a:pt x="1875" y="18537"/>
                  </a:cubicBezTo>
                  <a:cubicBezTo>
                    <a:pt x="486" y="20709"/>
                    <a:pt x="-131" y="21413"/>
                    <a:pt x="23" y="21296"/>
                  </a:cubicBezTo>
                  <a:cubicBezTo>
                    <a:pt x="178" y="21178"/>
                    <a:pt x="1103" y="20239"/>
                    <a:pt x="2646" y="17774"/>
                  </a:cubicBezTo>
                  <a:cubicBezTo>
                    <a:pt x="4189" y="15309"/>
                    <a:pt x="6349" y="11317"/>
                    <a:pt x="7892" y="8500"/>
                  </a:cubicBezTo>
                  <a:cubicBezTo>
                    <a:pt x="9435" y="5683"/>
                    <a:pt x="10360" y="4039"/>
                    <a:pt x="11749" y="2689"/>
                  </a:cubicBezTo>
                  <a:cubicBezTo>
                    <a:pt x="13138" y="1339"/>
                    <a:pt x="14989" y="283"/>
                    <a:pt x="16069" y="48"/>
                  </a:cubicBezTo>
                  <a:cubicBezTo>
                    <a:pt x="17149" y="-187"/>
                    <a:pt x="17458" y="400"/>
                    <a:pt x="17612" y="2865"/>
                  </a:cubicBezTo>
                  <a:cubicBezTo>
                    <a:pt x="17766" y="5330"/>
                    <a:pt x="17766" y="9674"/>
                    <a:pt x="17920" y="12550"/>
                  </a:cubicBezTo>
                  <a:cubicBezTo>
                    <a:pt x="18075" y="15426"/>
                    <a:pt x="18383" y="16835"/>
                    <a:pt x="18846" y="17891"/>
                  </a:cubicBezTo>
                  <a:cubicBezTo>
                    <a:pt x="19309" y="18948"/>
                    <a:pt x="19926" y="19652"/>
                    <a:pt x="20389" y="19711"/>
                  </a:cubicBezTo>
                  <a:cubicBezTo>
                    <a:pt x="20852" y="19770"/>
                    <a:pt x="21160" y="19183"/>
                    <a:pt x="21469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029450" y="4080933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751611" y="3929475"/>
              <a:ext cx="113531" cy="27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454" fill="norm" stroke="1" extrusionOk="0">
                  <a:moveTo>
                    <a:pt x="13953" y="3854"/>
                  </a:moveTo>
                  <a:cubicBezTo>
                    <a:pt x="14332" y="3036"/>
                    <a:pt x="14711" y="2218"/>
                    <a:pt x="14332" y="1482"/>
                  </a:cubicBezTo>
                  <a:cubicBezTo>
                    <a:pt x="13953" y="745"/>
                    <a:pt x="12816" y="91"/>
                    <a:pt x="10542" y="9"/>
                  </a:cubicBezTo>
                  <a:cubicBezTo>
                    <a:pt x="8269" y="-73"/>
                    <a:pt x="4858" y="418"/>
                    <a:pt x="2585" y="991"/>
                  </a:cubicBezTo>
                  <a:cubicBezTo>
                    <a:pt x="311" y="1563"/>
                    <a:pt x="-826" y="2218"/>
                    <a:pt x="690" y="4182"/>
                  </a:cubicBezTo>
                  <a:cubicBezTo>
                    <a:pt x="2206" y="6145"/>
                    <a:pt x="6374" y="9418"/>
                    <a:pt x="10163" y="11791"/>
                  </a:cubicBezTo>
                  <a:cubicBezTo>
                    <a:pt x="13953" y="14163"/>
                    <a:pt x="17363" y="15636"/>
                    <a:pt x="19069" y="16863"/>
                  </a:cubicBezTo>
                  <a:cubicBezTo>
                    <a:pt x="20774" y="18091"/>
                    <a:pt x="20774" y="19072"/>
                    <a:pt x="18879" y="19891"/>
                  </a:cubicBezTo>
                  <a:cubicBezTo>
                    <a:pt x="16985" y="20709"/>
                    <a:pt x="13195" y="21363"/>
                    <a:pt x="10542" y="21445"/>
                  </a:cubicBezTo>
                  <a:cubicBezTo>
                    <a:pt x="7890" y="21527"/>
                    <a:pt x="6374" y="21036"/>
                    <a:pt x="5806" y="20300"/>
                  </a:cubicBezTo>
                  <a:cubicBezTo>
                    <a:pt x="5237" y="19563"/>
                    <a:pt x="5616" y="18582"/>
                    <a:pt x="5995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944114" y="3932440"/>
              <a:ext cx="86475" cy="26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249" fill="norm" stroke="1" extrusionOk="0">
                  <a:moveTo>
                    <a:pt x="1444" y="2705"/>
                  </a:moveTo>
                  <a:cubicBezTo>
                    <a:pt x="1444" y="8398"/>
                    <a:pt x="1444" y="14091"/>
                    <a:pt x="1193" y="17356"/>
                  </a:cubicBezTo>
                  <a:cubicBezTo>
                    <a:pt x="942" y="20621"/>
                    <a:pt x="439" y="21458"/>
                    <a:pt x="188" y="21207"/>
                  </a:cubicBezTo>
                  <a:cubicBezTo>
                    <a:pt x="-63" y="20956"/>
                    <a:pt x="-63" y="19616"/>
                    <a:pt x="188" y="16602"/>
                  </a:cubicBezTo>
                  <a:cubicBezTo>
                    <a:pt x="439" y="13588"/>
                    <a:pt x="942" y="8900"/>
                    <a:pt x="1193" y="6053"/>
                  </a:cubicBezTo>
                  <a:cubicBezTo>
                    <a:pt x="1444" y="3207"/>
                    <a:pt x="1444" y="2202"/>
                    <a:pt x="2197" y="1365"/>
                  </a:cubicBezTo>
                  <a:cubicBezTo>
                    <a:pt x="2951" y="528"/>
                    <a:pt x="4458" y="-142"/>
                    <a:pt x="7472" y="25"/>
                  </a:cubicBezTo>
                  <a:cubicBezTo>
                    <a:pt x="10486" y="193"/>
                    <a:pt x="15007" y="1198"/>
                    <a:pt x="17770" y="2705"/>
                  </a:cubicBezTo>
                  <a:cubicBezTo>
                    <a:pt x="20532" y="4211"/>
                    <a:pt x="21537" y="6221"/>
                    <a:pt x="19277" y="7728"/>
                  </a:cubicBezTo>
                  <a:cubicBezTo>
                    <a:pt x="17016" y="9235"/>
                    <a:pt x="11490" y="10239"/>
                    <a:pt x="5965" y="1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468465" y="3944688"/>
              <a:ext cx="241619" cy="35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5" fill="norm" stroke="1" extrusionOk="0">
                  <a:moveTo>
                    <a:pt x="1906" y="5478"/>
                  </a:moveTo>
                  <a:cubicBezTo>
                    <a:pt x="1155" y="5099"/>
                    <a:pt x="403" y="4720"/>
                    <a:pt x="122" y="4215"/>
                  </a:cubicBezTo>
                  <a:cubicBezTo>
                    <a:pt x="-160" y="3709"/>
                    <a:pt x="28" y="3078"/>
                    <a:pt x="873" y="2383"/>
                  </a:cubicBezTo>
                  <a:cubicBezTo>
                    <a:pt x="1718" y="1688"/>
                    <a:pt x="3221" y="931"/>
                    <a:pt x="4442" y="488"/>
                  </a:cubicBezTo>
                  <a:cubicBezTo>
                    <a:pt x="5663" y="46"/>
                    <a:pt x="6602" y="-80"/>
                    <a:pt x="7447" y="46"/>
                  </a:cubicBezTo>
                  <a:cubicBezTo>
                    <a:pt x="8292" y="173"/>
                    <a:pt x="9043" y="552"/>
                    <a:pt x="10077" y="1815"/>
                  </a:cubicBezTo>
                  <a:cubicBezTo>
                    <a:pt x="11110" y="3078"/>
                    <a:pt x="12424" y="5225"/>
                    <a:pt x="13927" y="7688"/>
                  </a:cubicBezTo>
                  <a:cubicBezTo>
                    <a:pt x="15430" y="10152"/>
                    <a:pt x="17120" y="12931"/>
                    <a:pt x="18341" y="14888"/>
                  </a:cubicBezTo>
                  <a:cubicBezTo>
                    <a:pt x="19562" y="16846"/>
                    <a:pt x="20313" y="17983"/>
                    <a:pt x="20783" y="19057"/>
                  </a:cubicBezTo>
                  <a:cubicBezTo>
                    <a:pt x="21252" y="20131"/>
                    <a:pt x="21440" y="21141"/>
                    <a:pt x="21440" y="21331"/>
                  </a:cubicBezTo>
                  <a:cubicBezTo>
                    <a:pt x="21440" y="21520"/>
                    <a:pt x="21252" y="20888"/>
                    <a:pt x="21064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541366" y="3960283"/>
              <a:ext cx="183535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93" fill="norm" stroke="1" extrusionOk="0">
                  <a:moveTo>
                    <a:pt x="21283" y="0"/>
                  </a:moveTo>
                  <a:cubicBezTo>
                    <a:pt x="18338" y="3067"/>
                    <a:pt x="15392" y="6133"/>
                    <a:pt x="11956" y="9467"/>
                  </a:cubicBezTo>
                  <a:cubicBezTo>
                    <a:pt x="8519" y="12800"/>
                    <a:pt x="4592" y="16400"/>
                    <a:pt x="2383" y="18533"/>
                  </a:cubicBezTo>
                  <a:cubicBezTo>
                    <a:pt x="174" y="20667"/>
                    <a:pt x="-317" y="21333"/>
                    <a:pt x="174" y="21467"/>
                  </a:cubicBezTo>
                  <a:cubicBezTo>
                    <a:pt x="665" y="21600"/>
                    <a:pt x="2138" y="21200"/>
                    <a:pt x="361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858250" y="4099983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851900" y="4176183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187230" y="3897791"/>
              <a:ext cx="166321" cy="41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8" fill="norm" stroke="1" extrusionOk="0">
                  <a:moveTo>
                    <a:pt x="14922" y="1584"/>
                  </a:moveTo>
                  <a:cubicBezTo>
                    <a:pt x="15195" y="1039"/>
                    <a:pt x="15469" y="493"/>
                    <a:pt x="14922" y="221"/>
                  </a:cubicBezTo>
                  <a:cubicBezTo>
                    <a:pt x="14375" y="-52"/>
                    <a:pt x="13008" y="-52"/>
                    <a:pt x="10821" y="112"/>
                  </a:cubicBezTo>
                  <a:cubicBezTo>
                    <a:pt x="8633" y="275"/>
                    <a:pt x="5626" y="603"/>
                    <a:pt x="3712" y="984"/>
                  </a:cubicBezTo>
                  <a:cubicBezTo>
                    <a:pt x="1798" y="1366"/>
                    <a:pt x="978" y="1803"/>
                    <a:pt x="1114" y="2239"/>
                  </a:cubicBezTo>
                  <a:cubicBezTo>
                    <a:pt x="1251" y="2675"/>
                    <a:pt x="2345" y="3112"/>
                    <a:pt x="4395" y="4148"/>
                  </a:cubicBezTo>
                  <a:cubicBezTo>
                    <a:pt x="6446" y="5184"/>
                    <a:pt x="9454" y="6821"/>
                    <a:pt x="10684" y="8239"/>
                  </a:cubicBezTo>
                  <a:cubicBezTo>
                    <a:pt x="11914" y="9657"/>
                    <a:pt x="11368" y="10857"/>
                    <a:pt x="10684" y="11675"/>
                  </a:cubicBezTo>
                  <a:cubicBezTo>
                    <a:pt x="10000" y="12493"/>
                    <a:pt x="9180" y="12930"/>
                    <a:pt x="7676" y="13312"/>
                  </a:cubicBezTo>
                  <a:cubicBezTo>
                    <a:pt x="6173" y="13693"/>
                    <a:pt x="3985" y="14021"/>
                    <a:pt x="2481" y="13966"/>
                  </a:cubicBezTo>
                  <a:cubicBezTo>
                    <a:pt x="978" y="13912"/>
                    <a:pt x="157" y="13475"/>
                    <a:pt x="21" y="12984"/>
                  </a:cubicBezTo>
                  <a:cubicBezTo>
                    <a:pt x="-116" y="12493"/>
                    <a:pt x="431" y="11948"/>
                    <a:pt x="1388" y="11621"/>
                  </a:cubicBezTo>
                  <a:cubicBezTo>
                    <a:pt x="2345" y="11293"/>
                    <a:pt x="3712" y="11184"/>
                    <a:pt x="4806" y="11403"/>
                  </a:cubicBezTo>
                  <a:cubicBezTo>
                    <a:pt x="5899" y="11621"/>
                    <a:pt x="6719" y="12166"/>
                    <a:pt x="7266" y="13039"/>
                  </a:cubicBezTo>
                  <a:cubicBezTo>
                    <a:pt x="7813" y="13912"/>
                    <a:pt x="8087" y="15112"/>
                    <a:pt x="7676" y="16312"/>
                  </a:cubicBezTo>
                  <a:cubicBezTo>
                    <a:pt x="7266" y="17512"/>
                    <a:pt x="6173" y="18712"/>
                    <a:pt x="5626" y="19584"/>
                  </a:cubicBezTo>
                  <a:cubicBezTo>
                    <a:pt x="5079" y="20457"/>
                    <a:pt x="5079" y="21003"/>
                    <a:pt x="5899" y="21275"/>
                  </a:cubicBezTo>
                  <a:cubicBezTo>
                    <a:pt x="6719" y="21548"/>
                    <a:pt x="8360" y="21548"/>
                    <a:pt x="11094" y="21166"/>
                  </a:cubicBezTo>
                  <a:cubicBezTo>
                    <a:pt x="13828" y="20784"/>
                    <a:pt x="17656" y="20021"/>
                    <a:pt x="21484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467850" y="3992033"/>
              <a:ext cx="133350" cy="24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2514" y="12554"/>
                  </a:cubicBezTo>
                  <a:cubicBezTo>
                    <a:pt x="15429" y="15508"/>
                    <a:pt x="16457" y="16615"/>
                    <a:pt x="17486" y="18000"/>
                  </a:cubicBezTo>
                  <a:cubicBezTo>
                    <a:pt x="18514" y="19385"/>
                    <a:pt x="19543" y="21046"/>
                    <a:pt x="20229" y="21323"/>
                  </a:cubicBezTo>
                  <a:cubicBezTo>
                    <a:pt x="20914" y="21600"/>
                    <a:pt x="21257" y="20492"/>
                    <a:pt x="2160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460250" y="3975313"/>
              <a:ext cx="160001" cy="28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54" fill="norm" stroke="1" extrusionOk="0">
                  <a:moveTo>
                    <a:pt x="21205" y="767"/>
                  </a:moveTo>
                  <a:cubicBezTo>
                    <a:pt x="20083" y="298"/>
                    <a:pt x="18961" y="-172"/>
                    <a:pt x="17839" y="63"/>
                  </a:cubicBezTo>
                  <a:cubicBezTo>
                    <a:pt x="16717" y="298"/>
                    <a:pt x="15595" y="1237"/>
                    <a:pt x="13491" y="3428"/>
                  </a:cubicBezTo>
                  <a:cubicBezTo>
                    <a:pt x="11387" y="5619"/>
                    <a:pt x="8301" y="9063"/>
                    <a:pt x="5917" y="11958"/>
                  </a:cubicBezTo>
                  <a:cubicBezTo>
                    <a:pt x="3532" y="14854"/>
                    <a:pt x="1849" y="17202"/>
                    <a:pt x="867" y="18845"/>
                  </a:cubicBezTo>
                  <a:cubicBezTo>
                    <a:pt x="-114" y="20489"/>
                    <a:pt x="-395" y="21428"/>
                    <a:pt x="727" y="21350"/>
                  </a:cubicBezTo>
                  <a:cubicBezTo>
                    <a:pt x="1849" y="21271"/>
                    <a:pt x="4374" y="20176"/>
                    <a:pt x="6899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678250" y="4074583"/>
              <a:ext cx="56300" cy="23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9" fill="norm" stroke="1" extrusionOk="0">
                  <a:moveTo>
                    <a:pt x="11678" y="0"/>
                  </a:moveTo>
                  <a:cubicBezTo>
                    <a:pt x="9278" y="4436"/>
                    <a:pt x="6878" y="8871"/>
                    <a:pt x="4878" y="12054"/>
                  </a:cubicBezTo>
                  <a:cubicBezTo>
                    <a:pt x="2878" y="15236"/>
                    <a:pt x="1278" y="17164"/>
                    <a:pt x="478" y="18611"/>
                  </a:cubicBezTo>
                  <a:cubicBezTo>
                    <a:pt x="-322" y="20057"/>
                    <a:pt x="-322" y="21021"/>
                    <a:pt x="2078" y="21311"/>
                  </a:cubicBezTo>
                  <a:cubicBezTo>
                    <a:pt x="4478" y="21600"/>
                    <a:pt x="9278" y="21214"/>
                    <a:pt x="12878" y="20636"/>
                  </a:cubicBezTo>
                  <a:cubicBezTo>
                    <a:pt x="16478" y="20057"/>
                    <a:pt x="18878" y="19286"/>
                    <a:pt x="2127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639300" y="4176183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600"/>
                    <a:pt x="1964" y="13600"/>
                    <a:pt x="5564" y="10000"/>
                  </a:cubicBezTo>
                  <a:cubicBezTo>
                    <a:pt x="9164" y="6400"/>
                    <a:pt x="1538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861550" y="4201583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208492" y="3948744"/>
              <a:ext cx="78508" cy="36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55" fill="norm" stroke="1" extrusionOk="0">
                  <a:moveTo>
                    <a:pt x="10851" y="1031"/>
                  </a:moveTo>
                  <a:cubicBezTo>
                    <a:pt x="11420" y="421"/>
                    <a:pt x="11988" y="-189"/>
                    <a:pt x="12272" y="55"/>
                  </a:cubicBezTo>
                  <a:cubicBezTo>
                    <a:pt x="12557" y="299"/>
                    <a:pt x="12557" y="1397"/>
                    <a:pt x="11420" y="3594"/>
                  </a:cubicBezTo>
                  <a:cubicBezTo>
                    <a:pt x="10283" y="5791"/>
                    <a:pt x="8009" y="9086"/>
                    <a:pt x="6020" y="11770"/>
                  </a:cubicBezTo>
                  <a:cubicBezTo>
                    <a:pt x="4030" y="14455"/>
                    <a:pt x="2325" y="16530"/>
                    <a:pt x="1188" y="18055"/>
                  </a:cubicBezTo>
                  <a:cubicBezTo>
                    <a:pt x="51" y="19580"/>
                    <a:pt x="-517" y="20557"/>
                    <a:pt x="620" y="20984"/>
                  </a:cubicBezTo>
                  <a:cubicBezTo>
                    <a:pt x="1757" y="21411"/>
                    <a:pt x="4599" y="21289"/>
                    <a:pt x="7441" y="20923"/>
                  </a:cubicBezTo>
                  <a:cubicBezTo>
                    <a:pt x="10283" y="20557"/>
                    <a:pt x="13125" y="19947"/>
                    <a:pt x="15399" y="19214"/>
                  </a:cubicBezTo>
                  <a:cubicBezTo>
                    <a:pt x="17672" y="18482"/>
                    <a:pt x="19378" y="17628"/>
                    <a:pt x="21083" y="1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191750" y="4132675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39" y="10932"/>
                    <a:pt x="1878" y="1332"/>
                    <a:pt x="5478" y="132"/>
                  </a:cubicBezTo>
                  <a:cubicBezTo>
                    <a:pt x="9078" y="-1068"/>
                    <a:pt x="1533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540999" y="4011083"/>
              <a:ext cx="16510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4154" y="3422"/>
                    <a:pt x="8308" y="6844"/>
                    <a:pt x="11631" y="9089"/>
                  </a:cubicBezTo>
                  <a:cubicBezTo>
                    <a:pt x="14954" y="11335"/>
                    <a:pt x="17446" y="12404"/>
                    <a:pt x="19108" y="13366"/>
                  </a:cubicBezTo>
                  <a:cubicBezTo>
                    <a:pt x="20769" y="14329"/>
                    <a:pt x="21600" y="15184"/>
                    <a:pt x="21600" y="16040"/>
                  </a:cubicBezTo>
                  <a:cubicBezTo>
                    <a:pt x="21600" y="16895"/>
                    <a:pt x="20769" y="17750"/>
                    <a:pt x="18831" y="18713"/>
                  </a:cubicBezTo>
                  <a:cubicBezTo>
                    <a:pt x="16892" y="19675"/>
                    <a:pt x="13846" y="20745"/>
                    <a:pt x="11492" y="21172"/>
                  </a:cubicBezTo>
                  <a:cubicBezTo>
                    <a:pt x="9138" y="21600"/>
                    <a:pt x="7477" y="21386"/>
                    <a:pt x="5815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527251" y="4176183"/>
              <a:ext cx="128050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16" fill="norm" stroke="1" extrusionOk="0">
                  <a:moveTo>
                    <a:pt x="21076" y="0"/>
                  </a:moveTo>
                  <a:cubicBezTo>
                    <a:pt x="14805" y="5786"/>
                    <a:pt x="8534" y="11571"/>
                    <a:pt x="4702" y="15236"/>
                  </a:cubicBezTo>
                  <a:cubicBezTo>
                    <a:pt x="870" y="18900"/>
                    <a:pt x="-524" y="20443"/>
                    <a:pt x="173" y="21021"/>
                  </a:cubicBezTo>
                  <a:cubicBezTo>
                    <a:pt x="870" y="21600"/>
                    <a:pt x="3657" y="21214"/>
                    <a:pt x="5399" y="20829"/>
                  </a:cubicBezTo>
                  <a:cubicBezTo>
                    <a:pt x="7141" y="20443"/>
                    <a:pt x="7837" y="20057"/>
                    <a:pt x="8534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0631603" y="4239683"/>
              <a:ext cx="144347" cy="1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95" fill="norm" stroke="1" extrusionOk="0">
                  <a:moveTo>
                    <a:pt x="21348" y="0"/>
                  </a:moveTo>
                  <a:cubicBezTo>
                    <a:pt x="19783" y="0"/>
                    <a:pt x="18218" y="0"/>
                    <a:pt x="15557" y="2084"/>
                  </a:cubicBezTo>
                  <a:cubicBezTo>
                    <a:pt x="12896" y="4168"/>
                    <a:pt x="9139" y="8337"/>
                    <a:pt x="6635" y="11179"/>
                  </a:cubicBezTo>
                  <a:cubicBezTo>
                    <a:pt x="4131" y="14021"/>
                    <a:pt x="2878" y="15537"/>
                    <a:pt x="1783" y="17242"/>
                  </a:cubicBezTo>
                  <a:cubicBezTo>
                    <a:pt x="687" y="18947"/>
                    <a:pt x="-252" y="20842"/>
                    <a:pt x="61" y="21221"/>
                  </a:cubicBezTo>
                  <a:cubicBezTo>
                    <a:pt x="374" y="21600"/>
                    <a:pt x="1939" y="20463"/>
                    <a:pt x="3505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892366" y="4061883"/>
              <a:ext cx="153361" cy="22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32" fill="norm" stroke="1" extrusionOk="0">
                  <a:moveTo>
                    <a:pt x="17856" y="1851"/>
                  </a:moveTo>
                  <a:cubicBezTo>
                    <a:pt x="16416" y="1851"/>
                    <a:pt x="14976" y="1851"/>
                    <a:pt x="12096" y="3909"/>
                  </a:cubicBezTo>
                  <a:cubicBezTo>
                    <a:pt x="9216" y="5966"/>
                    <a:pt x="4896" y="10080"/>
                    <a:pt x="2592" y="12960"/>
                  </a:cubicBezTo>
                  <a:cubicBezTo>
                    <a:pt x="288" y="15840"/>
                    <a:pt x="0" y="17486"/>
                    <a:pt x="0" y="18823"/>
                  </a:cubicBezTo>
                  <a:cubicBezTo>
                    <a:pt x="0" y="20160"/>
                    <a:pt x="288" y="21189"/>
                    <a:pt x="2304" y="21394"/>
                  </a:cubicBezTo>
                  <a:cubicBezTo>
                    <a:pt x="4320" y="21600"/>
                    <a:pt x="8064" y="20983"/>
                    <a:pt x="11808" y="18823"/>
                  </a:cubicBezTo>
                  <a:cubicBezTo>
                    <a:pt x="15552" y="16663"/>
                    <a:pt x="19296" y="12960"/>
                    <a:pt x="20448" y="9566"/>
                  </a:cubicBezTo>
                  <a:cubicBezTo>
                    <a:pt x="21600" y="6171"/>
                    <a:pt x="20160" y="3086"/>
                    <a:pt x="18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1080749" y="3929617"/>
              <a:ext cx="221757" cy="49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14" fill="norm" stroke="1" extrusionOk="0">
                  <a:moveTo>
                    <a:pt x="10295" y="494"/>
                  </a:moveTo>
                  <a:cubicBezTo>
                    <a:pt x="10901" y="134"/>
                    <a:pt x="11507" y="-226"/>
                    <a:pt x="13323" y="179"/>
                  </a:cubicBezTo>
                  <a:cubicBezTo>
                    <a:pt x="15140" y="584"/>
                    <a:pt x="18168" y="1754"/>
                    <a:pt x="19783" y="2834"/>
                  </a:cubicBezTo>
                  <a:cubicBezTo>
                    <a:pt x="21398" y="3914"/>
                    <a:pt x="21600" y="4904"/>
                    <a:pt x="20288" y="6119"/>
                  </a:cubicBezTo>
                  <a:cubicBezTo>
                    <a:pt x="18976" y="7334"/>
                    <a:pt x="16150" y="8774"/>
                    <a:pt x="14333" y="9719"/>
                  </a:cubicBezTo>
                  <a:cubicBezTo>
                    <a:pt x="12516" y="10664"/>
                    <a:pt x="11708" y="11114"/>
                    <a:pt x="11305" y="11609"/>
                  </a:cubicBezTo>
                  <a:cubicBezTo>
                    <a:pt x="10901" y="12104"/>
                    <a:pt x="10901" y="12644"/>
                    <a:pt x="11607" y="13319"/>
                  </a:cubicBezTo>
                  <a:cubicBezTo>
                    <a:pt x="12314" y="13994"/>
                    <a:pt x="13727" y="14804"/>
                    <a:pt x="14535" y="15704"/>
                  </a:cubicBezTo>
                  <a:cubicBezTo>
                    <a:pt x="15342" y="16604"/>
                    <a:pt x="15544" y="17594"/>
                    <a:pt x="14232" y="18584"/>
                  </a:cubicBezTo>
                  <a:cubicBezTo>
                    <a:pt x="12920" y="19574"/>
                    <a:pt x="10093" y="20564"/>
                    <a:pt x="7469" y="20969"/>
                  </a:cubicBezTo>
                  <a:cubicBezTo>
                    <a:pt x="4845" y="21374"/>
                    <a:pt x="2422" y="21194"/>
                    <a:pt x="0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555749" y="4849283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486"/>
                    <a:pt x="18514" y="10971"/>
                    <a:pt x="20057" y="14571"/>
                  </a:cubicBezTo>
                  <a:cubicBezTo>
                    <a:pt x="21600" y="18171"/>
                    <a:pt x="15429" y="1988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562100" y="476038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663700" y="4810638"/>
              <a:ext cx="80963" cy="22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35" fill="norm" stroke="1" extrusionOk="0">
                  <a:moveTo>
                    <a:pt x="16615" y="3651"/>
                  </a:moveTo>
                  <a:cubicBezTo>
                    <a:pt x="16615" y="2651"/>
                    <a:pt x="16615" y="1651"/>
                    <a:pt x="14677" y="951"/>
                  </a:cubicBezTo>
                  <a:cubicBezTo>
                    <a:pt x="12738" y="251"/>
                    <a:pt x="8862" y="-149"/>
                    <a:pt x="6092" y="51"/>
                  </a:cubicBezTo>
                  <a:cubicBezTo>
                    <a:pt x="3323" y="251"/>
                    <a:pt x="1662" y="1051"/>
                    <a:pt x="831" y="2551"/>
                  </a:cubicBezTo>
                  <a:cubicBezTo>
                    <a:pt x="0" y="4051"/>
                    <a:pt x="0" y="6251"/>
                    <a:pt x="1938" y="8251"/>
                  </a:cubicBezTo>
                  <a:cubicBezTo>
                    <a:pt x="3877" y="10251"/>
                    <a:pt x="7754" y="12051"/>
                    <a:pt x="11354" y="13651"/>
                  </a:cubicBezTo>
                  <a:cubicBezTo>
                    <a:pt x="14954" y="15251"/>
                    <a:pt x="18277" y="16651"/>
                    <a:pt x="19938" y="17851"/>
                  </a:cubicBezTo>
                  <a:cubicBezTo>
                    <a:pt x="21600" y="19051"/>
                    <a:pt x="21600" y="20051"/>
                    <a:pt x="19938" y="20651"/>
                  </a:cubicBezTo>
                  <a:cubicBezTo>
                    <a:pt x="18277" y="21251"/>
                    <a:pt x="14954" y="21451"/>
                    <a:pt x="11354" y="20951"/>
                  </a:cubicBezTo>
                  <a:cubicBezTo>
                    <a:pt x="7754" y="20451"/>
                    <a:pt x="3877" y="19251"/>
                    <a:pt x="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382804" y="4892607"/>
              <a:ext cx="220697" cy="21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6" fill="norm" stroke="1" extrusionOk="0">
                  <a:moveTo>
                    <a:pt x="15278" y="1397"/>
                  </a:moveTo>
                  <a:cubicBezTo>
                    <a:pt x="14455" y="541"/>
                    <a:pt x="13632" y="-314"/>
                    <a:pt x="11780" y="114"/>
                  </a:cubicBezTo>
                  <a:cubicBezTo>
                    <a:pt x="9929" y="541"/>
                    <a:pt x="7049" y="2252"/>
                    <a:pt x="4889" y="4605"/>
                  </a:cubicBezTo>
                  <a:cubicBezTo>
                    <a:pt x="2729" y="6957"/>
                    <a:pt x="1289" y="9951"/>
                    <a:pt x="569" y="12518"/>
                  </a:cubicBezTo>
                  <a:cubicBezTo>
                    <a:pt x="-151" y="15084"/>
                    <a:pt x="-151" y="17223"/>
                    <a:pt x="363" y="18292"/>
                  </a:cubicBezTo>
                  <a:cubicBezTo>
                    <a:pt x="878" y="19361"/>
                    <a:pt x="1906" y="19361"/>
                    <a:pt x="3449" y="18399"/>
                  </a:cubicBezTo>
                  <a:cubicBezTo>
                    <a:pt x="4992" y="17436"/>
                    <a:pt x="7049" y="15512"/>
                    <a:pt x="8489" y="13694"/>
                  </a:cubicBezTo>
                  <a:cubicBezTo>
                    <a:pt x="9929" y="11876"/>
                    <a:pt x="10752" y="10165"/>
                    <a:pt x="11266" y="8775"/>
                  </a:cubicBezTo>
                  <a:cubicBezTo>
                    <a:pt x="11780" y="7385"/>
                    <a:pt x="11986" y="6316"/>
                    <a:pt x="12398" y="6316"/>
                  </a:cubicBezTo>
                  <a:cubicBezTo>
                    <a:pt x="12809" y="6316"/>
                    <a:pt x="13426" y="7385"/>
                    <a:pt x="14455" y="9737"/>
                  </a:cubicBezTo>
                  <a:cubicBezTo>
                    <a:pt x="15483" y="12090"/>
                    <a:pt x="16923" y="15726"/>
                    <a:pt x="18158" y="17864"/>
                  </a:cubicBezTo>
                  <a:cubicBezTo>
                    <a:pt x="19392" y="20003"/>
                    <a:pt x="20420" y="20644"/>
                    <a:pt x="21449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276600" y="4855633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68"/>
                    <a:pt x="14400" y="10537"/>
                    <a:pt x="12600" y="13698"/>
                  </a:cubicBezTo>
                  <a:cubicBezTo>
                    <a:pt x="10800" y="16859"/>
                    <a:pt x="10800" y="17912"/>
                    <a:pt x="9900" y="18878"/>
                  </a:cubicBezTo>
                  <a:cubicBezTo>
                    <a:pt x="9000" y="19844"/>
                    <a:pt x="7200" y="20722"/>
                    <a:pt x="5400" y="21161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257550" y="4784336"/>
              <a:ext cx="170139" cy="29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08" fill="norm" stroke="1" extrusionOk="0">
                  <a:moveTo>
                    <a:pt x="0" y="11214"/>
                  </a:moveTo>
                  <a:cubicBezTo>
                    <a:pt x="0" y="8283"/>
                    <a:pt x="0" y="5351"/>
                    <a:pt x="260" y="3423"/>
                  </a:cubicBezTo>
                  <a:cubicBezTo>
                    <a:pt x="520" y="1494"/>
                    <a:pt x="1041" y="568"/>
                    <a:pt x="1952" y="183"/>
                  </a:cubicBezTo>
                  <a:cubicBezTo>
                    <a:pt x="2863" y="-203"/>
                    <a:pt x="4164" y="-49"/>
                    <a:pt x="7417" y="1340"/>
                  </a:cubicBezTo>
                  <a:cubicBezTo>
                    <a:pt x="10670" y="2728"/>
                    <a:pt x="15875" y="5351"/>
                    <a:pt x="18607" y="8283"/>
                  </a:cubicBezTo>
                  <a:cubicBezTo>
                    <a:pt x="21340" y="11214"/>
                    <a:pt x="21600" y="14454"/>
                    <a:pt x="19648" y="16691"/>
                  </a:cubicBezTo>
                  <a:cubicBezTo>
                    <a:pt x="17696" y="18928"/>
                    <a:pt x="13533" y="20163"/>
                    <a:pt x="10800" y="20780"/>
                  </a:cubicBezTo>
                  <a:cubicBezTo>
                    <a:pt x="8067" y="21397"/>
                    <a:pt x="6766" y="21397"/>
                    <a:pt x="5595" y="21166"/>
                  </a:cubicBezTo>
                  <a:cubicBezTo>
                    <a:pt x="4424" y="20934"/>
                    <a:pt x="3383" y="20471"/>
                    <a:pt x="3904" y="20240"/>
                  </a:cubicBezTo>
                  <a:cubicBezTo>
                    <a:pt x="4424" y="20008"/>
                    <a:pt x="6506" y="20008"/>
                    <a:pt x="8588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606800" y="4855633"/>
              <a:ext cx="44450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298"/>
                    <a:pt x="15429" y="10596"/>
                    <a:pt x="13886" y="13857"/>
                  </a:cubicBezTo>
                  <a:cubicBezTo>
                    <a:pt x="12343" y="17117"/>
                    <a:pt x="12343" y="18340"/>
                    <a:pt x="11829" y="19460"/>
                  </a:cubicBezTo>
                  <a:cubicBezTo>
                    <a:pt x="11314" y="20581"/>
                    <a:pt x="10286" y="21600"/>
                    <a:pt x="9257" y="21600"/>
                  </a:cubicBezTo>
                  <a:cubicBezTo>
                    <a:pt x="8229" y="21600"/>
                    <a:pt x="7200" y="20581"/>
                    <a:pt x="5657" y="19460"/>
                  </a:cubicBezTo>
                  <a:cubicBezTo>
                    <a:pt x="4114" y="18340"/>
                    <a:pt x="2057" y="17117"/>
                    <a:pt x="0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531760" y="4830233"/>
              <a:ext cx="28459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342" y="21600"/>
                  </a:moveTo>
                  <a:cubicBezTo>
                    <a:pt x="548" y="18400"/>
                    <a:pt x="-246" y="15200"/>
                    <a:pt x="72" y="12800"/>
                  </a:cubicBezTo>
                  <a:cubicBezTo>
                    <a:pt x="389" y="10400"/>
                    <a:pt x="1819" y="8800"/>
                    <a:pt x="4836" y="6800"/>
                  </a:cubicBezTo>
                  <a:cubicBezTo>
                    <a:pt x="7854" y="4800"/>
                    <a:pt x="12460" y="2400"/>
                    <a:pt x="15478" y="1200"/>
                  </a:cubicBezTo>
                  <a:cubicBezTo>
                    <a:pt x="18495" y="0"/>
                    <a:pt x="19925" y="0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891980" y="4866392"/>
              <a:ext cx="266420" cy="24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44" fill="norm" stroke="1" extrusionOk="0">
                  <a:moveTo>
                    <a:pt x="2597" y="705"/>
                  </a:moveTo>
                  <a:cubicBezTo>
                    <a:pt x="2087" y="5745"/>
                    <a:pt x="1577" y="10785"/>
                    <a:pt x="1237" y="13935"/>
                  </a:cubicBezTo>
                  <a:cubicBezTo>
                    <a:pt x="896" y="17085"/>
                    <a:pt x="726" y="18345"/>
                    <a:pt x="471" y="19425"/>
                  </a:cubicBezTo>
                  <a:cubicBezTo>
                    <a:pt x="216" y="20505"/>
                    <a:pt x="-124" y="21405"/>
                    <a:pt x="46" y="20685"/>
                  </a:cubicBezTo>
                  <a:cubicBezTo>
                    <a:pt x="216" y="19965"/>
                    <a:pt x="896" y="17625"/>
                    <a:pt x="1747" y="14385"/>
                  </a:cubicBezTo>
                  <a:cubicBezTo>
                    <a:pt x="2597" y="11145"/>
                    <a:pt x="3618" y="7005"/>
                    <a:pt x="4298" y="4395"/>
                  </a:cubicBezTo>
                  <a:cubicBezTo>
                    <a:pt x="4978" y="1785"/>
                    <a:pt x="5319" y="705"/>
                    <a:pt x="5914" y="255"/>
                  </a:cubicBezTo>
                  <a:cubicBezTo>
                    <a:pt x="6509" y="-195"/>
                    <a:pt x="7359" y="-15"/>
                    <a:pt x="7870" y="525"/>
                  </a:cubicBezTo>
                  <a:cubicBezTo>
                    <a:pt x="8380" y="1065"/>
                    <a:pt x="8550" y="1965"/>
                    <a:pt x="8720" y="2865"/>
                  </a:cubicBezTo>
                  <a:cubicBezTo>
                    <a:pt x="8890" y="3765"/>
                    <a:pt x="9060" y="4665"/>
                    <a:pt x="9400" y="5745"/>
                  </a:cubicBezTo>
                  <a:cubicBezTo>
                    <a:pt x="9741" y="6825"/>
                    <a:pt x="10251" y="8085"/>
                    <a:pt x="10931" y="8625"/>
                  </a:cubicBezTo>
                  <a:cubicBezTo>
                    <a:pt x="11611" y="9165"/>
                    <a:pt x="12462" y="8985"/>
                    <a:pt x="13482" y="7995"/>
                  </a:cubicBezTo>
                  <a:cubicBezTo>
                    <a:pt x="14503" y="7005"/>
                    <a:pt x="15693" y="5205"/>
                    <a:pt x="16544" y="3945"/>
                  </a:cubicBezTo>
                  <a:cubicBezTo>
                    <a:pt x="17394" y="2685"/>
                    <a:pt x="17904" y="1965"/>
                    <a:pt x="18670" y="1425"/>
                  </a:cubicBezTo>
                  <a:cubicBezTo>
                    <a:pt x="19435" y="885"/>
                    <a:pt x="20456" y="525"/>
                    <a:pt x="20966" y="1155"/>
                  </a:cubicBezTo>
                  <a:cubicBezTo>
                    <a:pt x="21476" y="1785"/>
                    <a:pt x="21476" y="3405"/>
                    <a:pt x="21306" y="6645"/>
                  </a:cubicBezTo>
                  <a:cubicBezTo>
                    <a:pt x="21136" y="9885"/>
                    <a:pt x="20796" y="14745"/>
                    <a:pt x="20456" y="19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313766" y="4850225"/>
              <a:ext cx="175684" cy="25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983"/>
                  </a:moveTo>
                  <a:cubicBezTo>
                    <a:pt x="20559" y="452"/>
                    <a:pt x="19518" y="-79"/>
                    <a:pt x="18217" y="10"/>
                  </a:cubicBezTo>
                  <a:cubicBezTo>
                    <a:pt x="16916" y="98"/>
                    <a:pt x="15354" y="806"/>
                    <a:pt x="12361" y="3373"/>
                  </a:cubicBezTo>
                  <a:cubicBezTo>
                    <a:pt x="9369" y="5941"/>
                    <a:pt x="4945" y="10367"/>
                    <a:pt x="2602" y="13023"/>
                  </a:cubicBezTo>
                  <a:cubicBezTo>
                    <a:pt x="260" y="15678"/>
                    <a:pt x="0" y="16564"/>
                    <a:pt x="0" y="17449"/>
                  </a:cubicBezTo>
                  <a:cubicBezTo>
                    <a:pt x="0" y="18334"/>
                    <a:pt x="260" y="19219"/>
                    <a:pt x="2602" y="19928"/>
                  </a:cubicBezTo>
                  <a:cubicBezTo>
                    <a:pt x="4945" y="20636"/>
                    <a:pt x="9369" y="21167"/>
                    <a:pt x="12622" y="21344"/>
                  </a:cubicBezTo>
                  <a:cubicBezTo>
                    <a:pt x="15875" y="21521"/>
                    <a:pt x="17957" y="21344"/>
                    <a:pt x="20039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270499" y="495088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270499" y="48810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410993" y="4713730"/>
              <a:ext cx="81757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8" fill="norm" stroke="1" extrusionOk="0">
                  <a:moveTo>
                    <a:pt x="21392" y="2038"/>
                  </a:moveTo>
                  <a:cubicBezTo>
                    <a:pt x="20838" y="1403"/>
                    <a:pt x="20284" y="767"/>
                    <a:pt x="18346" y="386"/>
                  </a:cubicBezTo>
                  <a:cubicBezTo>
                    <a:pt x="16407" y="5"/>
                    <a:pt x="13084" y="-122"/>
                    <a:pt x="10592" y="132"/>
                  </a:cubicBezTo>
                  <a:cubicBezTo>
                    <a:pt x="8100" y="386"/>
                    <a:pt x="6438" y="1022"/>
                    <a:pt x="4777" y="2927"/>
                  </a:cubicBezTo>
                  <a:cubicBezTo>
                    <a:pt x="3115" y="4833"/>
                    <a:pt x="1454" y="8010"/>
                    <a:pt x="623" y="11059"/>
                  </a:cubicBezTo>
                  <a:cubicBezTo>
                    <a:pt x="-208" y="14109"/>
                    <a:pt x="-208" y="17031"/>
                    <a:pt x="623" y="18746"/>
                  </a:cubicBezTo>
                  <a:cubicBezTo>
                    <a:pt x="1454" y="20462"/>
                    <a:pt x="3115" y="20970"/>
                    <a:pt x="477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384800" y="4938183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223000" y="4744454"/>
              <a:ext cx="190500" cy="30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855"/>
                  </a:moveTo>
                  <a:cubicBezTo>
                    <a:pt x="240" y="2798"/>
                    <a:pt x="480" y="1741"/>
                    <a:pt x="840" y="1590"/>
                  </a:cubicBezTo>
                  <a:cubicBezTo>
                    <a:pt x="1200" y="1438"/>
                    <a:pt x="1680" y="2194"/>
                    <a:pt x="2280" y="4762"/>
                  </a:cubicBezTo>
                  <a:cubicBezTo>
                    <a:pt x="2880" y="7329"/>
                    <a:pt x="3600" y="11710"/>
                    <a:pt x="4080" y="14429"/>
                  </a:cubicBezTo>
                  <a:cubicBezTo>
                    <a:pt x="4560" y="17148"/>
                    <a:pt x="4800" y="18205"/>
                    <a:pt x="4920" y="19262"/>
                  </a:cubicBezTo>
                  <a:cubicBezTo>
                    <a:pt x="5040" y="20320"/>
                    <a:pt x="5040" y="21377"/>
                    <a:pt x="5280" y="21452"/>
                  </a:cubicBezTo>
                  <a:cubicBezTo>
                    <a:pt x="5520" y="21528"/>
                    <a:pt x="6000" y="20622"/>
                    <a:pt x="7080" y="17978"/>
                  </a:cubicBezTo>
                  <a:cubicBezTo>
                    <a:pt x="8160" y="15335"/>
                    <a:pt x="9840" y="10955"/>
                    <a:pt x="11280" y="8009"/>
                  </a:cubicBezTo>
                  <a:cubicBezTo>
                    <a:pt x="12720" y="5064"/>
                    <a:pt x="13920" y="3553"/>
                    <a:pt x="15240" y="2269"/>
                  </a:cubicBezTo>
                  <a:cubicBezTo>
                    <a:pt x="16560" y="985"/>
                    <a:pt x="18000" y="-72"/>
                    <a:pt x="19080" y="4"/>
                  </a:cubicBezTo>
                  <a:cubicBezTo>
                    <a:pt x="20160" y="79"/>
                    <a:pt x="20880" y="1287"/>
                    <a:pt x="21600" y="2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140450" y="4874683"/>
              <a:ext cx="444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7760"/>
                    <a:pt x="4937" y="13920"/>
                    <a:pt x="7714" y="10800"/>
                  </a:cubicBezTo>
                  <a:cubicBezTo>
                    <a:pt x="10491" y="7680"/>
                    <a:pt x="13577" y="5280"/>
                    <a:pt x="15943" y="3600"/>
                  </a:cubicBezTo>
                  <a:cubicBezTo>
                    <a:pt x="18309" y="1920"/>
                    <a:pt x="19954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948487" y="4671483"/>
              <a:ext cx="106363" cy="38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5" fill="norm" stroke="1" extrusionOk="0">
                  <a:moveTo>
                    <a:pt x="9847" y="0"/>
                  </a:moveTo>
                  <a:cubicBezTo>
                    <a:pt x="9000" y="3323"/>
                    <a:pt x="8153" y="6646"/>
                    <a:pt x="6458" y="9851"/>
                  </a:cubicBezTo>
                  <a:cubicBezTo>
                    <a:pt x="4764" y="13055"/>
                    <a:pt x="2223" y="16141"/>
                    <a:pt x="953" y="18099"/>
                  </a:cubicBezTo>
                  <a:cubicBezTo>
                    <a:pt x="-318" y="20057"/>
                    <a:pt x="-318" y="20888"/>
                    <a:pt x="953" y="21244"/>
                  </a:cubicBezTo>
                  <a:cubicBezTo>
                    <a:pt x="2223" y="21600"/>
                    <a:pt x="4764" y="21481"/>
                    <a:pt x="8153" y="21066"/>
                  </a:cubicBezTo>
                  <a:cubicBezTo>
                    <a:pt x="11541" y="20651"/>
                    <a:pt x="15776" y="19938"/>
                    <a:pt x="18106" y="19286"/>
                  </a:cubicBezTo>
                  <a:cubicBezTo>
                    <a:pt x="20435" y="18633"/>
                    <a:pt x="20858" y="18040"/>
                    <a:pt x="21282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08800" y="4868333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239000" y="482388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239000" y="49826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95299" y="5545414"/>
              <a:ext cx="162091" cy="4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40" fill="norm" stroke="1" extrusionOk="0">
                  <a:moveTo>
                    <a:pt x="4985" y="8031"/>
                  </a:moveTo>
                  <a:cubicBezTo>
                    <a:pt x="5815" y="10674"/>
                    <a:pt x="6646" y="13317"/>
                    <a:pt x="6785" y="15414"/>
                  </a:cubicBezTo>
                  <a:cubicBezTo>
                    <a:pt x="6923" y="17510"/>
                    <a:pt x="6369" y="19059"/>
                    <a:pt x="5677" y="20062"/>
                  </a:cubicBezTo>
                  <a:cubicBezTo>
                    <a:pt x="4985" y="21064"/>
                    <a:pt x="4154" y="21520"/>
                    <a:pt x="3738" y="21429"/>
                  </a:cubicBezTo>
                  <a:cubicBezTo>
                    <a:pt x="3323" y="21338"/>
                    <a:pt x="3323" y="20700"/>
                    <a:pt x="3323" y="18695"/>
                  </a:cubicBezTo>
                  <a:cubicBezTo>
                    <a:pt x="3323" y="16690"/>
                    <a:pt x="3323" y="13317"/>
                    <a:pt x="3877" y="10310"/>
                  </a:cubicBezTo>
                  <a:cubicBezTo>
                    <a:pt x="4431" y="7302"/>
                    <a:pt x="5538" y="4659"/>
                    <a:pt x="6508" y="3155"/>
                  </a:cubicBezTo>
                  <a:cubicBezTo>
                    <a:pt x="7477" y="1652"/>
                    <a:pt x="8308" y="1287"/>
                    <a:pt x="9277" y="923"/>
                  </a:cubicBezTo>
                  <a:cubicBezTo>
                    <a:pt x="10246" y="558"/>
                    <a:pt x="11354" y="193"/>
                    <a:pt x="12600" y="57"/>
                  </a:cubicBezTo>
                  <a:cubicBezTo>
                    <a:pt x="13846" y="-80"/>
                    <a:pt x="15231" y="11"/>
                    <a:pt x="16892" y="558"/>
                  </a:cubicBezTo>
                  <a:cubicBezTo>
                    <a:pt x="18554" y="1105"/>
                    <a:pt x="20492" y="2107"/>
                    <a:pt x="21046" y="3155"/>
                  </a:cubicBezTo>
                  <a:cubicBezTo>
                    <a:pt x="21600" y="4204"/>
                    <a:pt x="20769" y="5297"/>
                    <a:pt x="17723" y="6163"/>
                  </a:cubicBezTo>
                  <a:cubicBezTo>
                    <a:pt x="14677" y="7029"/>
                    <a:pt x="9415" y="7667"/>
                    <a:pt x="6092" y="8077"/>
                  </a:cubicBezTo>
                  <a:cubicBezTo>
                    <a:pt x="2769" y="8487"/>
                    <a:pt x="1385" y="8669"/>
                    <a:pt x="0" y="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41350" y="5712883"/>
              <a:ext cx="158750" cy="23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7958"/>
                  </a:moveTo>
                  <a:cubicBezTo>
                    <a:pt x="288" y="6442"/>
                    <a:pt x="576" y="4926"/>
                    <a:pt x="1728" y="4074"/>
                  </a:cubicBezTo>
                  <a:cubicBezTo>
                    <a:pt x="2880" y="3221"/>
                    <a:pt x="4896" y="3032"/>
                    <a:pt x="7200" y="4358"/>
                  </a:cubicBezTo>
                  <a:cubicBezTo>
                    <a:pt x="9504" y="5684"/>
                    <a:pt x="12096" y="8526"/>
                    <a:pt x="13104" y="11463"/>
                  </a:cubicBezTo>
                  <a:cubicBezTo>
                    <a:pt x="14112" y="14400"/>
                    <a:pt x="13536" y="17432"/>
                    <a:pt x="12528" y="19232"/>
                  </a:cubicBezTo>
                  <a:cubicBezTo>
                    <a:pt x="11520" y="21032"/>
                    <a:pt x="10080" y="21600"/>
                    <a:pt x="9072" y="21411"/>
                  </a:cubicBezTo>
                  <a:cubicBezTo>
                    <a:pt x="8064" y="21221"/>
                    <a:pt x="7488" y="20274"/>
                    <a:pt x="7632" y="17432"/>
                  </a:cubicBezTo>
                  <a:cubicBezTo>
                    <a:pt x="7776" y="14589"/>
                    <a:pt x="8640" y="9853"/>
                    <a:pt x="11088" y="6632"/>
                  </a:cubicBezTo>
                  <a:cubicBezTo>
                    <a:pt x="13536" y="3411"/>
                    <a:pt x="17568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95083" y="5521352"/>
              <a:ext cx="192367" cy="54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73" fill="norm" stroke="1" extrusionOk="0">
                  <a:moveTo>
                    <a:pt x="21108" y="1554"/>
                  </a:moveTo>
                  <a:cubicBezTo>
                    <a:pt x="21108" y="882"/>
                    <a:pt x="21108" y="209"/>
                    <a:pt x="20527" y="41"/>
                  </a:cubicBezTo>
                  <a:cubicBezTo>
                    <a:pt x="19947" y="-127"/>
                    <a:pt x="18785" y="209"/>
                    <a:pt x="16695" y="1302"/>
                  </a:cubicBezTo>
                  <a:cubicBezTo>
                    <a:pt x="14605" y="2394"/>
                    <a:pt x="11585" y="4243"/>
                    <a:pt x="8566" y="6471"/>
                  </a:cubicBezTo>
                  <a:cubicBezTo>
                    <a:pt x="5547" y="8698"/>
                    <a:pt x="2527" y="11303"/>
                    <a:pt x="1018" y="13573"/>
                  </a:cubicBezTo>
                  <a:cubicBezTo>
                    <a:pt x="-492" y="15842"/>
                    <a:pt x="-492" y="17775"/>
                    <a:pt x="2179" y="19036"/>
                  </a:cubicBezTo>
                  <a:cubicBezTo>
                    <a:pt x="4850" y="20296"/>
                    <a:pt x="10192" y="20885"/>
                    <a:pt x="1553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428750" y="5636683"/>
              <a:ext cx="152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160"/>
                    <a:pt x="6600" y="4320"/>
                    <a:pt x="9300" y="7056"/>
                  </a:cubicBezTo>
                  <a:cubicBezTo>
                    <a:pt x="12000" y="9792"/>
                    <a:pt x="14100" y="13104"/>
                    <a:pt x="16050" y="15624"/>
                  </a:cubicBezTo>
                  <a:cubicBezTo>
                    <a:pt x="18000" y="18144"/>
                    <a:pt x="198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447800" y="5630333"/>
              <a:ext cx="1841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2147"/>
                    <a:pt x="17131" y="4295"/>
                    <a:pt x="14152" y="7516"/>
                  </a:cubicBezTo>
                  <a:cubicBezTo>
                    <a:pt x="11172" y="10737"/>
                    <a:pt x="7448" y="15032"/>
                    <a:pt x="4966" y="17558"/>
                  </a:cubicBezTo>
                  <a:cubicBezTo>
                    <a:pt x="2483" y="20084"/>
                    <a:pt x="1241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727200" y="5922433"/>
              <a:ext cx="57150" cy="2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9600" y="0"/>
                  </a:moveTo>
                  <a:cubicBezTo>
                    <a:pt x="6400" y="5169"/>
                    <a:pt x="3200" y="10338"/>
                    <a:pt x="1600" y="13477"/>
                  </a:cubicBezTo>
                  <a:cubicBezTo>
                    <a:pt x="0" y="16615"/>
                    <a:pt x="0" y="17723"/>
                    <a:pt x="0" y="18738"/>
                  </a:cubicBezTo>
                  <a:cubicBezTo>
                    <a:pt x="0" y="19754"/>
                    <a:pt x="0" y="20677"/>
                    <a:pt x="2000" y="21138"/>
                  </a:cubicBezTo>
                  <a:cubicBezTo>
                    <a:pt x="4000" y="21600"/>
                    <a:pt x="8000" y="21600"/>
                    <a:pt x="11600" y="20954"/>
                  </a:cubicBezTo>
                  <a:cubicBezTo>
                    <a:pt x="15200" y="20308"/>
                    <a:pt x="18400" y="19015"/>
                    <a:pt x="21600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701800" y="6030383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280"/>
                    <a:pt x="8337" y="12960"/>
                    <a:pt x="11937" y="9360"/>
                  </a:cubicBezTo>
                  <a:cubicBezTo>
                    <a:pt x="15537" y="5760"/>
                    <a:pt x="1856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885950" y="6043083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943099" y="5960533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057400" y="5979583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451100" y="5744633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457450" y="5877983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965449" y="5808133"/>
              <a:ext cx="75672" cy="37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09" fill="norm" stroke="1" extrusionOk="0">
                  <a:moveTo>
                    <a:pt x="7200" y="0"/>
                  </a:moveTo>
                  <a:cubicBezTo>
                    <a:pt x="10800" y="2864"/>
                    <a:pt x="14400" y="5728"/>
                    <a:pt x="16800" y="8652"/>
                  </a:cubicBezTo>
                  <a:cubicBezTo>
                    <a:pt x="19200" y="11576"/>
                    <a:pt x="20400" y="14559"/>
                    <a:pt x="21000" y="16349"/>
                  </a:cubicBezTo>
                  <a:cubicBezTo>
                    <a:pt x="21600" y="18139"/>
                    <a:pt x="21600" y="18736"/>
                    <a:pt x="21000" y="19333"/>
                  </a:cubicBezTo>
                  <a:cubicBezTo>
                    <a:pt x="20400" y="19929"/>
                    <a:pt x="19200" y="20526"/>
                    <a:pt x="16800" y="20944"/>
                  </a:cubicBezTo>
                  <a:cubicBezTo>
                    <a:pt x="14400" y="21361"/>
                    <a:pt x="10800" y="21600"/>
                    <a:pt x="7800" y="20645"/>
                  </a:cubicBezTo>
                  <a:cubicBezTo>
                    <a:pt x="4800" y="19691"/>
                    <a:pt x="2400" y="17543"/>
                    <a:pt x="0" y="15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984500" y="57192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371850" y="5446183"/>
              <a:ext cx="57150" cy="102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00"/>
                    <a:pt x="4800" y="2400"/>
                    <a:pt x="6400" y="3978"/>
                  </a:cubicBezTo>
                  <a:cubicBezTo>
                    <a:pt x="8000" y="5556"/>
                    <a:pt x="8800" y="7511"/>
                    <a:pt x="9600" y="9333"/>
                  </a:cubicBezTo>
                  <a:cubicBezTo>
                    <a:pt x="10400" y="11156"/>
                    <a:pt x="11200" y="12844"/>
                    <a:pt x="12000" y="14533"/>
                  </a:cubicBezTo>
                  <a:cubicBezTo>
                    <a:pt x="12800" y="16222"/>
                    <a:pt x="13600" y="17911"/>
                    <a:pt x="15200" y="19089"/>
                  </a:cubicBezTo>
                  <a:cubicBezTo>
                    <a:pt x="16800" y="20267"/>
                    <a:pt x="1920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651250" y="5770033"/>
              <a:ext cx="139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900"/>
                    <a:pt x="8509" y="7800"/>
                    <a:pt x="12109" y="11400"/>
                  </a:cubicBezTo>
                  <a:cubicBezTo>
                    <a:pt x="15709" y="15000"/>
                    <a:pt x="18655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698787" y="5738283"/>
              <a:ext cx="193764" cy="37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3" fill="norm" stroke="1" extrusionOk="0">
                  <a:moveTo>
                    <a:pt x="21492" y="0"/>
                  </a:moveTo>
                  <a:cubicBezTo>
                    <a:pt x="20318" y="366"/>
                    <a:pt x="19144" y="732"/>
                    <a:pt x="17853" y="2441"/>
                  </a:cubicBezTo>
                  <a:cubicBezTo>
                    <a:pt x="16562" y="4149"/>
                    <a:pt x="15153" y="7200"/>
                    <a:pt x="12453" y="10373"/>
                  </a:cubicBezTo>
                  <a:cubicBezTo>
                    <a:pt x="9753" y="13546"/>
                    <a:pt x="5762" y="16841"/>
                    <a:pt x="3296" y="18732"/>
                  </a:cubicBezTo>
                  <a:cubicBezTo>
                    <a:pt x="831" y="20624"/>
                    <a:pt x="-108" y="21112"/>
                    <a:pt x="9" y="21356"/>
                  </a:cubicBezTo>
                  <a:cubicBezTo>
                    <a:pt x="127" y="21600"/>
                    <a:pt x="1301" y="21600"/>
                    <a:pt x="2475" y="21539"/>
                  </a:cubicBezTo>
                  <a:cubicBezTo>
                    <a:pt x="3649" y="21478"/>
                    <a:pt x="4822" y="21356"/>
                    <a:pt x="5996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936455" y="5966883"/>
              <a:ext cx="7674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10658" y="0"/>
                  </a:moveTo>
                  <a:cubicBezTo>
                    <a:pt x="7739" y="3375"/>
                    <a:pt x="4820" y="6750"/>
                    <a:pt x="2777" y="10125"/>
                  </a:cubicBezTo>
                  <a:cubicBezTo>
                    <a:pt x="734" y="13500"/>
                    <a:pt x="-434" y="16875"/>
                    <a:pt x="150" y="18900"/>
                  </a:cubicBezTo>
                  <a:cubicBezTo>
                    <a:pt x="734" y="20925"/>
                    <a:pt x="3069" y="21600"/>
                    <a:pt x="5696" y="21600"/>
                  </a:cubicBezTo>
                  <a:cubicBezTo>
                    <a:pt x="8323" y="21600"/>
                    <a:pt x="11242" y="20925"/>
                    <a:pt x="13869" y="20138"/>
                  </a:cubicBezTo>
                  <a:cubicBezTo>
                    <a:pt x="16496" y="19350"/>
                    <a:pt x="18831" y="18450"/>
                    <a:pt x="2116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924300" y="6055783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7280"/>
                    <a:pt x="10400" y="12960"/>
                    <a:pt x="14000" y="9360"/>
                  </a:cubicBezTo>
                  <a:cubicBezTo>
                    <a:pt x="17600" y="5760"/>
                    <a:pt x="196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184650" y="5909733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229100" y="599863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559300" y="5877983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540250" y="5725583"/>
              <a:ext cx="57150" cy="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21600" y="0"/>
                  </a:moveTo>
                  <a:cubicBezTo>
                    <a:pt x="17600" y="635"/>
                    <a:pt x="13600" y="1271"/>
                    <a:pt x="11200" y="3176"/>
                  </a:cubicBezTo>
                  <a:cubicBezTo>
                    <a:pt x="8800" y="5082"/>
                    <a:pt x="8000" y="8259"/>
                    <a:pt x="9200" y="12071"/>
                  </a:cubicBezTo>
                  <a:cubicBezTo>
                    <a:pt x="10400" y="15882"/>
                    <a:pt x="13600" y="20329"/>
                    <a:pt x="15600" y="20965"/>
                  </a:cubicBezTo>
                  <a:cubicBezTo>
                    <a:pt x="17600" y="21600"/>
                    <a:pt x="18400" y="18424"/>
                    <a:pt x="17200" y="15882"/>
                  </a:cubicBezTo>
                  <a:cubicBezTo>
                    <a:pt x="16000" y="13341"/>
                    <a:pt x="12800" y="11435"/>
                    <a:pt x="9600" y="11435"/>
                  </a:cubicBezTo>
                  <a:cubicBezTo>
                    <a:pt x="6400" y="11435"/>
                    <a:pt x="3200" y="13341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864099" y="6068483"/>
              <a:ext cx="8665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19591" y="0"/>
                  </a:moveTo>
                  <a:cubicBezTo>
                    <a:pt x="20595" y="2000"/>
                    <a:pt x="21600" y="4000"/>
                    <a:pt x="18335" y="7600"/>
                  </a:cubicBezTo>
                  <a:cubicBezTo>
                    <a:pt x="15070" y="11200"/>
                    <a:pt x="7535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308600" y="5789083"/>
              <a:ext cx="139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83"/>
                    <a:pt x="7200" y="7966"/>
                    <a:pt x="10145" y="11489"/>
                  </a:cubicBezTo>
                  <a:cubicBezTo>
                    <a:pt x="13091" y="15013"/>
                    <a:pt x="15382" y="18077"/>
                    <a:pt x="17182" y="19685"/>
                  </a:cubicBezTo>
                  <a:cubicBezTo>
                    <a:pt x="18982" y="21294"/>
                    <a:pt x="20291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292635" y="5770033"/>
              <a:ext cx="206465" cy="3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71" fill="norm" stroke="1" extrusionOk="0">
                  <a:moveTo>
                    <a:pt x="21499" y="0"/>
                  </a:moveTo>
                  <a:cubicBezTo>
                    <a:pt x="19515" y="2319"/>
                    <a:pt x="17532" y="4637"/>
                    <a:pt x="14887" y="7322"/>
                  </a:cubicBezTo>
                  <a:cubicBezTo>
                    <a:pt x="12242" y="10007"/>
                    <a:pt x="8936" y="13058"/>
                    <a:pt x="6621" y="15193"/>
                  </a:cubicBezTo>
                  <a:cubicBezTo>
                    <a:pt x="4307" y="17329"/>
                    <a:pt x="2985" y="18549"/>
                    <a:pt x="1883" y="19464"/>
                  </a:cubicBezTo>
                  <a:cubicBezTo>
                    <a:pt x="781" y="20380"/>
                    <a:pt x="-101" y="20990"/>
                    <a:pt x="9" y="21295"/>
                  </a:cubicBezTo>
                  <a:cubicBezTo>
                    <a:pt x="119" y="21600"/>
                    <a:pt x="1221" y="21600"/>
                    <a:pt x="2323" y="21539"/>
                  </a:cubicBezTo>
                  <a:cubicBezTo>
                    <a:pt x="3426" y="21478"/>
                    <a:pt x="4528" y="21356"/>
                    <a:pt x="563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546469" y="5985933"/>
              <a:ext cx="60581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1" fill="norm" stroke="1" extrusionOk="0">
                  <a:moveTo>
                    <a:pt x="12379" y="0"/>
                  </a:moveTo>
                  <a:cubicBezTo>
                    <a:pt x="9400" y="4985"/>
                    <a:pt x="6420" y="9969"/>
                    <a:pt x="4186" y="13085"/>
                  </a:cubicBezTo>
                  <a:cubicBezTo>
                    <a:pt x="1951" y="16200"/>
                    <a:pt x="462" y="17446"/>
                    <a:pt x="89" y="18588"/>
                  </a:cubicBezTo>
                  <a:cubicBezTo>
                    <a:pt x="-283" y="19731"/>
                    <a:pt x="462" y="20769"/>
                    <a:pt x="3069" y="21185"/>
                  </a:cubicBezTo>
                  <a:cubicBezTo>
                    <a:pt x="5676" y="21600"/>
                    <a:pt x="10145" y="21392"/>
                    <a:pt x="13496" y="20769"/>
                  </a:cubicBezTo>
                  <a:cubicBezTo>
                    <a:pt x="16848" y="20146"/>
                    <a:pt x="19083" y="19108"/>
                    <a:pt x="21317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518150" y="6106583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689600" y="6125633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854700" y="605578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829300" y="6062133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27"/>
                    <a:pt x="10800" y="7855"/>
                    <a:pt x="7200" y="11455"/>
                  </a:cubicBezTo>
                  <a:cubicBezTo>
                    <a:pt x="3600" y="15055"/>
                    <a:pt x="1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102350" y="5916083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2400"/>
                    <a:pt x="10971" y="4800"/>
                    <a:pt x="14571" y="8400"/>
                  </a:cubicBezTo>
                  <a:cubicBezTo>
                    <a:pt x="18171" y="12000"/>
                    <a:pt x="1988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108700" y="6004983"/>
              <a:ext cx="1714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267" y="15429"/>
                    <a:pt x="8533" y="21600"/>
                    <a:pt x="12133" y="20057"/>
                  </a:cubicBezTo>
                  <a:cubicBezTo>
                    <a:pt x="15733" y="18514"/>
                    <a:pt x="18667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421966" y="5855520"/>
              <a:ext cx="188384" cy="16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15775" y="8430"/>
                  </a:moveTo>
                  <a:cubicBezTo>
                    <a:pt x="15775" y="7097"/>
                    <a:pt x="15775" y="5763"/>
                    <a:pt x="15775" y="4163"/>
                  </a:cubicBezTo>
                  <a:cubicBezTo>
                    <a:pt x="15775" y="2563"/>
                    <a:pt x="15775" y="697"/>
                    <a:pt x="14319" y="163"/>
                  </a:cubicBezTo>
                  <a:cubicBezTo>
                    <a:pt x="12863" y="-370"/>
                    <a:pt x="9951" y="430"/>
                    <a:pt x="7402" y="2163"/>
                  </a:cubicBezTo>
                  <a:cubicBezTo>
                    <a:pt x="4854" y="3897"/>
                    <a:pt x="2670" y="6563"/>
                    <a:pt x="1456" y="8697"/>
                  </a:cubicBezTo>
                  <a:cubicBezTo>
                    <a:pt x="243" y="10830"/>
                    <a:pt x="0" y="12430"/>
                    <a:pt x="0" y="13897"/>
                  </a:cubicBezTo>
                  <a:cubicBezTo>
                    <a:pt x="0" y="15363"/>
                    <a:pt x="243" y="16697"/>
                    <a:pt x="2670" y="16297"/>
                  </a:cubicBezTo>
                  <a:cubicBezTo>
                    <a:pt x="5097" y="15897"/>
                    <a:pt x="9708" y="13763"/>
                    <a:pt x="12378" y="11897"/>
                  </a:cubicBezTo>
                  <a:cubicBezTo>
                    <a:pt x="15047" y="10030"/>
                    <a:pt x="15775" y="8430"/>
                    <a:pt x="16261" y="8297"/>
                  </a:cubicBezTo>
                  <a:cubicBezTo>
                    <a:pt x="16746" y="8163"/>
                    <a:pt x="16989" y="9497"/>
                    <a:pt x="17353" y="11497"/>
                  </a:cubicBezTo>
                  <a:cubicBezTo>
                    <a:pt x="17717" y="13497"/>
                    <a:pt x="18202" y="16163"/>
                    <a:pt x="18930" y="17897"/>
                  </a:cubicBezTo>
                  <a:cubicBezTo>
                    <a:pt x="19658" y="19630"/>
                    <a:pt x="20629" y="20430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667500" y="6043083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076016" y="5836654"/>
              <a:ext cx="156634" cy="30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335" y="2001"/>
                  </a:moveTo>
                  <a:cubicBezTo>
                    <a:pt x="1168" y="966"/>
                    <a:pt x="0" y="-70"/>
                    <a:pt x="0" y="4"/>
                  </a:cubicBezTo>
                  <a:cubicBezTo>
                    <a:pt x="0" y="78"/>
                    <a:pt x="1168" y="1262"/>
                    <a:pt x="3795" y="4220"/>
                  </a:cubicBezTo>
                  <a:cubicBezTo>
                    <a:pt x="6422" y="7179"/>
                    <a:pt x="10508" y="11914"/>
                    <a:pt x="13719" y="15094"/>
                  </a:cubicBezTo>
                  <a:cubicBezTo>
                    <a:pt x="16930" y="18275"/>
                    <a:pt x="19265" y="19903"/>
                    <a:pt x="216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048230" y="5822534"/>
              <a:ext cx="203471" cy="3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5" fill="norm" stroke="1" extrusionOk="0">
                  <a:moveTo>
                    <a:pt x="21406" y="759"/>
                  </a:moveTo>
                  <a:cubicBezTo>
                    <a:pt x="20515" y="321"/>
                    <a:pt x="19625" y="-117"/>
                    <a:pt x="18622" y="29"/>
                  </a:cubicBezTo>
                  <a:cubicBezTo>
                    <a:pt x="17620" y="175"/>
                    <a:pt x="16507" y="905"/>
                    <a:pt x="14726" y="2875"/>
                  </a:cubicBezTo>
                  <a:cubicBezTo>
                    <a:pt x="12944" y="4845"/>
                    <a:pt x="10495" y="8056"/>
                    <a:pt x="8268" y="11048"/>
                  </a:cubicBezTo>
                  <a:cubicBezTo>
                    <a:pt x="6041" y="14040"/>
                    <a:pt x="4037" y="16813"/>
                    <a:pt x="2478" y="18637"/>
                  </a:cubicBezTo>
                  <a:cubicBezTo>
                    <a:pt x="919" y="20461"/>
                    <a:pt x="-194" y="21337"/>
                    <a:pt x="29" y="21410"/>
                  </a:cubicBezTo>
                  <a:cubicBezTo>
                    <a:pt x="251" y="21483"/>
                    <a:pt x="1810" y="20753"/>
                    <a:pt x="3369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293992" y="5998633"/>
              <a:ext cx="59309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95" fill="norm" stroke="1" extrusionOk="0">
                  <a:moveTo>
                    <a:pt x="18636" y="0"/>
                  </a:moveTo>
                  <a:cubicBezTo>
                    <a:pt x="15656" y="2352"/>
                    <a:pt x="12677" y="4705"/>
                    <a:pt x="9325" y="7806"/>
                  </a:cubicBezTo>
                  <a:cubicBezTo>
                    <a:pt x="5973" y="10907"/>
                    <a:pt x="2249" y="14756"/>
                    <a:pt x="760" y="17216"/>
                  </a:cubicBezTo>
                  <a:cubicBezTo>
                    <a:pt x="-730" y="19675"/>
                    <a:pt x="15" y="20745"/>
                    <a:pt x="2622" y="21172"/>
                  </a:cubicBezTo>
                  <a:cubicBezTo>
                    <a:pt x="5229" y="21600"/>
                    <a:pt x="9698" y="21386"/>
                    <a:pt x="13049" y="20745"/>
                  </a:cubicBezTo>
                  <a:cubicBezTo>
                    <a:pt x="16401" y="20103"/>
                    <a:pt x="18636" y="19034"/>
                    <a:pt x="2087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270750" y="611928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404100" y="6131983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543800" y="6080632"/>
              <a:ext cx="158750" cy="12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390"/>
                  </a:moveTo>
                  <a:cubicBezTo>
                    <a:pt x="1152" y="1926"/>
                    <a:pt x="2304" y="461"/>
                    <a:pt x="3600" y="95"/>
                  </a:cubicBezTo>
                  <a:cubicBezTo>
                    <a:pt x="4896" y="-271"/>
                    <a:pt x="6336" y="461"/>
                    <a:pt x="7488" y="1560"/>
                  </a:cubicBezTo>
                  <a:cubicBezTo>
                    <a:pt x="8640" y="2658"/>
                    <a:pt x="9504" y="4122"/>
                    <a:pt x="9360" y="6502"/>
                  </a:cubicBezTo>
                  <a:cubicBezTo>
                    <a:pt x="9216" y="8882"/>
                    <a:pt x="8064" y="12176"/>
                    <a:pt x="7056" y="14556"/>
                  </a:cubicBezTo>
                  <a:cubicBezTo>
                    <a:pt x="6048" y="16936"/>
                    <a:pt x="5184" y="18400"/>
                    <a:pt x="5616" y="19498"/>
                  </a:cubicBezTo>
                  <a:cubicBezTo>
                    <a:pt x="6048" y="20597"/>
                    <a:pt x="7776" y="21329"/>
                    <a:pt x="10656" y="21329"/>
                  </a:cubicBezTo>
                  <a:cubicBezTo>
                    <a:pt x="13536" y="21329"/>
                    <a:pt x="17568" y="20597"/>
                    <a:pt x="21600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797800" y="5932205"/>
              <a:ext cx="11430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11391"/>
                  </a:moveTo>
                  <a:cubicBezTo>
                    <a:pt x="3600" y="6762"/>
                    <a:pt x="7200" y="2134"/>
                    <a:pt x="10200" y="591"/>
                  </a:cubicBezTo>
                  <a:cubicBezTo>
                    <a:pt x="13200" y="-952"/>
                    <a:pt x="15600" y="591"/>
                    <a:pt x="17400" y="4448"/>
                  </a:cubicBezTo>
                  <a:cubicBezTo>
                    <a:pt x="19200" y="8305"/>
                    <a:pt x="20400" y="14477"/>
                    <a:pt x="2160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804149" y="602403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067427" y="5801783"/>
              <a:ext cx="120717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0657" y="0"/>
                  </a:moveTo>
                  <a:cubicBezTo>
                    <a:pt x="9912" y="2923"/>
                    <a:pt x="9167" y="5847"/>
                    <a:pt x="7678" y="9176"/>
                  </a:cubicBezTo>
                  <a:cubicBezTo>
                    <a:pt x="6188" y="12505"/>
                    <a:pt x="3954" y="16241"/>
                    <a:pt x="2464" y="18514"/>
                  </a:cubicBezTo>
                  <a:cubicBezTo>
                    <a:pt x="974" y="20788"/>
                    <a:pt x="229" y="21600"/>
                    <a:pt x="43" y="21600"/>
                  </a:cubicBezTo>
                  <a:cubicBezTo>
                    <a:pt x="-143" y="21600"/>
                    <a:pt x="229" y="20788"/>
                    <a:pt x="1905" y="19083"/>
                  </a:cubicBezTo>
                  <a:cubicBezTo>
                    <a:pt x="3581" y="17377"/>
                    <a:pt x="6560" y="14779"/>
                    <a:pt x="8795" y="13236"/>
                  </a:cubicBezTo>
                  <a:cubicBezTo>
                    <a:pt x="11029" y="11693"/>
                    <a:pt x="12519" y="11206"/>
                    <a:pt x="14195" y="11125"/>
                  </a:cubicBezTo>
                  <a:cubicBezTo>
                    <a:pt x="15871" y="11044"/>
                    <a:pt x="17733" y="11368"/>
                    <a:pt x="18850" y="11937"/>
                  </a:cubicBezTo>
                  <a:cubicBezTo>
                    <a:pt x="19967" y="12505"/>
                    <a:pt x="20340" y="13317"/>
                    <a:pt x="20712" y="14535"/>
                  </a:cubicBezTo>
                  <a:cubicBezTo>
                    <a:pt x="21085" y="15753"/>
                    <a:pt x="21457" y="17377"/>
                    <a:pt x="21085" y="18514"/>
                  </a:cubicBezTo>
                  <a:cubicBezTo>
                    <a:pt x="20712" y="19651"/>
                    <a:pt x="19595" y="20301"/>
                    <a:pt x="17174" y="20707"/>
                  </a:cubicBezTo>
                  <a:cubicBezTo>
                    <a:pt x="14754" y="21113"/>
                    <a:pt x="11029" y="21275"/>
                    <a:pt x="7864" y="21275"/>
                  </a:cubicBezTo>
                  <a:cubicBezTo>
                    <a:pt x="4698" y="21275"/>
                    <a:pt x="2091" y="21113"/>
                    <a:pt x="974" y="21113"/>
                  </a:cubicBezTo>
                  <a:cubicBezTo>
                    <a:pt x="-143" y="21113"/>
                    <a:pt x="229" y="21275"/>
                    <a:pt x="60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305800" y="6087533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2118"/>
                    <a:pt x="20160" y="4235"/>
                    <a:pt x="16560" y="7835"/>
                  </a:cubicBezTo>
                  <a:cubicBezTo>
                    <a:pt x="12960" y="11435"/>
                    <a:pt x="648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566150" y="611293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826499" y="6125633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182100" y="5776383"/>
              <a:ext cx="13067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9257" y="0"/>
                  </a:moveTo>
                  <a:cubicBezTo>
                    <a:pt x="10971" y="96"/>
                    <a:pt x="12686" y="192"/>
                    <a:pt x="14057" y="720"/>
                  </a:cubicBezTo>
                  <a:cubicBezTo>
                    <a:pt x="15429" y="1248"/>
                    <a:pt x="16457" y="2208"/>
                    <a:pt x="18000" y="4320"/>
                  </a:cubicBezTo>
                  <a:cubicBezTo>
                    <a:pt x="19543" y="6432"/>
                    <a:pt x="21600" y="9696"/>
                    <a:pt x="21086" y="12336"/>
                  </a:cubicBezTo>
                  <a:cubicBezTo>
                    <a:pt x="20571" y="14976"/>
                    <a:pt x="17486" y="16992"/>
                    <a:pt x="13543" y="18432"/>
                  </a:cubicBezTo>
                  <a:cubicBezTo>
                    <a:pt x="9600" y="19872"/>
                    <a:pt x="480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174750" y="7141633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4400"/>
                    <a:pt x="11286" y="7200"/>
                    <a:pt x="14886" y="36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193800" y="7287683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974850" y="6796464"/>
              <a:ext cx="184570" cy="54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23" fill="norm" stroke="1" extrusionOk="0">
                  <a:moveTo>
                    <a:pt x="0" y="11055"/>
                  </a:moveTo>
                  <a:cubicBezTo>
                    <a:pt x="728" y="13298"/>
                    <a:pt x="1456" y="15541"/>
                    <a:pt x="1820" y="17120"/>
                  </a:cubicBezTo>
                  <a:cubicBezTo>
                    <a:pt x="2184" y="18698"/>
                    <a:pt x="2184" y="19612"/>
                    <a:pt x="2184" y="20318"/>
                  </a:cubicBezTo>
                  <a:cubicBezTo>
                    <a:pt x="2184" y="21025"/>
                    <a:pt x="2184" y="21523"/>
                    <a:pt x="2063" y="21523"/>
                  </a:cubicBezTo>
                  <a:cubicBezTo>
                    <a:pt x="1942" y="21523"/>
                    <a:pt x="1699" y="21025"/>
                    <a:pt x="1578" y="19114"/>
                  </a:cubicBezTo>
                  <a:cubicBezTo>
                    <a:pt x="1456" y="17203"/>
                    <a:pt x="1456" y="13880"/>
                    <a:pt x="2306" y="10848"/>
                  </a:cubicBezTo>
                  <a:cubicBezTo>
                    <a:pt x="3155" y="7815"/>
                    <a:pt x="4854" y="5074"/>
                    <a:pt x="6067" y="3454"/>
                  </a:cubicBezTo>
                  <a:cubicBezTo>
                    <a:pt x="7281" y="1834"/>
                    <a:pt x="8009" y="1335"/>
                    <a:pt x="8858" y="920"/>
                  </a:cubicBezTo>
                  <a:cubicBezTo>
                    <a:pt x="9708" y="505"/>
                    <a:pt x="10679" y="172"/>
                    <a:pt x="11892" y="48"/>
                  </a:cubicBezTo>
                  <a:cubicBezTo>
                    <a:pt x="13106" y="-77"/>
                    <a:pt x="14562" y="6"/>
                    <a:pt x="16382" y="754"/>
                  </a:cubicBezTo>
                  <a:cubicBezTo>
                    <a:pt x="18202" y="1501"/>
                    <a:pt x="20387" y="2914"/>
                    <a:pt x="20993" y="4368"/>
                  </a:cubicBezTo>
                  <a:cubicBezTo>
                    <a:pt x="21600" y="5821"/>
                    <a:pt x="20629" y="7317"/>
                    <a:pt x="17231" y="8438"/>
                  </a:cubicBezTo>
                  <a:cubicBezTo>
                    <a:pt x="13834" y="9560"/>
                    <a:pt x="8009" y="10308"/>
                    <a:pt x="2184" y="1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082799" y="7084483"/>
              <a:ext cx="165101" cy="18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5825"/>
                  </a:moveTo>
                  <a:cubicBezTo>
                    <a:pt x="831" y="4369"/>
                    <a:pt x="1662" y="2912"/>
                    <a:pt x="2908" y="2184"/>
                  </a:cubicBezTo>
                  <a:cubicBezTo>
                    <a:pt x="4154" y="1456"/>
                    <a:pt x="5815" y="1456"/>
                    <a:pt x="7615" y="2912"/>
                  </a:cubicBezTo>
                  <a:cubicBezTo>
                    <a:pt x="9415" y="4369"/>
                    <a:pt x="11354" y="7281"/>
                    <a:pt x="12323" y="10315"/>
                  </a:cubicBezTo>
                  <a:cubicBezTo>
                    <a:pt x="13292" y="13348"/>
                    <a:pt x="13292" y="16503"/>
                    <a:pt x="12462" y="18566"/>
                  </a:cubicBezTo>
                  <a:cubicBezTo>
                    <a:pt x="11631" y="20629"/>
                    <a:pt x="9969" y="21600"/>
                    <a:pt x="8862" y="21357"/>
                  </a:cubicBezTo>
                  <a:cubicBezTo>
                    <a:pt x="7754" y="21115"/>
                    <a:pt x="7200" y="19658"/>
                    <a:pt x="7338" y="17231"/>
                  </a:cubicBezTo>
                  <a:cubicBezTo>
                    <a:pt x="7477" y="14804"/>
                    <a:pt x="8308" y="11407"/>
                    <a:pt x="10800" y="8373"/>
                  </a:cubicBezTo>
                  <a:cubicBezTo>
                    <a:pt x="13292" y="5339"/>
                    <a:pt x="17446" y="2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444770" y="6870003"/>
              <a:ext cx="196831" cy="48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05" fill="norm" stroke="1" extrusionOk="0">
                  <a:moveTo>
                    <a:pt x="21143" y="1592"/>
                  </a:moveTo>
                  <a:cubicBezTo>
                    <a:pt x="21143" y="1133"/>
                    <a:pt x="21143" y="673"/>
                    <a:pt x="20575" y="352"/>
                  </a:cubicBezTo>
                  <a:cubicBezTo>
                    <a:pt x="20006" y="30"/>
                    <a:pt x="18869" y="-154"/>
                    <a:pt x="16937" y="168"/>
                  </a:cubicBezTo>
                  <a:cubicBezTo>
                    <a:pt x="15004" y="489"/>
                    <a:pt x="12276" y="1317"/>
                    <a:pt x="9320" y="3017"/>
                  </a:cubicBezTo>
                  <a:cubicBezTo>
                    <a:pt x="6364" y="4717"/>
                    <a:pt x="3181" y="7291"/>
                    <a:pt x="1476" y="9819"/>
                  </a:cubicBezTo>
                  <a:cubicBezTo>
                    <a:pt x="-230" y="12346"/>
                    <a:pt x="-457" y="14828"/>
                    <a:pt x="794" y="16804"/>
                  </a:cubicBezTo>
                  <a:cubicBezTo>
                    <a:pt x="2044" y="18780"/>
                    <a:pt x="4772" y="20251"/>
                    <a:pt x="7387" y="20849"/>
                  </a:cubicBezTo>
                  <a:cubicBezTo>
                    <a:pt x="10002" y="21446"/>
                    <a:pt x="12503" y="21170"/>
                    <a:pt x="15004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702837" y="6974213"/>
              <a:ext cx="161013" cy="33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79" fill="norm" stroke="1" extrusionOk="0">
                  <a:moveTo>
                    <a:pt x="300" y="1757"/>
                  </a:moveTo>
                  <a:cubicBezTo>
                    <a:pt x="20" y="818"/>
                    <a:pt x="-261" y="-121"/>
                    <a:pt x="440" y="13"/>
                  </a:cubicBezTo>
                  <a:cubicBezTo>
                    <a:pt x="1142" y="147"/>
                    <a:pt x="2825" y="1355"/>
                    <a:pt x="5349" y="3837"/>
                  </a:cubicBezTo>
                  <a:cubicBezTo>
                    <a:pt x="7874" y="6319"/>
                    <a:pt x="11240" y="10075"/>
                    <a:pt x="14045" y="13228"/>
                  </a:cubicBezTo>
                  <a:cubicBezTo>
                    <a:pt x="16851" y="16381"/>
                    <a:pt x="19095" y="18930"/>
                    <a:pt x="2133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673350" y="6957483"/>
              <a:ext cx="2032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1059"/>
                    <a:pt x="18900" y="2118"/>
                    <a:pt x="16987" y="4341"/>
                  </a:cubicBezTo>
                  <a:cubicBezTo>
                    <a:pt x="15075" y="6565"/>
                    <a:pt x="12600" y="9953"/>
                    <a:pt x="9675" y="13024"/>
                  </a:cubicBezTo>
                  <a:cubicBezTo>
                    <a:pt x="6750" y="16094"/>
                    <a:pt x="3375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960688" y="7179733"/>
              <a:ext cx="61912" cy="2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61" fill="norm" stroke="1" extrusionOk="0">
                  <a:moveTo>
                    <a:pt x="10260" y="0"/>
                  </a:moveTo>
                  <a:cubicBezTo>
                    <a:pt x="9540" y="2038"/>
                    <a:pt x="8820" y="4075"/>
                    <a:pt x="7020" y="7132"/>
                  </a:cubicBezTo>
                  <a:cubicBezTo>
                    <a:pt x="5220" y="10189"/>
                    <a:pt x="2340" y="14264"/>
                    <a:pt x="900" y="16913"/>
                  </a:cubicBezTo>
                  <a:cubicBezTo>
                    <a:pt x="-540" y="19562"/>
                    <a:pt x="-540" y="20785"/>
                    <a:pt x="3060" y="21192"/>
                  </a:cubicBezTo>
                  <a:cubicBezTo>
                    <a:pt x="6660" y="21600"/>
                    <a:pt x="13860" y="21192"/>
                    <a:pt x="2106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919868" y="7279216"/>
              <a:ext cx="121783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16200"/>
                    <a:pt x="-173" y="10800"/>
                    <a:pt x="13" y="6750"/>
                  </a:cubicBezTo>
                  <a:cubicBezTo>
                    <a:pt x="199" y="2700"/>
                    <a:pt x="2434" y="0"/>
                    <a:pt x="6344" y="0"/>
                  </a:cubicBezTo>
                  <a:cubicBezTo>
                    <a:pt x="10255" y="0"/>
                    <a:pt x="15841" y="2700"/>
                    <a:pt x="2142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086100" y="7300383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153833" y="7243233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302000" y="7211483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575050" y="7109883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594100" y="7224183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917949" y="7141633"/>
              <a:ext cx="110879" cy="3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66" fill="norm" stroke="1" extrusionOk="0">
                  <a:moveTo>
                    <a:pt x="14672" y="0"/>
                  </a:moveTo>
                  <a:cubicBezTo>
                    <a:pt x="15894" y="2289"/>
                    <a:pt x="17117" y="4577"/>
                    <a:pt x="18340" y="7510"/>
                  </a:cubicBezTo>
                  <a:cubicBezTo>
                    <a:pt x="19562" y="10442"/>
                    <a:pt x="20785" y="14019"/>
                    <a:pt x="21192" y="16236"/>
                  </a:cubicBezTo>
                  <a:cubicBezTo>
                    <a:pt x="21600" y="18453"/>
                    <a:pt x="21192" y="19311"/>
                    <a:pt x="20174" y="20098"/>
                  </a:cubicBezTo>
                  <a:cubicBezTo>
                    <a:pt x="19155" y="20885"/>
                    <a:pt x="17525" y="21600"/>
                    <a:pt x="14264" y="21099"/>
                  </a:cubicBezTo>
                  <a:cubicBezTo>
                    <a:pt x="11004" y="20599"/>
                    <a:pt x="6113" y="18882"/>
                    <a:pt x="3464" y="16522"/>
                  </a:cubicBezTo>
                  <a:cubicBezTo>
                    <a:pt x="815" y="14162"/>
                    <a:pt x="408" y="11158"/>
                    <a:pt x="0" y="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962400" y="700193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325076" y="6773333"/>
              <a:ext cx="48895" cy="87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558" fill="norm" stroke="1" extrusionOk="0">
                  <a:moveTo>
                    <a:pt x="7791" y="0"/>
                  </a:moveTo>
                  <a:cubicBezTo>
                    <a:pt x="12291" y="1461"/>
                    <a:pt x="16791" y="2922"/>
                    <a:pt x="19041" y="4696"/>
                  </a:cubicBezTo>
                  <a:cubicBezTo>
                    <a:pt x="21291" y="6470"/>
                    <a:pt x="21291" y="8557"/>
                    <a:pt x="19491" y="10409"/>
                  </a:cubicBezTo>
                  <a:cubicBezTo>
                    <a:pt x="17691" y="12261"/>
                    <a:pt x="14091" y="13878"/>
                    <a:pt x="10491" y="15365"/>
                  </a:cubicBezTo>
                  <a:cubicBezTo>
                    <a:pt x="6891" y="16852"/>
                    <a:pt x="3291" y="18209"/>
                    <a:pt x="1491" y="19122"/>
                  </a:cubicBezTo>
                  <a:cubicBezTo>
                    <a:pt x="-309" y="20035"/>
                    <a:pt x="-309" y="20504"/>
                    <a:pt x="591" y="20870"/>
                  </a:cubicBezTo>
                  <a:cubicBezTo>
                    <a:pt x="1491" y="21235"/>
                    <a:pt x="3291" y="21496"/>
                    <a:pt x="6441" y="21548"/>
                  </a:cubicBezTo>
                  <a:cubicBezTo>
                    <a:pt x="9591" y="21600"/>
                    <a:pt x="14091" y="21443"/>
                    <a:pt x="18591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584699" y="7012189"/>
              <a:ext cx="196851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71"/>
                  </a:moveTo>
                  <a:cubicBezTo>
                    <a:pt x="1161" y="23"/>
                    <a:pt x="2323" y="-125"/>
                    <a:pt x="3252" y="171"/>
                  </a:cubicBezTo>
                  <a:cubicBezTo>
                    <a:pt x="4181" y="467"/>
                    <a:pt x="4877" y="1207"/>
                    <a:pt x="6387" y="3574"/>
                  </a:cubicBezTo>
                  <a:cubicBezTo>
                    <a:pt x="7897" y="5941"/>
                    <a:pt x="10219" y="9935"/>
                    <a:pt x="12890" y="13190"/>
                  </a:cubicBezTo>
                  <a:cubicBezTo>
                    <a:pt x="15561" y="16445"/>
                    <a:pt x="18581" y="18960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629150" y="6995583"/>
              <a:ext cx="1905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3720"/>
                    <a:pt x="15360" y="7440"/>
                    <a:pt x="11760" y="11040"/>
                  </a:cubicBezTo>
                  <a:cubicBezTo>
                    <a:pt x="8160" y="14640"/>
                    <a:pt x="4080" y="18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890589" y="7173383"/>
              <a:ext cx="62412" cy="20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48" fill="norm" stroke="1" extrusionOk="0">
                  <a:moveTo>
                    <a:pt x="21229" y="0"/>
                  </a:moveTo>
                  <a:cubicBezTo>
                    <a:pt x="16189" y="4800"/>
                    <a:pt x="11149" y="9600"/>
                    <a:pt x="7549" y="12655"/>
                  </a:cubicBezTo>
                  <a:cubicBezTo>
                    <a:pt x="3949" y="15709"/>
                    <a:pt x="1789" y="17018"/>
                    <a:pt x="709" y="18218"/>
                  </a:cubicBezTo>
                  <a:cubicBezTo>
                    <a:pt x="-371" y="19418"/>
                    <a:pt x="-371" y="20509"/>
                    <a:pt x="1789" y="21055"/>
                  </a:cubicBezTo>
                  <a:cubicBezTo>
                    <a:pt x="3949" y="21600"/>
                    <a:pt x="8269" y="21600"/>
                    <a:pt x="11149" y="21491"/>
                  </a:cubicBezTo>
                  <a:cubicBezTo>
                    <a:pt x="14029" y="21382"/>
                    <a:pt x="15469" y="21164"/>
                    <a:pt x="16909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883150" y="726863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321300" y="7135283"/>
              <a:ext cx="190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359132" y="7243233"/>
              <a:ext cx="10186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6668" y="0"/>
                  </a:moveTo>
                  <a:cubicBezTo>
                    <a:pt x="3582" y="4800"/>
                    <a:pt x="497" y="9600"/>
                    <a:pt x="56" y="13200"/>
                  </a:cubicBezTo>
                  <a:cubicBezTo>
                    <a:pt x="-385" y="16800"/>
                    <a:pt x="1819" y="19200"/>
                    <a:pt x="5786" y="20400"/>
                  </a:cubicBezTo>
                  <a:cubicBezTo>
                    <a:pt x="9754" y="21600"/>
                    <a:pt x="15484" y="21600"/>
                    <a:pt x="2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803900" y="7109883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Shape"/>
            <p:cNvSpPr/>
            <p:nvPr/>
          </p:nvSpPr>
          <p:spPr>
            <a:xfrm>
              <a:off x="5799666" y="6979426"/>
              <a:ext cx="72802" cy="5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835" fill="norm" stroke="1" extrusionOk="0">
                  <a:moveTo>
                    <a:pt x="4937" y="1260"/>
                  </a:moveTo>
                  <a:cubicBezTo>
                    <a:pt x="2469" y="3574"/>
                    <a:pt x="0" y="5888"/>
                    <a:pt x="0" y="8974"/>
                  </a:cubicBezTo>
                  <a:cubicBezTo>
                    <a:pt x="0" y="12060"/>
                    <a:pt x="2469" y="15917"/>
                    <a:pt x="5246" y="18231"/>
                  </a:cubicBezTo>
                  <a:cubicBezTo>
                    <a:pt x="8023" y="20546"/>
                    <a:pt x="11109" y="21317"/>
                    <a:pt x="13886" y="20546"/>
                  </a:cubicBezTo>
                  <a:cubicBezTo>
                    <a:pt x="16663" y="19774"/>
                    <a:pt x="19131" y="17460"/>
                    <a:pt x="20366" y="14374"/>
                  </a:cubicBezTo>
                  <a:cubicBezTo>
                    <a:pt x="21600" y="11288"/>
                    <a:pt x="21600" y="7431"/>
                    <a:pt x="19749" y="4731"/>
                  </a:cubicBezTo>
                  <a:cubicBezTo>
                    <a:pt x="17897" y="2031"/>
                    <a:pt x="14194" y="488"/>
                    <a:pt x="11417" y="103"/>
                  </a:cubicBezTo>
                  <a:cubicBezTo>
                    <a:pt x="8640" y="-283"/>
                    <a:pt x="6789" y="488"/>
                    <a:pt x="4937" y="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975350" y="6773333"/>
              <a:ext cx="164153" cy="71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3" fill="norm" stroke="1" extrusionOk="0">
                  <a:moveTo>
                    <a:pt x="6646" y="0"/>
                  </a:moveTo>
                  <a:cubicBezTo>
                    <a:pt x="11077" y="2351"/>
                    <a:pt x="15508" y="4701"/>
                    <a:pt x="18138" y="6956"/>
                  </a:cubicBezTo>
                  <a:cubicBezTo>
                    <a:pt x="20769" y="9212"/>
                    <a:pt x="21600" y="11372"/>
                    <a:pt x="21462" y="13500"/>
                  </a:cubicBezTo>
                  <a:cubicBezTo>
                    <a:pt x="21323" y="15628"/>
                    <a:pt x="20215" y="17725"/>
                    <a:pt x="17169" y="19091"/>
                  </a:cubicBezTo>
                  <a:cubicBezTo>
                    <a:pt x="14123" y="20456"/>
                    <a:pt x="9138" y="21092"/>
                    <a:pt x="5954" y="21346"/>
                  </a:cubicBezTo>
                  <a:cubicBezTo>
                    <a:pt x="2769" y="21600"/>
                    <a:pt x="1385" y="2147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883400" y="7160683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870699" y="726228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290441" y="6847218"/>
              <a:ext cx="206002" cy="54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51" fill="norm" stroke="1" extrusionOk="0">
                  <a:moveTo>
                    <a:pt x="4516" y="10310"/>
                  </a:moveTo>
                  <a:cubicBezTo>
                    <a:pt x="4079" y="12387"/>
                    <a:pt x="3643" y="14463"/>
                    <a:pt x="3098" y="16167"/>
                  </a:cubicBezTo>
                  <a:cubicBezTo>
                    <a:pt x="2552" y="17870"/>
                    <a:pt x="1898" y="19199"/>
                    <a:pt x="1352" y="20113"/>
                  </a:cubicBezTo>
                  <a:cubicBezTo>
                    <a:pt x="807" y="21027"/>
                    <a:pt x="370" y="21525"/>
                    <a:pt x="152" y="21442"/>
                  </a:cubicBezTo>
                  <a:cubicBezTo>
                    <a:pt x="-66" y="21359"/>
                    <a:pt x="-66" y="20694"/>
                    <a:pt x="261" y="18908"/>
                  </a:cubicBezTo>
                  <a:cubicBezTo>
                    <a:pt x="589" y="17122"/>
                    <a:pt x="1243" y="14214"/>
                    <a:pt x="2334" y="11473"/>
                  </a:cubicBezTo>
                  <a:cubicBezTo>
                    <a:pt x="3425" y="8731"/>
                    <a:pt x="4952" y="6156"/>
                    <a:pt x="6152" y="4411"/>
                  </a:cubicBezTo>
                  <a:cubicBezTo>
                    <a:pt x="7352" y="2667"/>
                    <a:pt x="8225" y="1753"/>
                    <a:pt x="9207" y="1130"/>
                  </a:cubicBezTo>
                  <a:cubicBezTo>
                    <a:pt x="10189" y="507"/>
                    <a:pt x="11279" y="174"/>
                    <a:pt x="12370" y="50"/>
                  </a:cubicBezTo>
                  <a:cubicBezTo>
                    <a:pt x="13461" y="-75"/>
                    <a:pt x="14552" y="8"/>
                    <a:pt x="15861" y="631"/>
                  </a:cubicBezTo>
                  <a:cubicBezTo>
                    <a:pt x="17170" y="1254"/>
                    <a:pt x="18698" y="2417"/>
                    <a:pt x="19789" y="3539"/>
                  </a:cubicBezTo>
                  <a:cubicBezTo>
                    <a:pt x="20879" y="4660"/>
                    <a:pt x="21534" y="5740"/>
                    <a:pt x="21098" y="6779"/>
                  </a:cubicBezTo>
                  <a:cubicBezTo>
                    <a:pt x="20661" y="7817"/>
                    <a:pt x="19134" y="8814"/>
                    <a:pt x="16407" y="9396"/>
                  </a:cubicBezTo>
                  <a:cubicBezTo>
                    <a:pt x="13679" y="9977"/>
                    <a:pt x="9752" y="10143"/>
                    <a:pt x="5825" y="1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505700" y="7351183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505700" y="727498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575550" y="7351183"/>
              <a:ext cx="50330" cy="26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3" fill="norm" stroke="1" extrusionOk="0">
                  <a:moveTo>
                    <a:pt x="10800" y="0"/>
                  </a:moveTo>
                  <a:cubicBezTo>
                    <a:pt x="14400" y="4838"/>
                    <a:pt x="18000" y="9677"/>
                    <a:pt x="19800" y="12787"/>
                  </a:cubicBezTo>
                  <a:cubicBezTo>
                    <a:pt x="21600" y="15898"/>
                    <a:pt x="21600" y="17280"/>
                    <a:pt x="21150" y="18490"/>
                  </a:cubicBezTo>
                  <a:cubicBezTo>
                    <a:pt x="20700" y="19699"/>
                    <a:pt x="19800" y="20736"/>
                    <a:pt x="16650" y="21168"/>
                  </a:cubicBezTo>
                  <a:cubicBezTo>
                    <a:pt x="13500" y="21600"/>
                    <a:pt x="8100" y="21427"/>
                    <a:pt x="4950" y="20909"/>
                  </a:cubicBezTo>
                  <a:cubicBezTo>
                    <a:pt x="1800" y="20390"/>
                    <a:pt x="900" y="19526"/>
                    <a:pt x="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620000" y="7249583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825873" y="1860549"/>
              <a:ext cx="212852" cy="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617" y="21600"/>
                  </a:moveTo>
                  <a:cubicBezTo>
                    <a:pt x="868" y="18514"/>
                    <a:pt x="120" y="15429"/>
                    <a:pt x="13" y="13886"/>
                  </a:cubicBezTo>
                  <a:cubicBezTo>
                    <a:pt x="-94" y="12343"/>
                    <a:pt x="441" y="12343"/>
                    <a:pt x="2740" y="9257"/>
                  </a:cubicBezTo>
                  <a:cubicBezTo>
                    <a:pt x="5039" y="6171"/>
                    <a:pt x="9102" y="0"/>
                    <a:pt x="12524" y="0"/>
                  </a:cubicBezTo>
                  <a:cubicBezTo>
                    <a:pt x="15946" y="0"/>
                    <a:pt x="18726" y="6171"/>
                    <a:pt x="21506" y="12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832222" y="1927060"/>
              <a:ext cx="196979" cy="2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297" fill="norm" stroke="1" extrusionOk="0">
                  <a:moveTo>
                    <a:pt x="1746" y="16617"/>
                  </a:moveTo>
                  <a:cubicBezTo>
                    <a:pt x="938" y="18674"/>
                    <a:pt x="129" y="20731"/>
                    <a:pt x="14" y="20217"/>
                  </a:cubicBezTo>
                  <a:cubicBezTo>
                    <a:pt x="-102" y="19702"/>
                    <a:pt x="476" y="16617"/>
                    <a:pt x="2786" y="11988"/>
                  </a:cubicBezTo>
                  <a:cubicBezTo>
                    <a:pt x="5096" y="7360"/>
                    <a:pt x="9139" y="1188"/>
                    <a:pt x="12546" y="160"/>
                  </a:cubicBezTo>
                  <a:cubicBezTo>
                    <a:pt x="15954" y="-869"/>
                    <a:pt x="18726" y="3245"/>
                    <a:pt x="21498" y="7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452408" y="1996938"/>
              <a:ext cx="87842" cy="22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68" fill="norm" stroke="1" extrusionOk="0">
                  <a:moveTo>
                    <a:pt x="2057" y="9966"/>
                  </a:moveTo>
                  <a:cubicBezTo>
                    <a:pt x="2314" y="9369"/>
                    <a:pt x="2572" y="8772"/>
                    <a:pt x="2957" y="8722"/>
                  </a:cubicBezTo>
                  <a:cubicBezTo>
                    <a:pt x="3343" y="8672"/>
                    <a:pt x="3857" y="9170"/>
                    <a:pt x="4500" y="10813"/>
                  </a:cubicBezTo>
                  <a:cubicBezTo>
                    <a:pt x="5143" y="12455"/>
                    <a:pt x="5914" y="15242"/>
                    <a:pt x="6300" y="17034"/>
                  </a:cubicBezTo>
                  <a:cubicBezTo>
                    <a:pt x="6686" y="18825"/>
                    <a:pt x="6686" y="19622"/>
                    <a:pt x="6686" y="20269"/>
                  </a:cubicBezTo>
                  <a:cubicBezTo>
                    <a:pt x="6686" y="20916"/>
                    <a:pt x="6686" y="21413"/>
                    <a:pt x="6300" y="21463"/>
                  </a:cubicBezTo>
                  <a:cubicBezTo>
                    <a:pt x="5914" y="21513"/>
                    <a:pt x="5143" y="21115"/>
                    <a:pt x="3857" y="19423"/>
                  </a:cubicBezTo>
                  <a:cubicBezTo>
                    <a:pt x="2572" y="17731"/>
                    <a:pt x="772" y="14744"/>
                    <a:pt x="257" y="11808"/>
                  </a:cubicBezTo>
                  <a:cubicBezTo>
                    <a:pt x="-257" y="8872"/>
                    <a:pt x="514" y="5985"/>
                    <a:pt x="1800" y="4044"/>
                  </a:cubicBezTo>
                  <a:cubicBezTo>
                    <a:pt x="3086" y="2103"/>
                    <a:pt x="4886" y="1107"/>
                    <a:pt x="6557" y="560"/>
                  </a:cubicBezTo>
                  <a:cubicBezTo>
                    <a:pt x="8229" y="13"/>
                    <a:pt x="9772" y="-87"/>
                    <a:pt x="10929" y="62"/>
                  </a:cubicBezTo>
                  <a:cubicBezTo>
                    <a:pt x="12086" y="212"/>
                    <a:pt x="12857" y="610"/>
                    <a:pt x="13500" y="2003"/>
                  </a:cubicBezTo>
                  <a:cubicBezTo>
                    <a:pt x="14143" y="3397"/>
                    <a:pt x="14657" y="5786"/>
                    <a:pt x="13757" y="7428"/>
                  </a:cubicBezTo>
                  <a:cubicBezTo>
                    <a:pt x="12857" y="9071"/>
                    <a:pt x="10543" y="9966"/>
                    <a:pt x="8614" y="10464"/>
                  </a:cubicBezTo>
                  <a:cubicBezTo>
                    <a:pt x="6686" y="10962"/>
                    <a:pt x="5143" y="11061"/>
                    <a:pt x="3472" y="11061"/>
                  </a:cubicBezTo>
                  <a:cubicBezTo>
                    <a:pt x="1800" y="11061"/>
                    <a:pt x="0" y="10962"/>
                    <a:pt x="0" y="11111"/>
                  </a:cubicBezTo>
                  <a:cubicBezTo>
                    <a:pt x="0" y="11260"/>
                    <a:pt x="1800" y="11659"/>
                    <a:pt x="5014" y="12803"/>
                  </a:cubicBezTo>
                  <a:cubicBezTo>
                    <a:pt x="8229" y="13948"/>
                    <a:pt x="12857" y="15839"/>
                    <a:pt x="15814" y="16984"/>
                  </a:cubicBezTo>
                  <a:cubicBezTo>
                    <a:pt x="18772" y="18129"/>
                    <a:pt x="20057" y="18527"/>
                    <a:pt x="21343" y="189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584700" y="2026708"/>
              <a:ext cx="69850" cy="15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219"/>
                  </a:moveTo>
                  <a:cubicBezTo>
                    <a:pt x="2291" y="6214"/>
                    <a:pt x="4582" y="10208"/>
                    <a:pt x="7036" y="13389"/>
                  </a:cubicBezTo>
                  <a:cubicBezTo>
                    <a:pt x="9491" y="16570"/>
                    <a:pt x="12109" y="18937"/>
                    <a:pt x="14236" y="20195"/>
                  </a:cubicBezTo>
                  <a:cubicBezTo>
                    <a:pt x="16364" y="21452"/>
                    <a:pt x="18000" y="21600"/>
                    <a:pt x="19145" y="21230"/>
                  </a:cubicBezTo>
                  <a:cubicBezTo>
                    <a:pt x="20291" y="20860"/>
                    <a:pt x="20945" y="19973"/>
                    <a:pt x="21109" y="16644"/>
                  </a:cubicBezTo>
                  <a:cubicBezTo>
                    <a:pt x="21273" y="13315"/>
                    <a:pt x="20945" y="7545"/>
                    <a:pt x="20618" y="4216"/>
                  </a:cubicBezTo>
                  <a:cubicBezTo>
                    <a:pt x="20291" y="888"/>
                    <a:pt x="19964" y="0"/>
                    <a:pt x="19800" y="0"/>
                  </a:cubicBezTo>
                  <a:cubicBezTo>
                    <a:pt x="19636" y="0"/>
                    <a:pt x="19636" y="888"/>
                    <a:pt x="19964" y="1701"/>
                  </a:cubicBezTo>
                  <a:cubicBezTo>
                    <a:pt x="20291" y="2515"/>
                    <a:pt x="20945" y="3255"/>
                    <a:pt x="21600" y="39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779830" y="2100791"/>
              <a:ext cx="84270" cy="5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91" fill="norm" stroke="1" extrusionOk="0">
                  <a:moveTo>
                    <a:pt x="7729" y="15814"/>
                  </a:moveTo>
                  <a:cubicBezTo>
                    <a:pt x="7189" y="11571"/>
                    <a:pt x="6649" y="7329"/>
                    <a:pt x="5974" y="4436"/>
                  </a:cubicBezTo>
                  <a:cubicBezTo>
                    <a:pt x="5299" y="1543"/>
                    <a:pt x="4489" y="0"/>
                    <a:pt x="3544" y="0"/>
                  </a:cubicBezTo>
                  <a:cubicBezTo>
                    <a:pt x="2599" y="0"/>
                    <a:pt x="1519" y="1543"/>
                    <a:pt x="844" y="3857"/>
                  </a:cubicBezTo>
                  <a:cubicBezTo>
                    <a:pt x="169" y="6171"/>
                    <a:pt x="-101" y="9257"/>
                    <a:pt x="34" y="11957"/>
                  </a:cubicBezTo>
                  <a:cubicBezTo>
                    <a:pt x="169" y="14657"/>
                    <a:pt x="709" y="16971"/>
                    <a:pt x="1654" y="17743"/>
                  </a:cubicBezTo>
                  <a:cubicBezTo>
                    <a:pt x="2599" y="18514"/>
                    <a:pt x="3949" y="17743"/>
                    <a:pt x="5164" y="16586"/>
                  </a:cubicBezTo>
                  <a:cubicBezTo>
                    <a:pt x="6379" y="15429"/>
                    <a:pt x="7459" y="13886"/>
                    <a:pt x="8539" y="14657"/>
                  </a:cubicBezTo>
                  <a:cubicBezTo>
                    <a:pt x="9619" y="15429"/>
                    <a:pt x="10699" y="18514"/>
                    <a:pt x="12049" y="20057"/>
                  </a:cubicBezTo>
                  <a:cubicBezTo>
                    <a:pt x="13399" y="21600"/>
                    <a:pt x="15019" y="21600"/>
                    <a:pt x="16639" y="19864"/>
                  </a:cubicBezTo>
                  <a:cubicBezTo>
                    <a:pt x="18259" y="18129"/>
                    <a:pt x="19879" y="14657"/>
                    <a:pt x="21499" y="11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884840" y="1979083"/>
              <a:ext cx="39585" cy="19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25" fill="norm" stroke="1" extrusionOk="0">
                  <a:moveTo>
                    <a:pt x="4207" y="0"/>
                  </a:moveTo>
                  <a:cubicBezTo>
                    <a:pt x="3071" y="3170"/>
                    <a:pt x="1934" y="6339"/>
                    <a:pt x="1081" y="9157"/>
                  </a:cubicBezTo>
                  <a:cubicBezTo>
                    <a:pt x="228" y="11974"/>
                    <a:pt x="-340" y="14439"/>
                    <a:pt x="228" y="16376"/>
                  </a:cubicBezTo>
                  <a:cubicBezTo>
                    <a:pt x="797" y="18313"/>
                    <a:pt x="2502" y="19722"/>
                    <a:pt x="4776" y="20543"/>
                  </a:cubicBezTo>
                  <a:cubicBezTo>
                    <a:pt x="7049" y="21365"/>
                    <a:pt x="9892" y="21600"/>
                    <a:pt x="12734" y="20954"/>
                  </a:cubicBezTo>
                  <a:cubicBezTo>
                    <a:pt x="15576" y="20309"/>
                    <a:pt x="18418" y="18783"/>
                    <a:pt x="21260" y="17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870450" y="2058458"/>
              <a:ext cx="6985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505325" y="2322606"/>
              <a:ext cx="39159" cy="15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959"/>
                  </a:moveTo>
                  <a:cubicBezTo>
                    <a:pt x="0" y="1655"/>
                    <a:pt x="0" y="350"/>
                    <a:pt x="0" y="60"/>
                  </a:cubicBezTo>
                  <a:cubicBezTo>
                    <a:pt x="0" y="-230"/>
                    <a:pt x="0" y="495"/>
                    <a:pt x="1168" y="3177"/>
                  </a:cubicBezTo>
                  <a:cubicBezTo>
                    <a:pt x="2335" y="5859"/>
                    <a:pt x="4670" y="10498"/>
                    <a:pt x="5838" y="13252"/>
                  </a:cubicBezTo>
                  <a:cubicBezTo>
                    <a:pt x="7005" y="16006"/>
                    <a:pt x="7005" y="16876"/>
                    <a:pt x="7589" y="18036"/>
                  </a:cubicBezTo>
                  <a:cubicBezTo>
                    <a:pt x="8173" y="19196"/>
                    <a:pt x="9341" y="20645"/>
                    <a:pt x="11384" y="21008"/>
                  </a:cubicBezTo>
                  <a:cubicBezTo>
                    <a:pt x="13427" y="21370"/>
                    <a:pt x="16346" y="20645"/>
                    <a:pt x="18389" y="19920"/>
                  </a:cubicBezTo>
                  <a:cubicBezTo>
                    <a:pt x="20432" y="19196"/>
                    <a:pt x="21600" y="18471"/>
                    <a:pt x="21600" y="17746"/>
                  </a:cubicBezTo>
                  <a:cubicBezTo>
                    <a:pt x="21600" y="17021"/>
                    <a:pt x="20432" y="16296"/>
                    <a:pt x="19265" y="15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475363" y="2398183"/>
              <a:ext cx="74412" cy="3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63" fill="norm" stroke="1" extrusionOk="0">
                  <a:moveTo>
                    <a:pt x="10293" y="20366"/>
                  </a:moveTo>
                  <a:cubicBezTo>
                    <a:pt x="8793" y="20366"/>
                    <a:pt x="7293" y="20366"/>
                    <a:pt x="5343" y="20674"/>
                  </a:cubicBezTo>
                  <a:cubicBezTo>
                    <a:pt x="3393" y="20983"/>
                    <a:pt x="993" y="21600"/>
                    <a:pt x="243" y="20674"/>
                  </a:cubicBezTo>
                  <a:cubicBezTo>
                    <a:pt x="-507" y="19749"/>
                    <a:pt x="393" y="17280"/>
                    <a:pt x="4143" y="13577"/>
                  </a:cubicBezTo>
                  <a:cubicBezTo>
                    <a:pt x="7893" y="9874"/>
                    <a:pt x="14493" y="4937"/>
                    <a:pt x="210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581525" y="2356908"/>
              <a:ext cx="15478" cy="9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86" fill="norm" stroke="1" extrusionOk="0">
                  <a:moveTo>
                    <a:pt x="8640" y="10309"/>
                  </a:moveTo>
                  <a:cubicBezTo>
                    <a:pt x="10080" y="13255"/>
                    <a:pt x="11520" y="16200"/>
                    <a:pt x="13680" y="18286"/>
                  </a:cubicBezTo>
                  <a:cubicBezTo>
                    <a:pt x="15840" y="20373"/>
                    <a:pt x="18720" y="21600"/>
                    <a:pt x="20160" y="21355"/>
                  </a:cubicBezTo>
                  <a:cubicBezTo>
                    <a:pt x="21600" y="21109"/>
                    <a:pt x="21600" y="19391"/>
                    <a:pt x="18000" y="15586"/>
                  </a:cubicBezTo>
                  <a:cubicBezTo>
                    <a:pt x="14400" y="11782"/>
                    <a:pt x="7200" y="589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625975" y="2357406"/>
              <a:ext cx="79375" cy="7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558"/>
                  </a:moveTo>
                  <a:cubicBezTo>
                    <a:pt x="576" y="8495"/>
                    <a:pt x="1152" y="13432"/>
                    <a:pt x="1440" y="16672"/>
                  </a:cubicBezTo>
                  <a:cubicBezTo>
                    <a:pt x="1728" y="19912"/>
                    <a:pt x="1728" y="21455"/>
                    <a:pt x="1728" y="21455"/>
                  </a:cubicBezTo>
                  <a:cubicBezTo>
                    <a:pt x="1728" y="21455"/>
                    <a:pt x="1728" y="19912"/>
                    <a:pt x="1728" y="17444"/>
                  </a:cubicBezTo>
                  <a:cubicBezTo>
                    <a:pt x="1728" y="14975"/>
                    <a:pt x="1728" y="11581"/>
                    <a:pt x="1728" y="9112"/>
                  </a:cubicBezTo>
                  <a:cubicBezTo>
                    <a:pt x="1728" y="6644"/>
                    <a:pt x="1728" y="5101"/>
                    <a:pt x="2448" y="4484"/>
                  </a:cubicBezTo>
                  <a:cubicBezTo>
                    <a:pt x="3168" y="3866"/>
                    <a:pt x="4608" y="4175"/>
                    <a:pt x="5616" y="5101"/>
                  </a:cubicBezTo>
                  <a:cubicBezTo>
                    <a:pt x="6624" y="6026"/>
                    <a:pt x="7200" y="7569"/>
                    <a:pt x="7920" y="9421"/>
                  </a:cubicBezTo>
                  <a:cubicBezTo>
                    <a:pt x="8640" y="11272"/>
                    <a:pt x="9504" y="13432"/>
                    <a:pt x="10080" y="13586"/>
                  </a:cubicBezTo>
                  <a:cubicBezTo>
                    <a:pt x="10656" y="13741"/>
                    <a:pt x="10944" y="11889"/>
                    <a:pt x="11232" y="9884"/>
                  </a:cubicBezTo>
                  <a:cubicBezTo>
                    <a:pt x="11520" y="7878"/>
                    <a:pt x="11808" y="5718"/>
                    <a:pt x="12528" y="3712"/>
                  </a:cubicBezTo>
                  <a:cubicBezTo>
                    <a:pt x="13248" y="1706"/>
                    <a:pt x="14400" y="-145"/>
                    <a:pt x="15408" y="9"/>
                  </a:cubicBezTo>
                  <a:cubicBezTo>
                    <a:pt x="16416" y="164"/>
                    <a:pt x="17280" y="2324"/>
                    <a:pt x="18288" y="4792"/>
                  </a:cubicBezTo>
                  <a:cubicBezTo>
                    <a:pt x="19296" y="7261"/>
                    <a:pt x="20448" y="10038"/>
                    <a:pt x="21600" y="128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718049" y="2341756"/>
              <a:ext cx="95251" cy="6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15126"/>
                  </a:moveTo>
                  <a:cubicBezTo>
                    <a:pt x="2400" y="13296"/>
                    <a:pt x="4800" y="11465"/>
                    <a:pt x="6360" y="9818"/>
                  </a:cubicBezTo>
                  <a:cubicBezTo>
                    <a:pt x="7920" y="8170"/>
                    <a:pt x="8640" y="6706"/>
                    <a:pt x="9120" y="5058"/>
                  </a:cubicBezTo>
                  <a:cubicBezTo>
                    <a:pt x="9600" y="3411"/>
                    <a:pt x="9840" y="1581"/>
                    <a:pt x="9360" y="665"/>
                  </a:cubicBezTo>
                  <a:cubicBezTo>
                    <a:pt x="8880" y="-250"/>
                    <a:pt x="7680" y="-250"/>
                    <a:pt x="6480" y="848"/>
                  </a:cubicBezTo>
                  <a:cubicBezTo>
                    <a:pt x="5280" y="1947"/>
                    <a:pt x="4080" y="4143"/>
                    <a:pt x="3480" y="7621"/>
                  </a:cubicBezTo>
                  <a:cubicBezTo>
                    <a:pt x="2880" y="11099"/>
                    <a:pt x="2880" y="15858"/>
                    <a:pt x="3600" y="18421"/>
                  </a:cubicBezTo>
                  <a:cubicBezTo>
                    <a:pt x="4320" y="20984"/>
                    <a:pt x="5760" y="21350"/>
                    <a:pt x="8880" y="20801"/>
                  </a:cubicBezTo>
                  <a:cubicBezTo>
                    <a:pt x="12000" y="20252"/>
                    <a:pt x="16800" y="18787"/>
                    <a:pt x="21600" y="17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938644" y="2271183"/>
              <a:ext cx="82721" cy="11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0704" fill="norm" stroke="1" extrusionOk="0">
                  <a:moveTo>
                    <a:pt x="12898" y="1676"/>
                  </a:moveTo>
                  <a:cubicBezTo>
                    <a:pt x="11337" y="1490"/>
                    <a:pt x="9775" y="1303"/>
                    <a:pt x="7563" y="3166"/>
                  </a:cubicBezTo>
                  <a:cubicBezTo>
                    <a:pt x="5351" y="5028"/>
                    <a:pt x="2489" y="8938"/>
                    <a:pt x="1057" y="11917"/>
                  </a:cubicBezTo>
                  <a:cubicBezTo>
                    <a:pt x="-374" y="14897"/>
                    <a:pt x="-374" y="16945"/>
                    <a:pt x="1187" y="18621"/>
                  </a:cubicBezTo>
                  <a:cubicBezTo>
                    <a:pt x="2749" y="20297"/>
                    <a:pt x="5872" y="21600"/>
                    <a:pt x="9645" y="19924"/>
                  </a:cubicBezTo>
                  <a:cubicBezTo>
                    <a:pt x="13419" y="18248"/>
                    <a:pt x="17843" y="13593"/>
                    <a:pt x="19534" y="10148"/>
                  </a:cubicBezTo>
                  <a:cubicBezTo>
                    <a:pt x="21226" y="6703"/>
                    <a:pt x="20185" y="4469"/>
                    <a:pt x="17062" y="2979"/>
                  </a:cubicBezTo>
                  <a:cubicBezTo>
                    <a:pt x="13939" y="1490"/>
                    <a:pt x="8734" y="745"/>
                    <a:pt x="353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378450" y="1852083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300"/>
                    <a:pt x="9000" y="9000"/>
                    <a:pt x="12600" y="5400"/>
                  </a:cubicBezTo>
                  <a:cubicBezTo>
                    <a:pt x="16200" y="1800"/>
                    <a:pt x="189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416818" y="1902883"/>
              <a:ext cx="126732" cy="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90" fill="norm" stroke="1" extrusionOk="0">
                  <a:moveTo>
                    <a:pt x="3168" y="16200"/>
                  </a:moveTo>
                  <a:cubicBezTo>
                    <a:pt x="1740" y="18360"/>
                    <a:pt x="312" y="20520"/>
                    <a:pt x="44" y="21060"/>
                  </a:cubicBezTo>
                  <a:cubicBezTo>
                    <a:pt x="-224" y="21600"/>
                    <a:pt x="669" y="20520"/>
                    <a:pt x="4417" y="16740"/>
                  </a:cubicBezTo>
                  <a:cubicBezTo>
                    <a:pt x="8166" y="12960"/>
                    <a:pt x="14771" y="648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445125" y="1990305"/>
              <a:ext cx="76200" cy="15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4500" y="7872"/>
                  </a:moveTo>
                  <a:cubicBezTo>
                    <a:pt x="3300" y="8298"/>
                    <a:pt x="2100" y="8725"/>
                    <a:pt x="1350" y="10714"/>
                  </a:cubicBezTo>
                  <a:cubicBezTo>
                    <a:pt x="600" y="12704"/>
                    <a:pt x="300" y="16256"/>
                    <a:pt x="150" y="18388"/>
                  </a:cubicBezTo>
                  <a:cubicBezTo>
                    <a:pt x="0" y="20519"/>
                    <a:pt x="0" y="21230"/>
                    <a:pt x="0" y="21017"/>
                  </a:cubicBezTo>
                  <a:cubicBezTo>
                    <a:pt x="0" y="20804"/>
                    <a:pt x="0" y="19667"/>
                    <a:pt x="450" y="16825"/>
                  </a:cubicBezTo>
                  <a:cubicBezTo>
                    <a:pt x="900" y="13983"/>
                    <a:pt x="1800" y="9435"/>
                    <a:pt x="3000" y="6380"/>
                  </a:cubicBezTo>
                  <a:cubicBezTo>
                    <a:pt x="4200" y="3325"/>
                    <a:pt x="5700" y="1762"/>
                    <a:pt x="7200" y="838"/>
                  </a:cubicBezTo>
                  <a:cubicBezTo>
                    <a:pt x="8700" y="-86"/>
                    <a:pt x="10200" y="-370"/>
                    <a:pt x="12000" y="625"/>
                  </a:cubicBezTo>
                  <a:cubicBezTo>
                    <a:pt x="13800" y="1619"/>
                    <a:pt x="15900" y="3893"/>
                    <a:pt x="15900" y="5598"/>
                  </a:cubicBezTo>
                  <a:cubicBezTo>
                    <a:pt x="15900" y="7304"/>
                    <a:pt x="13800" y="8441"/>
                    <a:pt x="11550" y="9222"/>
                  </a:cubicBezTo>
                  <a:cubicBezTo>
                    <a:pt x="9300" y="10004"/>
                    <a:pt x="6900" y="10430"/>
                    <a:pt x="6450" y="11425"/>
                  </a:cubicBezTo>
                  <a:cubicBezTo>
                    <a:pt x="6000" y="12419"/>
                    <a:pt x="7500" y="13983"/>
                    <a:pt x="10350" y="14977"/>
                  </a:cubicBezTo>
                  <a:cubicBezTo>
                    <a:pt x="13200" y="15972"/>
                    <a:pt x="17400" y="16398"/>
                    <a:pt x="21600" y="168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546724" y="1988608"/>
              <a:ext cx="85726" cy="12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4820"/>
                  </a:moveTo>
                  <a:cubicBezTo>
                    <a:pt x="1600" y="8747"/>
                    <a:pt x="3200" y="12674"/>
                    <a:pt x="4267" y="15174"/>
                  </a:cubicBezTo>
                  <a:cubicBezTo>
                    <a:pt x="5333" y="17673"/>
                    <a:pt x="5867" y="18744"/>
                    <a:pt x="6400" y="19726"/>
                  </a:cubicBezTo>
                  <a:cubicBezTo>
                    <a:pt x="6933" y="20707"/>
                    <a:pt x="7467" y="21600"/>
                    <a:pt x="8800" y="21332"/>
                  </a:cubicBezTo>
                  <a:cubicBezTo>
                    <a:pt x="10133" y="21064"/>
                    <a:pt x="12267" y="19636"/>
                    <a:pt x="14133" y="16334"/>
                  </a:cubicBezTo>
                  <a:cubicBezTo>
                    <a:pt x="16000" y="13031"/>
                    <a:pt x="17600" y="7855"/>
                    <a:pt x="18800" y="4820"/>
                  </a:cubicBezTo>
                  <a:cubicBezTo>
                    <a:pt x="20000" y="1785"/>
                    <a:pt x="20800" y="8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699125" y="2022174"/>
              <a:ext cx="98425" cy="9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15329" y="7022"/>
                  </a:moveTo>
                  <a:cubicBezTo>
                    <a:pt x="13471" y="4540"/>
                    <a:pt x="11613" y="2057"/>
                    <a:pt x="10103" y="815"/>
                  </a:cubicBezTo>
                  <a:cubicBezTo>
                    <a:pt x="8594" y="-426"/>
                    <a:pt x="7432" y="-426"/>
                    <a:pt x="5806" y="2057"/>
                  </a:cubicBezTo>
                  <a:cubicBezTo>
                    <a:pt x="4181" y="4540"/>
                    <a:pt x="2090" y="9505"/>
                    <a:pt x="1045" y="12608"/>
                  </a:cubicBezTo>
                  <a:cubicBezTo>
                    <a:pt x="0" y="15712"/>
                    <a:pt x="0" y="16953"/>
                    <a:pt x="0" y="18319"/>
                  </a:cubicBezTo>
                  <a:cubicBezTo>
                    <a:pt x="0" y="19684"/>
                    <a:pt x="0" y="21174"/>
                    <a:pt x="1510" y="21174"/>
                  </a:cubicBezTo>
                  <a:cubicBezTo>
                    <a:pt x="3019" y="21174"/>
                    <a:pt x="6039" y="19684"/>
                    <a:pt x="7897" y="17698"/>
                  </a:cubicBezTo>
                  <a:cubicBezTo>
                    <a:pt x="9755" y="15712"/>
                    <a:pt x="10452" y="13229"/>
                    <a:pt x="11032" y="12733"/>
                  </a:cubicBezTo>
                  <a:cubicBezTo>
                    <a:pt x="11613" y="12236"/>
                    <a:pt x="12077" y="13726"/>
                    <a:pt x="12658" y="14967"/>
                  </a:cubicBezTo>
                  <a:cubicBezTo>
                    <a:pt x="13239" y="16208"/>
                    <a:pt x="13935" y="17202"/>
                    <a:pt x="14981" y="17946"/>
                  </a:cubicBezTo>
                  <a:cubicBezTo>
                    <a:pt x="16026" y="18691"/>
                    <a:pt x="17419" y="19188"/>
                    <a:pt x="18581" y="18691"/>
                  </a:cubicBezTo>
                  <a:cubicBezTo>
                    <a:pt x="19742" y="18195"/>
                    <a:pt x="20671" y="16705"/>
                    <a:pt x="21600" y="15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813425" y="1915583"/>
              <a:ext cx="25400" cy="20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10"/>
                  </a:moveTo>
                  <a:cubicBezTo>
                    <a:pt x="0" y="3393"/>
                    <a:pt x="0" y="2375"/>
                    <a:pt x="0" y="1527"/>
                  </a:cubicBezTo>
                  <a:cubicBezTo>
                    <a:pt x="0" y="679"/>
                    <a:pt x="0" y="0"/>
                    <a:pt x="0" y="0"/>
                  </a:cubicBezTo>
                  <a:cubicBezTo>
                    <a:pt x="0" y="0"/>
                    <a:pt x="0" y="679"/>
                    <a:pt x="0" y="3562"/>
                  </a:cubicBezTo>
                  <a:cubicBezTo>
                    <a:pt x="0" y="6446"/>
                    <a:pt x="0" y="11535"/>
                    <a:pt x="450" y="14758"/>
                  </a:cubicBezTo>
                  <a:cubicBezTo>
                    <a:pt x="900" y="17981"/>
                    <a:pt x="1800" y="19338"/>
                    <a:pt x="4050" y="20243"/>
                  </a:cubicBezTo>
                  <a:cubicBezTo>
                    <a:pt x="6300" y="21148"/>
                    <a:pt x="9900" y="21600"/>
                    <a:pt x="13050" y="21600"/>
                  </a:cubicBezTo>
                  <a:cubicBezTo>
                    <a:pt x="16200" y="21600"/>
                    <a:pt x="18900" y="21148"/>
                    <a:pt x="20250" y="20695"/>
                  </a:cubicBezTo>
                  <a:cubicBezTo>
                    <a:pt x="21600" y="20243"/>
                    <a:pt x="21600" y="19791"/>
                    <a:pt x="21600" y="193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805461" y="2010833"/>
              <a:ext cx="84164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4462" y="21600"/>
                  </a:moveTo>
                  <a:cubicBezTo>
                    <a:pt x="2302" y="19200"/>
                    <a:pt x="142" y="16800"/>
                    <a:pt x="7" y="14640"/>
                  </a:cubicBezTo>
                  <a:cubicBezTo>
                    <a:pt x="-128" y="12480"/>
                    <a:pt x="1762" y="10560"/>
                    <a:pt x="5677" y="8160"/>
                  </a:cubicBezTo>
                  <a:cubicBezTo>
                    <a:pt x="9592" y="5760"/>
                    <a:pt x="15532" y="288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448300" y="2263774"/>
              <a:ext cx="38100" cy="19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217"/>
                  </a:moveTo>
                  <a:cubicBezTo>
                    <a:pt x="600" y="2528"/>
                    <a:pt x="1200" y="1838"/>
                    <a:pt x="1500" y="1206"/>
                  </a:cubicBezTo>
                  <a:cubicBezTo>
                    <a:pt x="1800" y="574"/>
                    <a:pt x="1800" y="0"/>
                    <a:pt x="1500" y="0"/>
                  </a:cubicBezTo>
                  <a:cubicBezTo>
                    <a:pt x="1200" y="0"/>
                    <a:pt x="600" y="574"/>
                    <a:pt x="600" y="2643"/>
                  </a:cubicBezTo>
                  <a:cubicBezTo>
                    <a:pt x="600" y="4711"/>
                    <a:pt x="1200" y="8272"/>
                    <a:pt x="2400" y="11317"/>
                  </a:cubicBezTo>
                  <a:cubicBezTo>
                    <a:pt x="3600" y="14362"/>
                    <a:pt x="5400" y="16889"/>
                    <a:pt x="6900" y="18440"/>
                  </a:cubicBezTo>
                  <a:cubicBezTo>
                    <a:pt x="8400" y="19991"/>
                    <a:pt x="9600" y="20566"/>
                    <a:pt x="11700" y="20968"/>
                  </a:cubicBezTo>
                  <a:cubicBezTo>
                    <a:pt x="13800" y="21370"/>
                    <a:pt x="16800" y="21600"/>
                    <a:pt x="18600" y="21140"/>
                  </a:cubicBezTo>
                  <a:cubicBezTo>
                    <a:pt x="20400" y="20681"/>
                    <a:pt x="21000" y="19532"/>
                    <a:pt x="21600" y="18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5422063" y="2353733"/>
              <a:ext cx="10243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7447" y="21600"/>
                  </a:moveTo>
                  <a:cubicBezTo>
                    <a:pt x="6125" y="19800"/>
                    <a:pt x="4802" y="18000"/>
                    <a:pt x="3370" y="16500"/>
                  </a:cubicBezTo>
                  <a:cubicBezTo>
                    <a:pt x="1937" y="15000"/>
                    <a:pt x="394" y="13800"/>
                    <a:pt x="64" y="12300"/>
                  </a:cubicBezTo>
                  <a:cubicBezTo>
                    <a:pt x="-267" y="10800"/>
                    <a:pt x="615" y="9000"/>
                    <a:pt x="4362" y="6900"/>
                  </a:cubicBezTo>
                  <a:cubicBezTo>
                    <a:pt x="8109" y="4800"/>
                    <a:pt x="14721" y="24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530850" y="2360083"/>
              <a:ext cx="1270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513892" y="2303286"/>
              <a:ext cx="16959" cy="4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0930" fill="norm" stroke="1" extrusionOk="0">
                  <a:moveTo>
                    <a:pt x="8923" y="20930"/>
                  </a:moveTo>
                  <a:cubicBezTo>
                    <a:pt x="6382" y="16911"/>
                    <a:pt x="3840" y="12893"/>
                    <a:pt x="1934" y="9125"/>
                  </a:cubicBezTo>
                  <a:cubicBezTo>
                    <a:pt x="29" y="5358"/>
                    <a:pt x="-1242" y="1842"/>
                    <a:pt x="1934" y="586"/>
                  </a:cubicBezTo>
                  <a:cubicBezTo>
                    <a:pt x="5111" y="-670"/>
                    <a:pt x="12734" y="335"/>
                    <a:pt x="20358" y="1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581650" y="2331980"/>
              <a:ext cx="212725" cy="10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322" y="1925"/>
                  </a:moveTo>
                  <a:cubicBezTo>
                    <a:pt x="215" y="7550"/>
                    <a:pt x="107" y="13175"/>
                    <a:pt x="54" y="16663"/>
                  </a:cubicBezTo>
                  <a:cubicBezTo>
                    <a:pt x="0" y="20150"/>
                    <a:pt x="0" y="21500"/>
                    <a:pt x="0" y="21500"/>
                  </a:cubicBezTo>
                  <a:cubicBezTo>
                    <a:pt x="0" y="21500"/>
                    <a:pt x="0" y="20150"/>
                    <a:pt x="161" y="17338"/>
                  </a:cubicBezTo>
                  <a:cubicBezTo>
                    <a:pt x="322" y="14525"/>
                    <a:pt x="645" y="10250"/>
                    <a:pt x="1021" y="7550"/>
                  </a:cubicBezTo>
                  <a:cubicBezTo>
                    <a:pt x="1397" y="4850"/>
                    <a:pt x="1827" y="3725"/>
                    <a:pt x="2257" y="3613"/>
                  </a:cubicBezTo>
                  <a:cubicBezTo>
                    <a:pt x="2687" y="3500"/>
                    <a:pt x="3116" y="4400"/>
                    <a:pt x="3546" y="5975"/>
                  </a:cubicBezTo>
                  <a:cubicBezTo>
                    <a:pt x="3976" y="7550"/>
                    <a:pt x="4406" y="9800"/>
                    <a:pt x="4675" y="11488"/>
                  </a:cubicBezTo>
                  <a:cubicBezTo>
                    <a:pt x="4943" y="13175"/>
                    <a:pt x="5051" y="14300"/>
                    <a:pt x="5104" y="14188"/>
                  </a:cubicBezTo>
                  <a:cubicBezTo>
                    <a:pt x="5158" y="14075"/>
                    <a:pt x="5158" y="12725"/>
                    <a:pt x="5481" y="10475"/>
                  </a:cubicBezTo>
                  <a:cubicBezTo>
                    <a:pt x="5803" y="8225"/>
                    <a:pt x="6448" y="5075"/>
                    <a:pt x="6985" y="3163"/>
                  </a:cubicBezTo>
                  <a:cubicBezTo>
                    <a:pt x="7522" y="1250"/>
                    <a:pt x="7952" y="575"/>
                    <a:pt x="8328" y="800"/>
                  </a:cubicBezTo>
                  <a:cubicBezTo>
                    <a:pt x="8704" y="1025"/>
                    <a:pt x="9027" y="2150"/>
                    <a:pt x="9296" y="3838"/>
                  </a:cubicBezTo>
                  <a:cubicBezTo>
                    <a:pt x="9564" y="5525"/>
                    <a:pt x="9779" y="7775"/>
                    <a:pt x="10101" y="9688"/>
                  </a:cubicBezTo>
                  <a:cubicBezTo>
                    <a:pt x="10424" y="11600"/>
                    <a:pt x="10854" y="13175"/>
                    <a:pt x="11391" y="14075"/>
                  </a:cubicBezTo>
                  <a:cubicBezTo>
                    <a:pt x="11928" y="14975"/>
                    <a:pt x="12573" y="15200"/>
                    <a:pt x="13110" y="14863"/>
                  </a:cubicBezTo>
                  <a:cubicBezTo>
                    <a:pt x="13648" y="14525"/>
                    <a:pt x="14078" y="13625"/>
                    <a:pt x="14561" y="11938"/>
                  </a:cubicBezTo>
                  <a:cubicBezTo>
                    <a:pt x="15045" y="10250"/>
                    <a:pt x="15582" y="7775"/>
                    <a:pt x="15904" y="5863"/>
                  </a:cubicBezTo>
                  <a:cubicBezTo>
                    <a:pt x="16227" y="3950"/>
                    <a:pt x="16334" y="2600"/>
                    <a:pt x="16066" y="1588"/>
                  </a:cubicBezTo>
                  <a:cubicBezTo>
                    <a:pt x="15797" y="575"/>
                    <a:pt x="15152" y="-100"/>
                    <a:pt x="14669" y="13"/>
                  </a:cubicBezTo>
                  <a:cubicBezTo>
                    <a:pt x="14185" y="125"/>
                    <a:pt x="13863" y="1025"/>
                    <a:pt x="13755" y="2713"/>
                  </a:cubicBezTo>
                  <a:cubicBezTo>
                    <a:pt x="13648" y="4400"/>
                    <a:pt x="13755" y="6875"/>
                    <a:pt x="14722" y="8900"/>
                  </a:cubicBezTo>
                  <a:cubicBezTo>
                    <a:pt x="15690" y="10925"/>
                    <a:pt x="17516" y="12500"/>
                    <a:pt x="18806" y="13400"/>
                  </a:cubicBezTo>
                  <a:cubicBezTo>
                    <a:pt x="20096" y="14300"/>
                    <a:pt x="20848" y="14525"/>
                    <a:pt x="21600" y="147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914743" y="2258483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731"/>
                    <a:pt x="-1585" y="5462"/>
                    <a:pt x="575" y="9062"/>
                  </a:cubicBezTo>
                  <a:cubicBezTo>
                    <a:pt x="2735" y="12662"/>
                    <a:pt x="11375" y="1713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393613" y="6258211"/>
              <a:ext cx="1808621" cy="11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20"/>
                  </a:moveTo>
                  <a:cubicBezTo>
                    <a:pt x="533" y="5400"/>
                    <a:pt x="1065" y="3780"/>
                    <a:pt x="1624" y="2835"/>
                  </a:cubicBezTo>
                  <a:cubicBezTo>
                    <a:pt x="2182" y="1890"/>
                    <a:pt x="2767" y="1620"/>
                    <a:pt x="3420" y="1485"/>
                  </a:cubicBezTo>
                  <a:cubicBezTo>
                    <a:pt x="4073" y="1350"/>
                    <a:pt x="4794" y="1350"/>
                    <a:pt x="5507" y="1485"/>
                  </a:cubicBezTo>
                  <a:cubicBezTo>
                    <a:pt x="6221" y="1620"/>
                    <a:pt x="6925" y="1890"/>
                    <a:pt x="7587" y="2160"/>
                  </a:cubicBezTo>
                  <a:cubicBezTo>
                    <a:pt x="8248" y="2430"/>
                    <a:pt x="8867" y="2700"/>
                    <a:pt x="9494" y="2970"/>
                  </a:cubicBezTo>
                  <a:cubicBezTo>
                    <a:pt x="10121" y="3240"/>
                    <a:pt x="10757" y="3510"/>
                    <a:pt x="11384" y="3915"/>
                  </a:cubicBezTo>
                  <a:cubicBezTo>
                    <a:pt x="12011" y="4320"/>
                    <a:pt x="12630" y="4860"/>
                    <a:pt x="13317" y="5670"/>
                  </a:cubicBezTo>
                  <a:cubicBezTo>
                    <a:pt x="14005" y="6480"/>
                    <a:pt x="14761" y="7560"/>
                    <a:pt x="15465" y="8640"/>
                  </a:cubicBezTo>
                  <a:cubicBezTo>
                    <a:pt x="16170" y="9720"/>
                    <a:pt x="16823" y="10800"/>
                    <a:pt x="17450" y="11745"/>
                  </a:cubicBezTo>
                  <a:cubicBezTo>
                    <a:pt x="18077" y="12690"/>
                    <a:pt x="18679" y="13500"/>
                    <a:pt x="19246" y="13770"/>
                  </a:cubicBezTo>
                  <a:cubicBezTo>
                    <a:pt x="19813" y="14040"/>
                    <a:pt x="20346" y="13770"/>
                    <a:pt x="20655" y="13365"/>
                  </a:cubicBezTo>
                  <a:cubicBezTo>
                    <a:pt x="20964" y="12960"/>
                    <a:pt x="21050" y="12420"/>
                    <a:pt x="21050" y="11745"/>
                  </a:cubicBezTo>
                  <a:cubicBezTo>
                    <a:pt x="21050" y="11070"/>
                    <a:pt x="20964" y="10260"/>
                    <a:pt x="20612" y="9720"/>
                  </a:cubicBezTo>
                  <a:cubicBezTo>
                    <a:pt x="20260" y="9180"/>
                    <a:pt x="19641" y="8910"/>
                    <a:pt x="18979" y="8775"/>
                  </a:cubicBezTo>
                  <a:cubicBezTo>
                    <a:pt x="18318" y="8640"/>
                    <a:pt x="17613" y="8640"/>
                    <a:pt x="16892" y="8640"/>
                  </a:cubicBezTo>
                  <a:cubicBezTo>
                    <a:pt x="16170" y="8640"/>
                    <a:pt x="15431" y="8640"/>
                    <a:pt x="14744" y="8370"/>
                  </a:cubicBezTo>
                  <a:cubicBezTo>
                    <a:pt x="14056" y="8100"/>
                    <a:pt x="13421" y="7560"/>
                    <a:pt x="12742" y="6885"/>
                  </a:cubicBezTo>
                  <a:cubicBezTo>
                    <a:pt x="12063" y="6210"/>
                    <a:pt x="11341" y="5400"/>
                    <a:pt x="10663" y="4860"/>
                  </a:cubicBezTo>
                  <a:cubicBezTo>
                    <a:pt x="9984" y="4320"/>
                    <a:pt x="9348" y="4050"/>
                    <a:pt x="8721" y="3645"/>
                  </a:cubicBezTo>
                  <a:cubicBezTo>
                    <a:pt x="8094" y="3240"/>
                    <a:pt x="7475" y="2700"/>
                    <a:pt x="6822" y="2160"/>
                  </a:cubicBezTo>
                  <a:cubicBezTo>
                    <a:pt x="6169" y="1620"/>
                    <a:pt x="5482" y="1080"/>
                    <a:pt x="4794" y="675"/>
                  </a:cubicBezTo>
                  <a:cubicBezTo>
                    <a:pt x="4107" y="270"/>
                    <a:pt x="3420" y="0"/>
                    <a:pt x="2887" y="0"/>
                  </a:cubicBezTo>
                  <a:cubicBezTo>
                    <a:pt x="2354" y="0"/>
                    <a:pt x="1976" y="270"/>
                    <a:pt x="1744" y="1080"/>
                  </a:cubicBezTo>
                  <a:cubicBezTo>
                    <a:pt x="1512" y="1890"/>
                    <a:pt x="1426" y="3240"/>
                    <a:pt x="1435" y="4185"/>
                  </a:cubicBezTo>
                  <a:cubicBezTo>
                    <a:pt x="1443" y="5130"/>
                    <a:pt x="1547" y="5670"/>
                    <a:pt x="1942" y="5940"/>
                  </a:cubicBezTo>
                  <a:cubicBezTo>
                    <a:pt x="2337" y="6210"/>
                    <a:pt x="3024" y="6210"/>
                    <a:pt x="3729" y="6210"/>
                  </a:cubicBezTo>
                  <a:cubicBezTo>
                    <a:pt x="4433" y="6210"/>
                    <a:pt x="5155" y="6210"/>
                    <a:pt x="5825" y="6210"/>
                  </a:cubicBezTo>
                  <a:cubicBezTo>
                    <a:pt x="6495" y="6210"/>
                    <a:pt x="7114" y="6210"/>
                    <a:pt x="7750" y="6345"/>
                  </a:cubicBezTo>
                  <a:cubicBezTo>
                    <a:pt x="8386" y="6480"/>
                    <a:pt x="9039" y="6750"/>
                    <a:pt x="9709" y="7155"/>
                  </a:cubicBezTo>
                  <a:cubicBezTo>
                    <a:pt x="10379" y="7560"/>
                    <a:pt x="11066" y="8100"/>
                    <a:pt x="11754" y="8640"/>
                  </a:cubicBezTo>
                  <a:cubicBezTo>
                    <a:pt x="12441" y="9180"/>
                    <a:pt x="13128" y="9720"/>
                    <a:pt x="13824" y="10260"/>
                  </a:cubicBezTo>
                  <a:cubicBezTo>
                    <a:pt x="14520" y="10800"/>
                    <a:pt x="15225" y="11340"/>
                    <a:pt x="15878" y="12150"/>
                  </a:cubicBezTo>
                  <a:cubicBezTo>
                    <a:pt x="16531" y="12960"/>
                    <a:pt x="17132" y="14040"/>
                    <a:pt x="17794" y="15120"/>
                  </a:cubicBezTo>
                  <a:cubicBezTo>
                    <a:pt x="18455" y="16200"/>
                    <a:pt x="19177" y="17280"/>
                    <a:pt x="19779" y="18090"/>
                  </a:cubicBezTo>
                  <a:cubicBezTo>
                    <a:pt x="20380" y="18900"/>
                    <a:pt x="20861" y="19440"/>
                    <a:pt x="21145" y="19980"/>
                  </a:cubicBezTo>
                  <a:cubicBezTo>
                    <a:pt x="21428" y="20520"/>
                    <a:pt x="21514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283988" y="6227996"/>
              <a:ext cx="493774" cy="4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639" y="21600"/>
                  </a:moveTo>
                  <a:cubicBezTo>
                    <a:pt x="388" y="19365"/>
                    <a:pt x="136" y="17131"/>
                    <a:pt x="42" y="14152"/>
                  </a:cubicBezTo>
                  <a:cubicBezTo>
                    <a:pt x="-52" y="11172"/>
                    <a:pt x="11" y="7448"/>
                    <a:pt x="231" y="5214"/>
                  </a:cubicBezTo>
                  <a:cubicBezTo>
                    <a:pt x="450" y="2979"/>
                    <a:pt x="827" y="2235"/>
                    <a:pt x="2271" y="1490"/>
                  </a:cubicBezTo>
                  <a:cubicBezTo>
                    <a:pt x="3715" y="745"/>
                    <a:pt x="6227" y="0"/>
                    <a:pt x="8613" y="0"/>
                  </a:cubicBezTo>
                  <a:cubicBezTo>
                    <a:pt x="10999" y="0"/>
                    <a:pt x="13260" y="745"/>
                    <a:pt x="15395" y="2979"/>
                  </a:cubicBezTo>
                  <a:cubicBezTo>
                    <a:pt x="17529" y="5214"/>
                    <a:pt x="19539" y="8938"/>
                    <a:pt x="21548" y="12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325205" y="6270879"/>
              <a:ext cx="340328" cy="2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773" fill="norm" stroke="1" extrusionOk="0">
                  <a:moveTo>
                    <a:pt x="2418" y="20773"/>
                  </a:moveTo>
                  <a:cubicBezTo>
                    <a:pt x="1962" y="20773"/>
                    <a:pt x="1506" y="20773"/>
                    <a:pt x="1005" y="20259"/>
                  </a:cubicBezTo>
                  <a:cubicBezTo>
                    <a:pt x="504" y="19744"/>
                    <a:pt x="-43" y="18716"/>
                    <a:pt x="3" y="17173"/>
                  </a:cubicBezTo>
                  <a:cubicBezTo>
                    <a:pt x="48" y="15630"/>
                    <a:pt x="686" y="13573"/>
                    <a:pt x="2828" y="9973"/>
                  </a:cubicBezTo>
                  <a:cubicBezTo>
                    <a:pt x="4970" y="6373"/>
                    <a:pt x="8615" y="1230"/>
                    <a:pt x="11987" y="202"/>
                  </a:cubicBezTo>
                  <a:cubicBezTo>
                    <a:pt x="15360" y="-827"/>
                    <a:pt x="18458" y="2259"/>
                    <a:pt x="21557" y="5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357606" y="6213422"/>
              <a:ext cx="341006" cy="3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13071"/>
                  </a:moveTo>
                  <a:cubicBezTo>
                    <a:pt x="1458" y="7023"/>
                    <a:pt x="2916" y="975"/>
                    <a:pt x="5696" y="111"/>
                  </a:cubicBezTo>
                  <a:cubicBezTo>
                    <a:pt x="8476" y="-753"/>
                    <a:pt x="12577" y="3567"/>
                    <a:pt x="15448" y="7887"/>
                  </a:cubicBezTo>
                  <a:cubicBezTo>
                    <a:pt x="18319" y="12207"/>
                    <a:pt x="19959" y="16527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395685" y="6243440"/>
              <a:ext cx="255445" cy="2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766" fill="norm" stroke="1" extrusionOk="0">
                  <a:moveTo>
                    <a:pt x="1158" y="20766"/>
                  </a:moveTo>
                  <a:cubicBezTo>
                    <a:pt x="551" y="17355"/>
                    <a:pt x="-56" y="13945"/>
                    <a:pt x="5" y="11103"/>
                  </a:cubicBezTo>
                  <a:cubicBezTo>
                    <a:pt x="65" y="8261"/>
                    <a:pt x="793" y="5987"/>
                    <a:pt x="3220" y="3713"/>
                  </a:cubicBezTo>
                  <a:cubicBezTo>
                    <a:pt x="5647" y="1440"/>
                    <a:pt x="9773" y="-834"/>
                    <a:pt x="13110" y="303"/>
                  </a:cubicBezTo>
                  <a:cubicBezTo>
                    <a:pt x="16447" y="1440"/>
                    <a:pt x="18996" y="5987"/>
                    <a:pt x="21544" y="10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859753" y="6284769"/>
              <a:ext cx="302157" cy="2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13396"/>
                  </a:moveTo>
                  <a:cubicBezTo>
                    <a:pt x="3600" y="7043"/>
                    <a:pt x="7200" y="690"/>
                    <a:pt x="10594" y="54"/>
                  </a:cubicBezTo>
                  <a:cubicBezTo>
                    <a:pt x="13989" y="-581"/>
                    <a:pt x="17177" y="4501"/>
                    <a:pt x="18977" y="8948"/>
                  </a:cubicBezTo>
                  <a:cubicBezTo>
                    <a:pt x="20777" y="13395"/>
                    <a:pt x="21189" y="17207"/>
                    <a:pt x="21600" y="210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915868" y="6330153"/>
              <a:ext cx="17266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687115" y="7487339"/>
              <a:ext cx="1177120" cy="7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94" fill="norm" stroke="1" extrusionOk="0">
                  <a:moveTo>
                    <a:pt x="0" y="18953"/>
                  </a:moveTo>
                  <a:cubicBezTo>
                    <a:pt x="765" y="15565"/>
                    <a:pt x="1530" y="12176"/>
                    <a:pt x="2400" y="10059"/>
                  </a:cubicBezTo>
                  <a:cubicBezTo>
                    <a:pt x="3270" y="7941"/>
                    <a:pt x="4246" y="7094"/>
                    <a:pt x="5314" y="6670"/>
                  </a:cubicBezTo>
                  <a:cubicBezTo>
                    <a:pt x="6382" y="6247"/>
                    <a:pt x="7543" y="6247"/>
                    <a:pt x="8651" y="6459"/>
                  </a:cubicBezTo>
                  <a:cubicBezTo>
                    <a:pt x="9758" y="6670"/>
                    <a:pt x="10813" y="7094"/>
                    <a:pt x="11960" y="7941"/>
                  </a:cubicBezTo>
                  <a:cubicBezTo>
                    <a:pt x="13108" y="8788"/>
                    <a:pt x="14347" y="10059"/>
                    <a:pt x="15508" y="11118"/>
                  </a:cubicBezTo>
                  <a:cubicBezTo>
                    <a:pt x="16668" y="12176"/>
                    <a:pt x="17749" y="13023"/>
                    <a:pt x="18488" y="13235"/>
                  </a:cubicBezTo>
                  <a:cubicBezTo>
                    <a:pt x="19226" y="13447"/>
                    <a:pt x="19622" y="13023"/>
                    <a:pt x="19266" y="13023"/>
                  </a:cubicBezTo>
                  <a:cubicBezTo>
                    <a:pt x="18910" y="13023"/>
                    <a:pt x="17802" y="13447"/>
                    <a:pt x="16681" y="13659"/>
                  </a:cubicBezTo>
                  <a:cubicBezTo>
                    <a:pt x="15560" y="13870"/>
                    <a:pt x="14426" y="13870"/>
                    <a:pt x="13371" y="13870"/>
                  </a:cubicBezTo>
                  <a:cubicBezTo>
                    <a:pt x="12316" y="13870"/>
                    <a:pt x="11341" y="13870"/>
                    <a:pt x="10325" y="13870"/>
                  </a:cubicBezTo>
                  <a:cubicBezTo>
                    <a:pt x="9310" y="13870"/>
                    <a:pt x="8255" y="13870"/>
                    <a:pt x="7200" y="13659"/>
                  </a:cubicBezTo>
                  <a:cubicBezTo>
                    <a:pt x="6145" y="13447"/>
                    <a:pt x="5090" y="13023"/>
                    <a:pt x="3982" y="12600"/>
                  </a:cubicBezTo>
                  <a:cubicBezTo>
                    <a:pt x="2875" y="12176"/>
                    <a:pt x="1714" y="11753"/>
                    <a:pt x="1068" y="11541"/>
                  </a:cubicBezTo>
                  <a:cubicBezTo>
                    <a:pt x="422" y="11329"/>
                    <a:pt x="290" y="11329"/>
                    <a:pt x="791" y="11118"/>
                  </a:cubicBezTo>
                  <a:cubicBezTo>
                    <a:pt x="1292" y="10906"/>
                    <a:pt x="2426" y="10482"/>
                    <a:pt x="3481" y="10059"/>
                  </a:cubicBezTo>
                  <a:cubicBezTo>
                    <a:pt x="4536" y="9635"/>
                    <a:pt x="5512" y="9212"/>
                    <a:pt x="6567" y="8788"/>
                  </a:cubicBezTo>
                  <a:cubicBezTo>
                    <a:pt x="7622" y="8365"/>
                    <a:pt x="8756" y="7941"/>
                    <a:pt x="9903" y="7941"/>
                  </a:cubicBezTo>
                  <a:cubicBezTo>
                    <a:pt x="11051" y="7941"/>
                    <a:pt x="12211" y="8365"/>
                    <a:pt x="13332" y="9212"/>
                  </a:cubicBezTo>
                  <a:cubicBezTo>
                    <a:pt x="14453" y="10059"/>
                    <a:pt x="15534" y="11329"/>
                    <a:pt x="16563" y="12600"/>
                  </a:cubicBezTo>
                  <a:cubicBezTo>
                    <a:pt x="17591" y="13871"/>
                    <a:pt x="18567" y="15141"/>
                    <a:pt x="19319" y="15776"/>
                  </a:cubicBezTo>
                  <a:cubicBezTo>
                    <a:pt x="20070" y="16412"/>
                    <a:pt x="20598" y="16412"/>
                    <a:pt x="20967" y="16412"/>
                  </a:cubicBezTo>
                  <a:cubicBezTo>
                    <a:pt x="21336" y="16412"/>
                    <a:pt x="21547" y="16412"/>
                    <a:pt x="21574" y="15988"/>
                  </a:cubicBezTo>
                  <a:cubicBezTo>
                    <a:pt x="21600" y="15565"/>
                    <a:pt x="21442" y="14718"/>
                    <a:pt x="20875" y="13659"/>
                  </a:cubicBezTo>
                  <a:cubicBezTo>
                    <a:pt x="20308" y="12600"/>
                    <a:pt x="19332" y="11329"/>
                    <a:pt x="18396" y="10059"/>
                  </a:cubicBezTo>
                  <a:cubicBezTo>
                    <a:pt x="17459" y="8788"/>
                    <a:pt x="16563" y="7517"/>
                    <a:pt x="15600" y="6247"/>
                  </a:cubicBezTo>
                  <a:cubicBezTo>
                    <a:pt x="14637" y="4976"/>
                    <a:pt x="13609" y="3706"/>
                    <a:pt x="12541" y="2647"/>
                  </a:cubicBezTo>
                  <a:cubicBezTo>
                    <a:pt x="11473" y="1588"/>
                    <a:pt x="10365" y="741"/>
                    <a:pt x="9613" y="318"/>
                  </a:cubicBezTo>
                  <a:cubicBezTo>
                    <a:pt x="8862" y="-106"/>
                    <a:pt x="8466" y="-106"/>
                    <a:pt x="8202" y="318"/>
                  </a:cubicBezTo>
                  <a:cubicBezTo>
                    <a:pt x="7938" y="741"/>
                    <a:pt x="7807" y="1588"/>
                    <a:pt x="7846" y="2435"/>
                  </a:cubicBezTo>
                  <a:cubicBezTo>
                    <a:pt x="7886" y="3282"/>
                    <a:pt x="8097" y="4129"/>
                    <a:pt x="8690" y="4976"/>
                  </a:cubicBezTo>
                  <a:cubicBezTo>
                    <a:pt x="9284" y="5823"/>
                    <a:pt x="10259" y="6671"/>
                    <a:pt x="11209" y="7306"/>
                  </a:cubicBezTo>
                  <a:cubicBezTo>
                    <a:pt x="12158" y="7941"/>
                    <a:pt x="13081" y="8365"/>
                    <a:pt x="14149" y="9212"/>
                  </a:cubicBezTo>
                  <a:cubicBezTo>
                    <a:pt x="15218" y="10059"/>
                    <a:pt x="16431" y="11329"/>
                    <a:pt x="17657" y="13447"/>
                  </a:cubicBezTo>
                  <a:cubicBezTo>
                    <a:pt x="18884" y="15565"/>
                    <a:pt x="20123" y="18529"/>
                    <a:pt x="21363" y="21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208962" y="6719069"/>
              <a:ext cx="883760" cy="96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13" fill="norm" stroke="1" extrusionOk="0">
                  <a:moveTo>
                    <a:pt x="14495" y="1634"/>
                  </a:moveTo>
                  <a:cubicBezTo>
                    <a:pt x="14444" y="1398"/>
                    <a:pt x="14392" y="1162"/>
                    <a:pt x="14109" y="926"/>
                  </a:cubicBezTo>
                  <a:cubicBezTo>
                    <a:pt x="13825" y="691"/>
                    <a:pt x="13310" y="455"/>
                    <a:pt x="12433" y="266"/>
                  </a:cubicBezTo>
                  <a:cubicBezTo>
                    <a:pt x="11557" y="77"/>
                    <a:pt x="10320" y="-64"/>
                    <a:pt x="9160" y="30"/>
                  </a:cubicBezTo>
                  <a:cubicBezTo>
                    <a:pt x="8000" y="125"/>
                    <a:pt x="6917" y="455"/>
                    <a:pt x="5912" y="926"/>
                  </a:cubicBezTo>
                  <a:cubicBezTo>
                    <a:pt x="4907" y="1398"/>
                    <a:pt x="3979" y="2011"/>
                    <a:pt x="3335" y="2648"/>
                  </a:cubicBezTo>
                  <a:cubicBezTo>
                    <a:pt x="2690" y="3284"/>
                    <a:pt x="2329" y="3945"/>
                    <a:pt x="1969" y="4935"/>
                  </a:cubicBezTo>
                  <a:cubicBezTo>
                    <a:pt x="1608" y="5926"/>
                    <a:pt x="1247" y="7246"/>
                    <a:pt x="912" y="8378"/>
                  </a:cubicBezTo>
                  <a:cubicBezTo>
                    <a:pt x="577" y="9510"/>
                    <a:pt x="267" y="10453"/>
                    <a:pt x="113" y="11396"/>
                  </a:cubicBezTo>
                  <a:cubicBezTo>
                    <a:pt x="-42" y="12339"/>
                    <a:pt x="-42" y="13283"/>
                    <a:pt x="138" y="14320"/>
                  </a:cubicBezTo>
                  <a:cubicBezTo>
                    <a:pt x="319" y="15358"/>
                    <a:pt x="680" y="16490"/>
                    <a:pt x="1195" y="17315"/>
                  </a:cubicBezTo>
                  <a:cubicBezTo>
                    <a:pt x="1711" y="18140"/>
                    <a:pt x="2381" y="18659"/>
                    <a:pt x="3154" y="19013"/>
                  </a:cubicBezTo>
                  <a:cubicBezTo>
                    <a:pt x="3927" y="19367"/>
                    <a:pt x="4804" y="19555"/>
                    <a:pt x="5938" y="19673"/>
                  </a:cubicBezTo>
                  <a:cubicBezTo>
                    <a:pt x="7072" y="19791"/>
                    <a:pt x="8464" y="19838"/>
                    <a:pt x="9804" y="19767"/>
                  </a:cubicBezTo>
                  <a:cubicBezTo>
                    <a:pt x="11145" y="19697"/>
                    <a:pt x="12433" y="19508"/>
                    <a:pt x="13645" y="19060"/>
                  </a:cubicBezTo>
                  <a:cubicBezTo>
                    <a:pt x="14856" y="18612"/>
                    <a:pt x="15990" y="17905"/>
                    <a:pt x="16970" y="17126"/>
                  </a:cubicBezTo>
                  <a:cubicBezTo>
                    <a:pt x="17949" y="16348"/>
                    <a:pt x="18774" y="15499"/>
                    <a:pt x="19496" y="14462"/>
                  </a:cubicBezTo>
                  <a:cubicBezTo>
                    <a:pt x="20218" y="13424"/>
                    <a:pt x="20836" y="12198"/>
                    <a:pt x="21171" y="11066"/>
                  </a:cubicBezTo>
                  <a:cubicBezTo>
                    <a:pt x="21506" y="9934"/>
                    <a:pt x="21558" y="8897"/>
                    <a:pt x="21506" y="8001"/>
                  </a:cubicBezTo>
                  <a:cubicBezTo>
                    <a:pt x="21455" y="7105"/>
                    <a:pt x="21300" y="6350"/>
                    <a:pt x="20965" y="5666"/>
                  </a:cubicBezTo>
                  <a:cubicBezTo>
                    <a:pt x="20630" y="4982"/>
                    <a:pt x="20115" y="4369"/>
                    <a:pt x="19419" y="3685"/>
                  </a:cubicBezTo>
                  <a:cubicBezTo>
                    <a:pt x="18723" y="3002"/>
                    <a:pt x="17846" y="2247"/>
                    <a:pt x="16841" y="1681"/>
                  </a:cubicBezTo>
                  <a:cubicBezTo>
                    <a:pt x="15836" y="1115"/>
                    <a:pt x="14702" y="738"/>
                    <a:pt x="13593" y="526"/>
                  </a:cubicBezTo>
                  <a:cubicBezTo>
                    <a:pt x="12485" y="313"/>
                    <a:pt x="11402" y="266"/>
                    <a:pt x="10191" y="549"/>
                  </a:cubicBezTo>
                  <a:cubicBezTo>
                    <a:pt x="8979" y="832"/>
                    <a:pt x="7639" y="1445"/>
                    <a:pt x="6505" y="2082"/>
                  </a:cubicBezTo>
                  <a:cubicBezTo>
                    <a:pt x="5371" y="2719"/>
                    <a:pt x="4443" y="3379"/>
                    <a:pt x="3747" y="4228"/>
                  </a:cubicBezTo>
                  <a:cubicBezTo>
                    <a:pt x="3051" y="5077"/>
                    <a:pt x="2587" y="6114"/>
                    <a:pt x="2278" y="7340"/>
                  </a:cubicBezTo>
                  <a:cubicBezTo>
                    <a:pt x="1969" y="8567"/>
                    <a:pt x="1814" y="9981"/>
                    <a:pt x="1711" y="11420"/>
                  </a:cubicBezTo>
                  <a:cubicBezTo>
                    <a:pt x="1608" y="12858"/>
                    <a:pt x="1556" y="14320"/>
                    <a:pt x="1659" y="15452"/>
                  </a:cubicBezTo>
                  <a:cubicBezTo>
                    <a:pt x="1762" y="16584"/>
                    <a:pt x="2020" y="17386"/>
                    <a:pt x="2793" y="18235"/>
                  </a:cubicBezTo>
                  <a:cubicBezTo>
                    <a:pt x="3567" y="19084"/>
                    <a:pt x="4855" y="19980"/>
                    <a:pt x="6247" y="20593"/>
                  </a:cubicBezTo>
                  <a:cubicBezTo>
                    <a:pt x="7639" y="21206"/>
                    <a:pt x="9134" y="21536"/>
                    <a:pt x="10629" y="21512"/>
                  </a:cubicBezTo>
                  <a:cubicBezTo>
                    <a:pt x="12124" y="21489"/>
                    <a:pt x="13619" y="21112"/>
                    <a:pt x="15088" y="20310"/>
                  </a:cubicBezTo>
                  <a:cubicBezTo>
                    <a:pt x="16558" y="19508"/>
                    <a:pt x="18001" y="18282"/>
                    <a:pt x="18980" y="16891"/>
                  </a:cubicBezTo>
                  <a:cubicBezTo>
                    <a:pt x="19960" y="15499"/>
                    <a:pt x="20475" y="13943"/>
                    <a:pt x="20836" y="12434"/>
                  </a:cubicBezTo>
                  <a:cubicBezTo>
                    <a:pt x="21197" y="10925"/>
                    <a:pt x="21403" y="9463"/>
                    <a:pt x="21352" y="8071"/>
                  </a:cubicBezTo>
                  <a:cubicBezTo>
                    <a:pt x="21300" y="6680"/>
                    <a:pt x="20991" y="5360"/>
                    <a:pt x="20218" y="4393"/>
                  </a:cubicBezTo>
                  <a:cubicBezTo>
                    <a:pt x="19444" y="3426"/>
                    <a:pt x="18207" y="2813"/>
                    <a:pt x="16815" y="2270"/>
                  </a:cubicBezTo>
                  <a:cubicBezTo>
                    <a:pt x="15423" y="1728"/>
                    <a:pt x="13877" y="1257"/>
                    <a:pt x="12330" y="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299450" y="7179733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362950" y="7306733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657936" y="6954221"/>
              <a:ext cx="128389" cy="39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94" fill="norm" stroke="1" extrusionOk="0">
                  <a:moveTo>
                    <a:pt x="2537" y="10805"/>
                  </a:moveTo>
                  <a:cubicBezTo>
                    <a:pt x="1873" y="12062"/>
                    <a:pt x="1208" y="13319"/>
                    <a:pt x="1042" y="14919"/>
                  </a:cubicBezTo>
                  <a:cubicBezTo>
                    <a:pt x="876" y="16519"/>
                    <a:pt x="1208" y="18462"/>
                    <a:pt x="1374" y="19719"/>
                  </a:cubicBezTo>
                  <a:cubicBezTo>
                    <a:pt x="1541" y="20977"/>
                    <a:pt x="1541" y="21548"/>
                    <a:pt x="1208" y="21491"/>
                  </a:cubicBezTo>
                  <a:cubicBezTo>
                    <a:pt x="876" y="21434"/>
                    <a:pt x="211" y="20748"/>
                    <a:pt x="45" y="18405"/>
                  </a:cubicBezTo>
                  <a:cubicBezTo>
                    <a:pt x="-121" y="16062"/>
                    <a:pt x="211" y="12062"/>
                    <a:pt x="377" y="8919"/>
                  </a:cubicBezTo>
                  <a:cubicBezTo>
                    <a:pt x="544" y="5777"/>
                    <a:pt x="544" y="3491"/>
                    <a:pt x="876" y="2062"/>
                  </a:cubicBezTo>
                  <a:cubicBezTo>
                    <a:pt x="1208" y="634"/>
                    <a:pt x="1873" y="62"/>
                    <a:pt x="4697" y="5"/>
                  </a:cubicBezTo>
                  <a:cubicBezTo>
                    <a:pt x="7522" y="-52"/>
                    <a:pt x="12507" y="405"/>
                    <a:pt x="15996" y="1662"/>
                  </a:cubicBezTo>
                  <a:cubicBezTo>
                    <a:pt x="19485" y="2919"/>
                    <a:pt x="21479" y="4977"/>
                    <a:pt x="19153" y="6691"/>
                  </a:cubicBezTo>
                  <a:cubicBezTo>
                    <a:pt x="16827" y="8405"/>
                    <a:pt x="10181" y="9777"/>
                    <a:pt x="3534" y="111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760555" y="7109883"/>
              <a:ext cx="173896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5" fill="norm" stroke="1" extrusionOk="0">
                  <a:moveTo>
                    <a:pt x="300" y="12678"/>
                  </a:moveTo>
                  <a:cubicBezTo>
                    <a:pt x="40" y="11270"/>
                    <a:pt x="-220" y="9861"/>
                    <a:pt x="300" y="8922"/>
                  </a:cubicBezTo>
                  <a:cubicBezTo>
                    <a:pt x="821" y="7983"/>
                    <a:pt x="2122" y="7513"/>
                    <a:pt x="4204" y="7983"/>
                  </a:cubicBezTo>
                  <a:cubicBezTo>
                    <a:pt x="6286" y="8452"/>
                    <a:pt x="9149" y="9861"/>
                    <a:pt x="11100" y="11622"/>
                  </a:cubicBezTo>
                  <a:cubicBezTo>
                    <a:pt x="13052" y="13383"/>
                    <a:pt x="14093" y="15496"/>
                    <a:pt x="14484" y="17139"/>
                  </a:cubicBezTo>
                  <a:cubicBezTo>
                    <a:pt x="14874" y="18783"/>
                    <a:pt x="14614" y="19957"/>
                    <a:pt x="13833" y="20661"/>
                  </a:cubicBezTo>
                  <a:cubicBezTo>
                    <a:pt x="13052" y="21365"/>
                    <a:pt x="11751" y="21600"/>
                    <a:pt x="10840" y="21130"/>
                  </a:cubicBezTo>
                  <a:cubicBezTo>
                    <a:pt x="9929" y="20661"/>
                    <a:pt x="9409" y="19487"/>
                    <a:pt x="9669" y="17022"/>
                  </a:cubicBezTo>
                  <a:cubicBezTo>
                    <a:pt x="9929" y="14557"/>
                    <a:pt x="10970" y="10800"/>
                    <a:pt x="13052" y="7748"/>
                  </a:cubicBezTo>
                  <a:cubicBezTo>
                    <a:pt x="15134" y="4696"/>
                    <a:pt x="18257" y="2348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073189" y="6966877"/>
              <a:ext cx="166061" cy="40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41" fill="norm" stroke="1" extrusionOk="0">
                  <a:moveTo>
                    <a:pt x="17505" y="1835"/>
                  </a:moveTo>
                  <a:cubicBezTo>
                    <a:pt x="16978" y="1059"/>
                    <a:pt x="16451" y="284"/>
                    <a:pt x="15529" y="63"/>
                  </a:cubicBezTo>
                  <a:cubicBezTo>
                    <a:pt x="14607" y="-159"/>
                    <a:pt x="13290" y="173"/>
                    <a:pt x="10920" y="1669"/>
                  </a:cubicBezTo>
                  <a:cubicBezTo>
                    <a:pt x="8549" y="3164"/>
                    <a:pt x="5125" y="5823"/>
                    <a:pt x="2754" y="8647"/>
                  </a:cubicBezTo>
                  <a:cubicBezTo>
                    <a:pt x="383" y="11472"/>
                    <a:pt x="-934" y="14463"/>
                    <a:pt x="778" y="16623"/>
                  </a:cubicBezTo>
                  <a:cubicBezTo>
                    <a:pt x="2490" y="18783"/>
                    <a:pt x="7232" y="20112"/>
                    <a:pt x="11051" y="20776"/>
                  </a:cubicBezTo>
                  <a:cubicBezTo>
                    <a:pt x="14871" y="21441"/>
                    <a:pt x="17768" y="21441"/>
                    <a:pt x="20666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328150" y="7008283"/>
              <a:ext cx="1206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908"/>
                    <a:pt x="6063" y="5815"/>
                    <a:pt x="9663" y="9415"/>
                  </a:cubicBezTo>
                  <a:cubicBezTo>
                    <a:pt x="13263" y="13015"/>
                    <a:pt x="17432" y="17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332063" y="7017722"/>
              <a:ext cx="164181" cy="32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16" fill="norm" stroke="1" extrusionOk="0">
                  <a:moveTo>
                    <a:pt x="20821" y="1479"/>
                  </a:moveTo>
                  <a:cubicBezTo>
                    <a:pt x="21095" y="778"/>
                    <a:pt x="21368" y="76"/>
                    <a:pt x="21095" y="6"/>
                  </a:cubicBezTo>
                  <a:cubicBezTo>
                    <a:pt x="20821" y="-64"/>
                    <a:pt x="20001" y="497"/>
                    <a:pt x="18360" y="2531"/>
                  </a:cubicBezTo>
                  <a:cubicBezTo>
                    <a:pt x="16720" y="4565"/>
                    <a:pt x="14259" y="8071"/>
                    <a:pt x="11388" y="11297"/>
                  </a:cubicBezTo>
                  <a:cubicBezTo>
                    <a:pt x="8517" y="14523"/>
                    <a:pt x="5236" y="17468"/>
                    <a:pt x="3049" y="19222"/>
                  </a:cubicBezTo>
                  <a:cubicBezTo>
                    <a:pt x="862" y="20975"/>
                    <a:pt x="-232" y="21536"/>
                    <a:pt x="41" y="21396"/>
                  </a:cubicBezTo>
                  <a:cubicBezTo>
                    <a:pt x="315" y="21255"/>
                    <a:pt x="1955" y="20414"/>
                    <a:pt x="3596" y="19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533466" y="7236883"/>
              <a:ext cx="86785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59" fill="norm" stroke="1" extrusionOk="0">
                  <a:moveTo>
                    <a:pt x="11829" y="0"/>
                  </a:moveTo>
                  <a:cubicBezTo>
                    <a:pt x="7715" y="6028"/>
                    <a:pt x="3600" y="12056"/>
                    <a:pt x="1543" y="15698"/>
                  </a:cubicBezTo>
                  <a:cubicBezTo>
                    <a:pt x="-514" y="19340"/>
                    <a:pt x="-514" y="20595"/>
                    <a:pt x="1543" y="21098"/>
                  </a:cubicBezTo>
                  <a:cubicBezTo>
                    <a:pt x="3600" y="21600"/>
                    <a:pt x="7715" y="21349"/>
                    <a:pt x="11315" y="20595"/>
                  </a:cubicBezTo>
                  <a:cubicBezTo>
                    <a:pt x="14915" y="19842"/>
                    <a:pt x="18000" y="18586"/>
                    <a:pt x="21086" y="17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537699" y="731943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671050" y="7325783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700355" y="7281333"/>
              <a:ext cx="278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411"/>
                    <a:pt x="4867" y="6821"/>
                    <a:pt x="1782" y="10421"/>
                  </a:cubicBezTo>
                  <a:cubicBezTo>
                    <a:pt x="-1304" y="14021"/>
                    <a:pt x="239" y="1781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810750" y="729403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880600" y="7205133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950449" y="726228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202454" y="7135283"/>
              <a:ext cx="93013" cy="31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61" fill="norm" stroke="1" extrusionOk="0">
                  <a:moveTo>
                    <a:pt x="11973" y="0"/>
                  </a:moveTo>
                  <a:cubicBezTo>
                    <a:pt x="14373" y="2984"/>
                    <a:pt x="16773" y="5968"/>
                    <a:pt x="18453" y="9095"/>
                  </a:cubicBezTo>
                  <a:cubicBezTo>
                    <a:pt x="20133" y="12221"/>
                    <a:pt x="21093" y="15489"/>
                    <a:pt x="21093" y="17550"/>
                  </a:cubicBezTo>
                  <a:cubicBezTo>
                    <a:pt x="21093" y="19611"/>
                    <a:pt x="20133" y="20463"/>
                    <a:pt x="18213" y="20961"/>
                  </a:cubicBezTo>
                  <a:cubicBezTo>
                    <a:pt x="16293" y="21458"/>
                    <a:pt x="13413" y="21600"/>
                    <a:pt x="10053" y="20747"/>
                  </a:cubicBezTo>
                  <a:cubicBezTo>
                    <a:pt x="6693" y="19895"/>
                    <a:pt x="2853" y="18047"/>
                    <a:pt x="1173" y="16555"/>
                  </a:cubicBezTo>
                  <a:cubicBezTo>
                    <a:pt x="-507" y="15063"/>
                    <a:pt x="-27" y="13926"/>
                    <a:pt x="453" y="127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274300" y="702098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448669" y="6792383"/>
              <a:ext cx="98681" cy="90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76" fill="norm" stroke="1" extrusionOk="0">
                  <a:moveTo>
                    <a:pt x="21426" y="0"/>
                  </a:moveTo>
                  <a:cubicBezTo>
                    <a:pt x="20047" y="1572"/>
                    <a:pt x="18669" y="3144"/>
                    <a:pt x="17749" y="4792"/>
                  </a:cubicBezTo>
                  <a:cubicBezTo>
                    <a:pt x="16830" y="6439"/>
                    <a:pt x="16371" y="8163"/>
                    <a:pt x="14992" y="9963"/>
                  </a:cubicBezTo>
                  <a:cubicBezTo>
                    <a:pt x="13613" y="11763"/>
                    <a:pt x="11315" y="13639"/>
                    <a:pt x="8788" y="15465"/>
                  </a:cubicBezTo>
                  <a:cubicBezTo>
                    <a:pt x="6260" y="17290"/>
                    <a:pt x="3503" y="19065"/>
                    <a:pt x="1894" y="20130"/>
                  </a:cubicBezTo>
                  <a:cubicBezTo>
                    <a:pt x="286" y="21194"/>
                    <a:pt x="-174" y="21549"/>
                    <a:pt x="56" y="21575"/>
                  </a:cubicBezTo>
                  <a:cubicBezTo>
                    <a:pt x="286" y="21600"/>
                    <a:pt x="1205" y="21296"/>
                    <a:pt x="2124" y="20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687050" y="7071783"/>
              <a:ext cx="196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2487"/>
                    <a:pt x="5574" y="4975"/>
                    <a:pt x="8942" y="8247"/>
                  </a:cubicBezTo>
                  <a:cubicBezTo>
                    <a:pt x="12310" y="11520"/>
                    <a:pt x="16258" y="15578"/>
                    <a:pt x="18465" y="17935"/>
                  </a:cubicBezTo>
                  <a:cubicBezTo>
                    <a:pt x="20671" y="20291"/>
                    <a:pt x="2113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646519" y="7038372"/>
              <a:ext cx="281832" cy="44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9" fill="norm" stroke="1" extrusionOk="0">
                  <a:moveTo>
                    <a:pt x="21463" y="81"/>
                  </a:moveTo>
                  <a:cubicBezTo>
                    <a:pt x="20657" y="-22"/>
                    <a:pt x="19851" y="-124"/>
                    <a:pt x="18884" y="439"/>
                  </a:cubicBezTo>
                  <a:cubicBezTo>
                    <a:pt x="17917" y="1002"/>
                    <a:pt x="16788" y="2231"/>
                    <a:pt x="15257" y="4380"/>
                  </a:cubicBezTo>
                  <a:cubicBezTo>
                    <a:pt x="13726" y="6530"/>
                    <a:pt x="11791" y="9601"/>
                    <a:pt x="9373" y="12467"/>
                  </a:cubicBezTo>
                  <a:cubicBezTo>
                    <a:pt x="6956" y="15334"/>
                    <a:pt x="4054" y="17995"/>
                    <a:pt x="2281" y="19531"/>
                  </a:cubicBezTo>
                  <a:cubicBezTo>
                    <a:pt x="508" y="21067"/>
                    <a:pt x="-137" y="21476"/>
                    <a:pt x="24" y="21425"/>
                  </a:cubicBezTo>
                  <a:cubicBezTo>
                    <a:pt x="185" y="21374"/>
                    <a:pt x="1153" y="20862"/>
                    <a:pt x="2120" y="20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973650" y="7313083"/>
              <a:ext cx="69000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8" fill="norm" stroke="1" extrusionOk="0">
                  <a:moveTo>
                    <a:pt x="9555" y="0"/>
                  </a:moveTo>
                  <a:cubicBezTo>
                    <a:pt x="7592" y="5018"/>
                    <a:pt x="5628" y="10036"/>
                    <a:pt x="3992" y="13091"/>
                  </a:cubicBezTo>
                  <a:cubicBezTo>
                    <a:pt x="2355" y="16145"/>
                    <a:pt x="1046" y="17236"/>
                    <a:pt x="392" y="18327"/>
                  </a:cubicBezTo>
                  <a:cubicBezTo>
                    <a:pt x="-263" y="19418"/>
                    <a:pt x="-263" y="20509"/>
                    <a:pt x="1701" y="21055"/>
                  </a:cubicBezTo>
                  <a:cubicBezTo>
                    <a:pt x="3664" y="21600"/>
                    <a:pt x="7592" y="21600"/>
                    <a:pt x="11192" y="21164"/>
                  </a:cubicBezTo>
                  <a:cubicBezTo>
                    <a:pt x="14792" y="20727"/>
                    <a:pt x="18064" y="19855"/>
                    <a:pt x="21337" y="18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991850" y="7382933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000"/>
                    <a:pt x="2057" y="14400"/>
                    <a:pt x="5657" y="108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195050" y="7300383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207749" y="7376583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468100" y="7294033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00"/>
                    <a:pt x="10080" y="2400"/>
                    <a:pt x="6480" y="6000"/>
                  </a:cubicBezTo>
                  <a:cubicBezTo>
                    <a:pt x="2880" y="9600"/>
                    <a:pt x="144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487150" y="71606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455399" y="6887633"/>
              <a:ext cx="266717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8037" y="0"/>
                  </a:moveTo>
                  <a:cubicBezTo>
                    <a:pt x="10381" y="1414"/>
                    <a:pt x="12726" y="2829"/>
                    <a:pt x="15070" y="4532"/>
                  </a:cubicBezTo>
                  <a:cubicBezTo>
                    <a:pt x="17414" y="6236"/>
                    <a:pt x="19758" y="8229"/>
                    <a:pt x="20679" y="10189"/>
                  </a:cubicBezTo>
                  <a:cubicBezTo>
                    <a:pt x="21600" y="12150"/>
                    <a:pt x="21098" y="14079"/>
                    <a:pt x="18251" y="15814"/>
                  </a:cubicBezTo>
                  <a:cubicBezTo>
                    <a:pt x="15405" y="17550"/>
                    <a:pt x="10214" y="19093"/>
                    <a:pt x="6781" y="20025"/>
                  </a:cubicBezTo>
                  <a:cubicBezTo>
                    <a:pt x="3349" y="20957"/>
                    <a:pt x="1674" y="212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574800" y="7516759"/>
              <a:ext cx="247650" cy="42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5538" y="6071"/>
                  </a:moveTo>
                  <a:cubicBezTo>
                    <a:pt x="4615" y="8103"/>
                    <a:pt x="3692" y="10134"/>
                    <a:pt x="2862" y="12326"/>
                  </a:cubicBezTo>
                  <a:cubicBezTo>
                    <a:pt x="2031" y="14519"/>
                    <a:pt x="1292" y="16871"/>
                    <a:pt x="831" y="18528"/>
                  </a:cubicBezTo>
                  <a:cubicBezTo>
                    <a:pt x="369" y="20186"/>
                    <a:pt x="185" y="21148"/>
                    <a:pt x="92" y="21309"/>
                  </a:cubicBezTo>
                  <a:cubicBezTo>
                    <a:pt x="0" y="21469"/>
                    <a:pt x="0" y="20827"/>
                    <a:pt x="0" y="18689"/>
                  </a:cubicBezTo>
                  <a:cubicBezTo>
                    <a:pt x="0" y="16550"/>
                    <a:pt x="0" y="12915"/>
                    <a:pt x="277" y="9974"/>
                  </a:cubicBezTo>
                  <a:cubicBezTo>
                    <a:pt x="554" y="7033"/>
                    <a:pt x="1108" y="4788"/>
                    <a:pt x="1754" y="3291"/>
                  </a:cubicBezTo>
                  <a:cubicBezTo>
                    <a:pt x="2400" y="1794"/>
                    <a:pt x="3138" y="1045"/>
                    <a:pt x="3969" y="564"/>
                  </a:cubicBezTo>
                  <a:cubicBezTo>
                    <a:pt x="4800" y="83"/>
                    <a:pt x="5723" y="-131"/>
                    <a:pt x="6369" y="83"/>
                  </a:cubicBezTo>
                  <a:cubicBezTo>
                    <a:pt x="7015" y="297"/>
                    <a:pt x="7385" y="938"/>
                    <a:pt x="7662" y="1847"/>
                  </a:cubicBezTo>
                  <a:cubicBezTo>
                    <a:pt x="7938" y="2756"/>
                    <a:pt x="8123" y="3932"/>
                    <a:pt x="8585" y="4948"/>
                  </a:cubicBezTo>
                  <a:cubicBezTo>
                    <a:pt x="9046" y="5964"/>
                    <a:pt x="9785" y="6819"/>
                    <a:pt x="10615" y="7301"/>
                  </a:cubicBezTo>
                  <a:cubicBezTo>
                    <a:pt x="11446" y="7782"/>
                    <a:pt x="12369" y="7889"/>
                    <a:pt x="13108" y="7728"/>
                  </a:cubicBezTo>
                  <a:cubicBezTo>
                    <a:pt x="13846" y="7568"/>
                    <a:pt x="14400" y="7140"/>
                    <a:pt x="15323" y="6285"/>
                  </a:cubicBezTo>
                  <a:cubicBezTo>
                    <a:pt x="16246" y="5429"/>
                    <a:pt x="17538" y="4146"/>
                    <a:pt x="18462" y="3291"/>
                  </a:cubicBezTo>
                  <a:cubicBezTo>
                    <a:pt x="19385" y="2435"/>
                    <a:pt x="19938" y="2008"/>
                    <a:pt x="20308" y="2115"/>
                  </a:cubicBezTo>
                  <a:cubicBezTo>
                    <a:pt x="20677" y="2221"/>
                    <a:pt x="20862" y="2863"/>
                    <a:pt x="20954" y="5216"/>
                  </a:cubicBezTo>
                  <a:cubicBezTo>
                    <a:pt x="21046" y="7568"/>
                    <a:pt x="21046" y="11631"/>
                    <a:pt x="21138" y="14198"/>
                  </a:cubicBezTo>
                  <a:cubicBezTo>
                    <a:pt x="21231" y="16764"/>
                    <a:pt x="21415" y="17833"/>
                    <a:pt x="21600" y="189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878077" y="7759710"/>
              <a:ext cx="147573" cy="12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750" fill="norm" stroke="1" extrusionOk="0">
                  <a:moveTo>
                    <a:pt x="13909" y="10102"/>
                  </a:moveTo>
                  <a:cubicBezTo>
                    <a:pt x="13604" y="8360"/>
                    <a:pt x="13300" y="6618"/>
                    <a:pt x="12844" y="4876"/>
                  </a:cubicBezTo>
                  <a:cubicBezTo>
                    <a:pt x="12387" y="3134"/>
                    <a:pt x="11779" y="1392"/>
                    <a:pt x="10714" y="521"/>
                  </a:cubicBezTo>
                  <a:cubicBezTo>
                    <a:pt x="9649" y="-350"/>
                    <a:pt x="8128" y="-350"/>
                    <a:pt x="6151" y="2263"/>
                  </a:cubicBezTo>
                  <a:cubicBezTo>
                    <a:pt x="4173" y="4876"/>
                    <a:pt x="1740" y="10102"/>
                    <a:pt x="675" y="13585"/>
                  </a:cubicBezTo>
                  <a:cubicBezTo>
                    <a:pt x="-390" y="17069"/>
                    <a:pt x="-86" y="18811"/>
                    <a:pt x="827" y="19856"/>
                  </a:cubicBezTo>
                  <a:cubicBezTo>
                    <a:pt x="1740" y="20902"/>
                    <a:pt x="3261" y="21250"/>
                    <a:pt x="5390" y="19682"/>
                  </a:cubicBezTo>
                  <a:cubicBezTo>
                    <a:pt x="7520" y="18115"/>
                    <a:pt x="10258" y="14631"/>
                    <a:pt x="12235" y="12366"/>
                  </a:cubicBezTo>
                  <a:cubicBezTo>
                    <a:pt x="14213" y="10102"/>
                    <a:pt x="15430" y="9056"/>
                    <a:pt x="16038" y="9405"/>
                  </a:cubicBezTo>
                  <a:cubicBezTo>
                    <a:pt x="16647" y="9753"/>
                    <a:pt x="16647" y="11495"/>
                    <a:pt x="16951" y="13237"/>
                  </a:cubicBezTo>
                  <a:cubicBezTo>
                    <a:pt x="17255" y="14979"/>
                    <a:pt x="17864" y="16721"/>
                    <a:pt x="18624" y="17766"/>
                  </a:cubicBezTo>
                  <a:cubicBezTo>
                    <a:pt x="19385" y="18811"/>
                    <a:pt x="20297" y="19160"/>
                    <a:pt x="21210" y="19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044699" y="7719483"/>
              <a:ext cx="133351" cy="16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9138"/>
                  </a:moveTo>
                  <a:cubicBezTo>
                    <a:pt x="343" y="7754"/>
                    <a:pt x="686" y="6369"/>
                    <a:pt x="1714" y="5954"/>
                  </a:cubicBezTo>
                  <a:cubicBezTo>
                    <a:pt x="2743" y="5538"/>
                    <a:pt x="4457" y="6092"/>
                    <a:pt x="6343" y="7892"/>
                  </a:cubicBezTo>
                  <a:cubicBezTo>
                    <a:pt x="8229" y="9692"/>
                    <a:pt x="10286" y="12738"/>
                    <a:pt x="11314" y="14954"/>
                  </a:cubicBezTo>
                  <a:cubicBezTo>
                    <a:pt x="12343" y="17169"/>
                    <a:pt x="12343" y="18554"/>
                    <a:pt x="11657" y="19662"/>
                  </a:cubicBezTo>
                  <a:cubicBezTo>
                    <a:pt x="10971" y="20769"/>
                    <a:pt x="9600" y="21600"/>
                    <a:pt x="8400" y="21046"/>
                  </a:cubicBezTo>
                  <a:cubicBezTo>
                    <a:pt x="7200" y="20492"/>
                    <a:pt x="6171" y="18554"/>
                    <a:pt x="6343" y="16200"/>
                  </a:cubicBezTo>
                  <a:cubicBezTo>
                    <a:pt x="6514" y="13846"/>
                    <a:pt x="7886" y="11077"/>
                    <a:pt x="10629" y="8308"/>
                  </a:cubicBezTo>
                  <a:cubicBezTo>
                    <a:pt x="13371" y="5538"/>
                    <a:pt x="1748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209800" y="7624233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41"/>
                    <a:pt x="12000" y="9483"/>
                    <a:pt x="8400" y="13083"/>
                  </a:cubicBezTo>
                  <a:cubicBezTo>
                    <a:pt x="4800" y="16683"/>
                    <a:pt x="240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239470" y="7704666"/>
              <a:ext cx="77554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20" fill="norm" stroke="1" extrusionOk="0">
                  <a:moveTo>
                    <a:pt x="17610" y="7200"/>
                  </a:moveTo>
                  <a:cubicBezTo>
                    <a:pt x="18747" y="5760"/>
                    <a:pt x="19884" y="4320"/>
                    <a:pt x="20453" y="2880"/>
                  </a:cubicBezTo>
                  <a:cubicBezTo>
                    <a:pt x="21021" y="1440"/>
                    <a:pt x="21021" y="0"/>
                    <a:pt x="19884" y="0"/>
                  </a:cubicBezTo>
                  <a:cubicBezTo>
                    <a:pt x="18747" y="0"/>
                    <a:pt x="16474" y="1440"/>
                    <a:pt x="13063" y="4464"/>
                  </a:cubicBezTo>
                  <a:cubicBezTo>
                    <a:pt x="9653" y="7488"/>
                    <a:pt x="5105" y="12096"/>
                    <a:pt x="2547" y="15120"/>
                  </a:cubicBezTo>
                  <a:cubicBezTo>
                    <a:pt x="-11" y="18144"/>
                    <a:pt x="-579" y="19584"/>
                    <a:pt x="558" y="20448"/>
                  </a:cubicBezTo>
                  <a:cubicBezTo>
                    <a:pt x="1695" y="21312"/>
                    <a:pt x="4537" y="21600"/>
                    <a:pt x="7663" y="21312"/>
                  </a:cubicBezTo>
                  <a:cubicBezTo>
                    <a:pt x="10789" y="21024"/>
                    <a:pt x="14200" y="20160"/>
                    <a:pt x="17610" y="19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369344" y="7740419"/>
              <a:ext cx="73063" cy="12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45" fill="norm" stroke="1" extrusionOk="0">
                  <a:moveTo>
                    <a:pt x="15975" y="6264"/>
                  </a:moveTo>
                  <a:cubicBezTo>
                    <a:pt x="14175" y="3335"/>
                    <a:pt x="12375" y="406"/>
                    <a:pt x="10275" y="40"/>
                  </a:cubicBezTo>
                  <a:cubicBezTo>
                    <a:pt x="8175" y="-326"/>
                    <a:pt x="5775" y="1871"/>
                    <a:pt x="3975" y="4799"/>
                  </a:cubicBezTo>
                  <a:cubicBezTo>
                    <a:pt x="2175" y="7728"/>
                    <a:pt x="975" y="11389"/>
                    <a:pt x="375" y="14135"/>
                  </a:cubicBezTo>
                  <a:cubicBezTo>
                    <a:pt x="-225" y="16881"/>
                    <a:pt x="-225" y="18711"/>
                    <a:pt x="1275" y="19810"/>
                  </a:cubicBezTo>
                  <a:cubicBezTo>
                    <a:pt x="2775" y="20908"/>
                    <a:pt x="5775" y="21274"/>
                    <a:pt x="8775" y="20908"/>
                  </a:cubicBezTo>
                  <a:cubicBezTo>
                    <a:pt x="11775" y="20542"/>
                    <a:pt x="14775" y="19443"/>
                    <a:pt x="17175" y="16332"/>
                  </a:cubicBezTo>
                  <a:cubicBezTo>
                    <a:pt x="19575" y="13220"/>
                    <a:pt x="21375" y="8094"/>
                    <a:pt x="20475" y="5349"/>
                  </a:cubicBezTo>
                  <a:cubicBezTo>
                    <a:pt x="19575" y="2603"/>
                    <a:pt x="15975" y="2237"/>
                    <a:pt x="13275" y="2786"/>
                  </a:cubicBezTo>
                  <a:cubicBezTo>
                    <a:pt x="10575" y="3335"/>
                    <a:pt x="8775" y="4799"/>
                    <a:pt x="8475" y="6447"/>
                  </a:cubicBezTo>
                  <a:cubicBezTo>
                    <a:pt x="8175" y="8094"/>
                    <a:pt x="9375" y="9925"/>
                    <a:pt x="10575" y="11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470150" y="7757583"/>
              <a:ext cx="107950" cy="10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5184"/>
                  </a:moveTo>
                  <a:cubicBezTo>
                    <a:pt x="424" y="3024"/>
                    <a:pt x="847" y="864"/>
                    <a:pt x="1906" y="864"/>
                  </a:cubicBezTo>
                  <a:cubicBezTo>
                    <a:pt x="2965" y="864"/>
                    <a:pt x="4659" y="3024"/>
                    <a:pt x="5506" y="5400"/>
                  </a:cubicBezTo>
                  <a:cubicBezTo>
                    <a:pt x="6353" y="7776"/>
                    <a:pt x="6353" y="10368"/>
                    <a:pt x="6565" y="13392"/>
                  </a:cubicBezTo>
                  <a:cubicBezTo>
                    <a:pt x="6776" y="16416"/>
                    <a:pt x="7200" y="19872"/>
                    <a:pt x="8259" y="20736"/>
                  </a:cubicBezTo>
                  <a:cubicBezTo>
                    <a:pt x="9318" y="21600"/>
                    <a:pt x="11012" y="19872"/>
                    <a:pt x="13341" y="15984"/>
                  </a:cubicBezTo>
                  <a:cubicBezTo>
                    <a:pt x="15671" y="12096"/>
                    <a:pt x="18635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622550" y="7757583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643716" y="7726829"/>
              <a:ext cx="16935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21600" y="20922"/>
                  </a:moveTo>
                  <a:cubicBezTo>
                    <a:pt x="10800" y="10842"/>
                    <a:pt x="0" y="762"/>
                    <a:pt x="0" y="42"/>
                  </a:cubicBezTo>
                  <a:cubicBezTo>
                    <a:pt x="0" y="-678"/>
                    <a:pt x="108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678265" y="7768565"/>
              <a:ext cx="109385" cy="7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924" fill="norm" stroke="1" extrusionOk="0">
                  <a:moveTo>
                    <a:pt x="17393" y="8987"/>
                  </a:moveTo>
                  <a:cubicBezTo>
                    <a:pt x="16578" y="6145"/>
                    <a:pt x="15763" y="3303"/>
                    <a:pt x="14336" y="1598"/>
                  </a:cubicBezTo>
                  <a:cubicBezTo>
                    <a:pt x="12910" y="-108"/>
                    <a:pt x="10872" y="-676"/>
                    <a:pt x="8223" y="1029"/>
                  </a:cubicBezTo>
                  <a:cubicBezTo>
                    <a:pt x="5574" y="2735"/>
                    <a:pt x="2314" y="6713"/>
                    <a:pt x="887" y="10408"/>
                  </a:cubicBezTo>
                  <a:cubicBezTo>
                    <a:pt x="-539" y="14103"/>
                    <a:pt x="-131" y="17513"/>
                    <a:pt x="1295" y="18935"/>
                  </a:cubicBezTo>
                  <a:cubicBezTo>
                    <a:pt x="2721" y="20356"/>
                    <a:pt x="5167" y="19787"/>
                    <a:pt x="7408" y="18650"/>
                  </a:cubicBezTo>
                  <a:cubicBezTo>
                    <a:pt x="9650" y="17513"/>
                    <a:pt x="11687" y="15808"/>
                    <a:pt x="13318" y="13535"/>
                  </a:cubicBezTo>
                  <a:cubicBezTo>
                    <a:pt x="14948" y="11261"/>
                    <a:pt x="16170" y="8419"/>
                    <a:pt x="16578" y="8703"/>
                  </a:cubicBezTo>
                  <a:cubicBezTo>
                    <a:pt x="16986" y="8987"/>
                    <a:pt x="16578" y="12398"/>
                    <a:pt x="17189" y="14956"/>
                  </a:cubicBezTo>
                  <a:cubicBezTo>
                    <a:pt x="17801" y="17513"/>
                    <a:pt x="19431" y="19219"/>
                    <a:pt x="21061" y="20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832525" y="7745880"/>
              <a:ext cx="104663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39" fill="norm" stroke="1" extrusionOk="0">
                  <a:moveTo>
                    <a:pt x="2456" y="8068"/>
                  </a:moveTo>
                  <a:cubicBezTo>
                    <a:pt x="2033" y="9782"/>
                    <a:pt x="1609" y="11496"/>
                    <a:pt x="1186" y="13896"/>
                  </a:cubicBezTo>
                  <a:cubicBezTo>
                    <a:pt x="762" y="16296"/>
                    <a:pt x="339" y="19382"/>
                    <a:pt x="127" y="19553"/>
                  </a:cubicBezTo>
                  <a:cubicBezTo>
                    <a:pt x="-85" y="19725"/>
                    <a:pt x="-85" y="16982"/>
                    <a:pt x="550" y="13896"/>
                  </a:cubicBezTo>
                  <a:cubicBezTo>
                    <a:pt x="1186" y="10810"/>
                    <a:pt x="2456" y="7382"/>
                    <a:pt x="4786" y="4639"/>
                  </a:cubicBezTo>
                  <a:cubicBezTo>
                    <a:pt x="7115" y="1896"/>
                    <a:pt x="10503" y="-161"/>
                    <a:pt x="13680" y="10"/>
                  </a:cubicBezTo>
                  <a:cubicBezTo>
                    <a:pt x="16856" y="182"/>
                    <a:pt x="19821" y="2582"/>
                    <a:pt x="20668" y="6525"/>
                  </a:cubicBezTo>
                  <a:cubicBezTo>
                    <a:pt x="21515" y="10468"/>
                    <a:pt x="20244" y="15953"/>
                    <a:pt x="18974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244850" y="7730230"/>
              <a:ext cx="80667" cy="28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0" fill="norm" stroke="1" extrusionOk="0">
                  <a:moveTo>
                    <a:pt x="9969" y="4017"/>
                  </a:moveTo>
                  <a:cubicBezTo>
                    <a:pt x="8862" y="8047"/>
                    <a:pt x="7754" y="12077"/>
                    <a:pt x="7200" y="14575"/>
                  </a:cubicBezTo>
                  <a:cubicBezTo>
                    <a:pt x="6646" y="17074"/>
                    <a:pt x="6646" y="18041"/>
                    <a:pt x="6092" y="19089"/>
                  </a:cubicBezTo>
                  <a:cubicBezTo>
                    <a:pt x="5538" y="20136"/>
                    <a:pt x="4431" y="21265"/>
                    <a:pt x="3877" y="21345"/>
                  </a:cubicBezTo>
                  <a:cubicBezTo>
                    <a:pt x="3323" y="21426"/>
                    <a:pt x="3323" y="20459"/>
                    <a:pt x="3323" y="17557"/>
                  </a:cubicBezTo>
                  <a:cubicBezTo>
                    <a:pt x="3323" y="14656"/>
                    <a:pt x="3323" y="9820"/>
                    <a:pt x="3323" y="6919"/>
                  </a:cubicBezTo>
                  <a:cubicBezTo>
                    <a:pt x="3323" y="4017"/>
                    <a:pt x="3323" y="3050"/>
                    <a:pt x="3877" y="2163"/>
                  </a:cubicBezTo>
                  <a:cubicBezTo>
                    <a:pt x="4431" y="1277"/>
                    <a:pt x="5538" y="471"/>
                    <a:pt x="7477" y="148"/>
                  </a:cubicBezTo>
                  <a:cubicBezTo>
                    <a:pt x="9415" y="-174"/>
                    <a:pt x="12185" y="-13"/>
                    <a:pt x="15231" y="1035"/>
                  </a:cubicBezTo>
                  <a:cubicBezTo>
                    <a:pt x="18277" y="2083"/>
                    <a:pt x="21600" y="4017"/>
                    <a:pt x="21046" y="5548"/>
                  </a:cubicBezTo>
                  <a:cubicBezTo>
                    <a:pt x="20492" y="7080"/>
                    <a:pt x="16062" y="8208"/>
                    <a:pt x="12462" y="8853"/>
                  </a:cubicBezTo>
                  <a:cubicBezTo>
                    <a:pt x="8862" y="9498"/>
                    <a:pt x="6092" y="9659"/>
                    <a:pt x="4154" y="9659"/>
                  </a:cubicBezTo>
                  <a:cubicBezTo>
                    <a:pt x="2215" y="9659"/>
                    <a:pt x="1108" y="9498"/>
                    <a:pt x="0" y="9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416300" y="7737310"/>
              <a:ext cx="95250" cy="14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090"/>
                  </a:moveTo>
                  <a:cubicBezTo>
                    <a:pt x="1920" y="3042"/>
                    <a:pt x="3840" y="3995"/>
                    <a:pt x="4800" y="6695"/>
                  </a:cubicBezTo>
                  <a:cubicBezTo>
                    <a:pt x="5760" y="9395"/>
                    <a:pt x="5760" y="13842"/>
                    <a:pt x="5040" y="16860"/>
                  </a:cubicBezTo>
                  <a:cubicBezTo>
                    <a:pt x="4320" y="19878"/>
                    <a:pt x="2880" y="21466"/>
                    <a:pt x="1920" y="21466"/>
                  </a:cubicBezTo>
                  <a:cubicBezTo>
                    <a:pt x="960" y="21466"/>
                    <a:pt x="480" y="19878"/>
                    <a:pt x="1440" y="16384"/>
                  </a:cubicBezTo>
                  <a:cubicBezTo>
                    <a:pt x="2400" y="12890"/>
                    <a:pt x="4800" y="7490"/>
                    <a:pt x="6960" y="4313"/>
                  </a:cubicBezTo>
                  <a:cubicBezTo>
                    <a:pt x="9120" y="1137"/>
                    <a:pt x="11040" y="184"/>
                    <a:pt x="13440" y="25"/>
                  </a:cubicBezTo>
                  <a:cubicBezTo>
                    <a:pt x="15840" y="-134"/>
                    <a:pt x="18720" y="501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506754" y="7717366"/>
              <a:ext cx="190358" cy="28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8" fill="norm" stroke="1" extrusionOk="0">
                  <a:moveTo>
                    <a:pt x="8280" y="3494"/>
                  </a:moveTo>
                  <a:cubicBezTo>
                    <a:pt x="7106" y="3494"/>
                    <a:pt x="5932" y="3494"/>
                    <a:pt x="4524" y="4050"/>
                  </a:cubicBezTo>
                  <a:cubicBezTo>
                    <a:pt x="3115" y="4606"/>
                    <a:pt x="1471" y="5718"/>
                    <a:pt x="650" y="6829"/>
                  </a:cubicBezTo>
                  <a:cubicBezTo>
                    <a:pt x="-172" y="7941"/>
                    <a:pt x="-172" y="9053"/>
                    <a:pt x="415" y="9688"/>
                  </a:cubicBezTo>
                  <a:cubicBezTo>
                    <a:pt x="1002" y="10324"/>
                    <a:pt x="2176" y="10482"/>
                    <a:pt x="3585" y="10006"/>
                  </a:cubicBezTo>
                  <a:cubicBezTo>
                    <a:pt x="4993" y="9529"/>
                    <a:pt x="6637" y="8418"/>
                    <a:pt x="7693" y="7465"/>
                  </a:cubicBezTo>
                  <a:cubicBezTo>
                    <a:pt x="8750" y="6512"/>
                    <a:pt x="9219" y="5718"/>
                    <a:pt x="9219" y="4924"/>
                  </a:cubicBezTo>
                  <a:cubicBezTo>
                    <a:pt x="9219" y="4129"/>
                    <a:pt x="8750" y="3335"/>
                    <a:pt x="7928" y="3176"/>
                  </a:cubicBezTo>
                  <a:cubicBezTo>
                    <a:pt x="7106" y="3018"/>
                    <a:pt x="5932" y="3494"/>
                    <a:pt x="5698" y="4050"/>
                  </a:cubicBezTo>
                  <a:cubicBezTo>
                    <a:pt x="5463" y="4606"/>
                    <a:pt x="6167" y="5241"/>
                    <a:pt x="7224" y="5479"/>
                  </a:cubicBezTo>
                  <a:cubicBezTo>
                    <a:pt x="8280" y="5718"/>
                    <a:pt x="9689" y="5559"/>
                    <a:pt x="10863" y="5718"/>
                  </a:cubicBezTo>
                  <a:cubicBezTo>
                    <a:pt x="12037" y="5876"/>
                    <a:pt x="12976" y="6353"/>
                    <a:pt x="13445" y="7385"/>
                  </a:cubicBezTo>
                  <a:cubicBezTo>
                    <a:pt x="13915" y="8418"/>
                    <a:pt x="13915" y="10006"/>
                    <a:pt x="13798" y="11991"/>
                  </a:cubicBezTo>
                  <a:cubicBezTo>
                    <a:pt x="13680" y="13976"/>
                    <a:pt x="13445" y="16359"/>
                    <a:pt x="12976" y="18185"/>
                  </a:cubicBezTo>
                  <a:cubicBezTo>
                    <a:pt x="12506" y="20012"/>
                    <a:pt x="11802" y="21282"/>
                    <a:pt x="11450" y="21441"/>
                  </a:cubicBezTo>
                  <a:cubicBezTo>
                    <a:pt x="11098" y="21600"/>
                    <a:pt x="11098" y="20647"/>
                    <a:pt x="11802" y="17709"/>
                  </a:cubicBezTo>
                  <a:cubicBezTo>
                    <a:pt x="12506" y="14771"/>
                    <a:pt x="13915" y="9847"/>
                    <a:pt x="14971" y="6829"/>
                  </a:cubicBezTo>
                  <a:cubicBezTo>
                    <a:pt x="16028" y="3812"/>
                    <a:pt x="16732" y="2700"/>
                    <a:pt x="17554" y="1747"/>
                  </a:cubicBezTo>
                  <a:cubicBezTo>
                    <a:pt x="18376" y="794"/>
                    <a:pt x="19315" y="0"/>
                    <a:pt x="19902" y="0"/>
                  </a:cubicBezTo>
                  <a:cubicBezTo>
                    <a:pt x="20489" y="0"/>
                    <a:pt x="20724" y="794"/>
                    <a:pt x="20958" y="2382"/>
                  </a:cubicBezTo>
                  <a:cubicBezTo>
                    <a:pt x="21193" y="3971"/>
                    <a:pt x="21428" y="6353"/>
                    <a:pt x="19550" y="8338"/>
                  </a:cubicBezTo>
                  <a:cubicBezTo>
                    <a:pt x="17671" y="10324"/>
                    <a:pt x="13680" y="11912"/>
                    <a:pt x="9689" y="13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713308" y="7746062"/>
              <a:ext cx="71292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33" fill="norm" stroke="1" extrusionOk="0">
                  <a:moveTo>
                    <a:pt x="420" y="11253"/>
                  </a:moveTo>
                  <a:cubicBezTo>
                    <a:pt x="3506" y="10773"/>
                    <a:pt x="6592" y="10293"/>
                    <a:pt x="9986" y="9573"/>
                  </a:cubicBezTo>
                  <a:cubicBezTo>
                    <a:pt x="13380" y="8853"/>
                    <a:pt x="17083" y="7893"/>
                    <a:pt x="18626" y="6213"/>
                  </a:cubicBezTo>
                  <a:cubicBezTo>
                    <a:pt x="20169" y="4533"/>
                    <a:pt x="19552" y="2133"/>
                    <a:pt x="17700" y="933"/>
                  </a:cubicBezTo>
                  <a:cubicBezTo>
                    <a:pt x="15849" y="-267"/>
                    <a:pt x="12763" y="-267"/>
                    <a:pt x="10295" y="693"/>
                  </a:cubicBezTo>
                  <a:cubicBezTo>
                    <a:pt x="7826" y="1653"/>
                    <a:pt x="5975" y="3573"/>
                    <a:pt x="4432" y="5973"/>
                  </a:cubicBezTo>
                  <a:cubicBezTo>
                    <a:pt x="2889" y="8373"/>
                    <a:pt x="1655" y="11253"/>
                    <a:pt x="729" y="13893"/>
                  </a:cubicBezTo>
                  <a:cubicBezTo>
                    <a:pt x="-197" y="16533"/>
                    <a:pt x="-814" y="18933"/>
                    <a:pt x="2580" y="20133"/>
                  </a:cubicBezTo>
                  <a:cubicBezTo>
                    <a:pt x="5975" y="21333"/>
                    <a:pt x="13380" y="21333"/>
                    <a:pt x="20786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849897" y="7713133"/>
              <a:ext cx="87104" cy="14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42" fill="norm" stroke="1" extrusionOk="0">
                  <a:moveTo>
                    <a:pt x="4192" y="3757"/>
                  </a:moveTo>
                  <a:cubicBezTo>
                    <a:pt x="5220" y="7200"/>
                    <a:pt x="6249" y="10643"/>
                    <a:pt x="6506" y="13774"/>
                  </a:cubicBezTo>
                  <a:cubicBezTo>
                    <a:pt x="6763" y="16904"/>
                    <a:pt x="6249" y="19722"/>
                    <a:pt x="4963" y="20661"/>
                  </a:cubicBezTo>
                  <a:cubicBezTo>
                    <a:pt x="3677" y="21600"/>
                    <a:pt x="1620" y="20661"/>
                    <a:pt x="592" y="19409"/>
                  </a:cubicBezTo>
                  <a:cubicBezTo>
                    <a:pt x="-437" y="18157"/>
                    <a:pt x="-437" y="16591"/>
                    <a:pt x="3163" y="13304"/>
                  </a:cubicBezTo>
                  <a:cubicBezTo>
                    <a:pt x="6763" y="10017"/>
                    <a:pt x="13963" y="5009"/>
                    <a:pt x="211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992931" y="7624233"/>
              <a:ext cx="77420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6" fill="norm" stroke="1" extrusionOk="0">
                  <a:moveTo>
                    <a:pt x="12595" y="0"/>
                  </a:moveTo>
                  <a:cubicBezTo>
                    <a:pt x="9093" y="3221"/>
                    <a:pt x="5590" y="6442"/>
                    <a:pt x="3255" y="9758"/>
                  </a:cubicBezTo>
                  <a:cubicBezTo>
                    <a:pt x="920" y="13074"/>
                    <a:pt x="-248" y="16484"/>
                    <a:pt x="44" y="18568"/>
                  </a:cubicBezTo>
                  <a:cubicBezTo>
                    <a:pt x="336" y="20653"/>
                    <a:pt x="2087" y="21411"/>
                    <a:pt x="5006" y="21505"/>
                  </a:cubicBezTo>
                  <a:cubicBezTo>
                    <a:pt x="7925" y="21600"/>
                    <a:pt x="12011" y="21032"/>
                    <a:pt x="14930" y="20368"/>
                  </a:cubicBezTo>
                  <a:cubicBezTo>
                    <a:pt x="17849" y="19705"/>
                    <a:pt x="19601" y="18947"/>
                    <a:pt x="21352" y="18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962399" y="7723630"/>
              <a:ext cx="241301" cy="28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529"/>
                  </a:moveTo>
                  <a:cubicBezTo>
                    <a:pt x="3032" y="1741"/>
                    <a:pt x="6063" y="953"/>
                    <a:pt x="8337" y="480"/>
                  </a:cubicBezTo>
                  <a:cubicBezTo>
                    <a:pt x="10611" y="7"/>
                    <a:pt x="12126" y="-151"/>
                    <a:pt x="12695" y="164"/>
                  </a:cubicBezTo>
                  <a:cubicBezTo>
                    <a:pt x="13263" y="480"/>
                    <a:pt x="12884" y="1268"/>
                    <a:pt x="12505" y="2056"/>
                  </a:cubicBezTo>
                  <a:cubicBezTo>
                    <a:pt x="12126" y="2845"/>
                    <a:pt x="11747" y="3633"/>
                    <a:pt x="11463" y="4421"/>
                  </a:cubicBezTo>
                  <a:cubicBezTo>
                    <a:pt x="11179" y="5210"/>
                    <a:pt x="10989" y="5998"/>
                    <a:pt x="11368" y="6392"/>
                  </a:cubicBezTo>
                  <a:cubicBezTo>
                    <a:pt x="11747" y="6786"/>
                    <a:pt x="12695" y="6786"/>
                    <a:pt x="13926" y="6234"/>
                  </a:cubicBezTo>
                  <a:cubicBezTo>
                    <a:pt x="15158" y="5683"/>
                    <a:pt x="16674" y="4579"/>
                    <a:pt x="17905" y="3712"/>
                  </a:cubicBezTo>
                  <a:cubicBezTo>
                    <a:pt x="19137" y="2845"/>
                    <a:pt x="20084" y="2214"/>
                    <a:pt x="20463" y="2845"/>
                  </a:cubicBezTo>
                  <a:cubicBezTo>
                    <a:pt x="20842" y="3475"/>
                    <a:pt x="20653" y="5367"/>
                    <a:pt x="20558" y="8363"/>
                  </a:cubicBezTo>
                  <a:cubicBezTo>
                    <a:pt x="20463" y="11358"/>
                    <a:pt x="20463" y="15458"/>
                    <a:pt x="20274" y="17902"/>
                  </a:cubicBezTo>
                  <a:cubicBezTo>
                    <a:pt x="20084" y="20345"/>
                    <a:pt x="19705" y="21134"/>
                    <a:pt x="19137" y="21291"/>
                  </a:cubicBezTo>
                  <a:cubicBezTo>
                    <a:pt x="18568" y="21449"/>
                    <a:pt x="17811" y="20976"/>
                    <a:pt x="17242" y="20345"/>
                  </a:cubicBezTo>
                  <a:cubicBezTo>
                    <a:pt x="16674" y="19715"/>
                    <a:pt x="16295" y="18926"/>
                    <a:pt x="16389" y="18217"/>
                  </a:cubicBezTo>
                  <a:cubicBezTo>
                    <a:pt x="16484" y="17507"/>
                    <a:pt x="17053" y="16877"/>
                    <a:pt x="18000" y="16167"/>
                  </a:cubicBezTo>
                  <a:cubicBezTo>
                    <a:pt x="18947" y="15458"/>
                    <a:pt x="20274" y="14669"/>
                    <a:pt x="21600" y="138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1" name="Drawing"/>
          <p:cNvGrpSpPr/>
          <p:nvPr/>
        </p:nvGrpSpPr>
        <p:grpSpPr>
          <a:xfrm>
            <a:off x="804142" y="1847850"/>
            <a:ext cx="11758421" cy="7766051"/>
            <a:chOff x="0" y="0"/>
            <a:chExt cx="11758420" cy="7766049"/>
          </a:xfrm>
        </p:grpSpPr>
        <p:sp>
          <p:nvSpPr>
            <p:cNvPr id="1168" name="Line"/>
            <p:cNvSpPr/>
            <p:nvPr/>
          </p:nvSpPr>
          <p:spPr>
            <a:xfrm>
              <a:off x="0" y="44783"/>
              <a:ext cx="199158" cy="32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41" fill="norm" stroke="1" extrusionOk="0">
                  <a:moveTo>
                    <a:pt x="930" y="1201"/>
                  </a:moveTo>
                  <a:cubicBezTo>
                    <a:pt x="1157" y="1881"/>
                    <a:pt x="1385" y="2560"/>
                    <a:pt x="3317" y="3103"/>
                  </a:cubicBezTo>
                  <a:cubicBezTo>
                    <a:pt x="5250" y="3647"/>
                    <a:pt x="8888" y="4054"/>
                    <a:pt x="11957" y="3918"/>
                  </a:cubicBezTo>
                  <a:cubicBezTo>
                    <a:pt x="15027" y="3782"/>
                    <a:pt x="17528" y="3103"/>
                    <a:pt x="19119" y="2492"/>
                  </a:cubicBezTo>
                  <a:cubicBezTo>
                    <a:pt x="20711" y="1881"/>
                    <a:pt x="21393" y="1337"/>
                    <a:pt x="21393" y="794"/>
                  </a:cubicBezTo>
                  <a:cubicBezTo>
                    <a:pt x="21393" y="250"/>
                    <a:pt x="20711" y="-293"/>
                    <a:pt x="18437" y="182"/>
                  </a:cubicBezTo>
                  <a:cubicBezTo>
                    <a:pt x="16164" y="658"/>
                    <a:pt x="12298" y="2152"/>
                    <a:pt x="10025" y="3171"/>
                  </a:cubicBezTo>
                  <a:cubicBezTo>
                    <a:pt x="7751" y="4190"/>
                    <a:pt x="7069" y="4733"/>
                    <a:pt x="6955" y="5345"/>
                  </a:cubicBezTo>
                  <a:cubicBezTo>
                    <a:pt x="6841" y="5956"/>
                    <a:pt x="7296" y="6635"/>
                    <a:pt x="8206" y="7043"/>
                  </a:cubicBezTo>
                  <a:cubicBezTo>
                    <a:pt x="9115" y="7450"/>
                    <a:pt x="10479" y="7586"/>
                    <a:pt x="11730" y="7654"/>
                  </a:cubicBezTo>
                  <a:cubicBezTo>
                    <a:pt x="12980" y="7722"/>
                    <a:pt x="14117" y="7722"/>
                    <a:pt x="14345" y="8062"/>
                  </a:cubicBezTo>
                  <a:cubicBezTo>
                    <a:pt x="14572" y="8401"/>
                    <a:pt x="13890" y="9081"/>
                    <a:pt x="11730" y="10371"/>
                  </a:cubicBezTo>
                  <a:cubicBezTo>
                    <a:pt x="9570" y="11662"/>
                    <a:pt x="5932" y="13564"/>
                    <a:pt x="3772" y="14922"/>
                  </a:cubicBezTo>
                  <a:cubicBezTo>
                    <a:pt x="1612" y="16281"/>
                    <a:pt x="930" y="17096"/>
                    <a:pt x="475" y="17979"/>
                  </a:cubicBezTo>
                  <a:cubicBezTo>
                    <a:pt x="20" y="18862"/>
                    <a:pt x="-207" y="19813"/>
                    <a:pt x="248" y="20424"/>
                  </a:cubicBezTo>
                  <a:cubicBezTo>
                    <a:pt x="702" y="21035"/>
                    <a:pt x="1839" y="21307"/>
                    <a:pt x="5477" y="21035"/>
                  </a:cubicBezTo>
                  <a:cubicBezTo>
                    <a:pt x="9115" y="20764"/>
                    <a:pt x="15254" y="19949"/>
                    <a:pt x="21393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56307" y="114036"/>
              <a:ext cx="279401" cy="20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8367"/>
                  </a:moveTo>
                  <a:cubicBezTo>
                    <a:pt x="818" y="7726"/>
                    <a:pt x="1636" y="7084"/>
                    <a:pt x="2945" y="7833"/>
                  </a:cubicBezTo>
                  <a:cubicBezTo>
                    <a:pt x="4255" y="8581"/>
                    <a:pt x="6055" y="10720"/>
                    <a:pt x="6709" y="12752"/>
                  </a:cubicBezTo>
                  <a:cubicBezTo>
                    <a:pt x="7364" y="14783"/>
                    <a:pt x="6873" y="16708"/>
                    <a:pt x="6300" y="17991"/>
                  </a:cubicBezTo>
                  <a:cubicBezTo>
                    <a:pt x="5727" y="19274"/>
                    <a:pt x="5073" y="19916"/>
                    <a:pt x="4336" y="20451"/>
                  </a:cubicBezTo>
                  <a:cubicBezTo>
                    <a:pt x="3600" y="20985"/>
                    <a:pt x="2782" y="21413"/>
                    <a:pt x="2373" y="21092"/>
                  </a:cubicBezTo>
                  <a:cubicBezTo>
                    <a:pt x="1964" y="20771"/>
                    <a:pt x="1964" y="19702"/>
                    <a:pt x="3600" y="16601"/>
                  </a:cubicBezTo>
                  <a:cubicBezTo>
                    <a:pt x="5236" y="13500"/>
                    <a:pt x="8509" y="8367"/>
                    <a:pt x="10718" y="5053"/>
                  </a:cubicBezTo>
                  <a:cubicBezTo>
                    <a:pt x="12927" y="1738"/>
                    <a:pt x="14073" y="241"/>
                    <a:pt x="14400" y="27"/>
                  </a:cubicBezTo>
                  <a:cubicBezTo>
                    <a:pt x="14727" y="-187"/>
                    <a:pt x="14236" y="882"/>
                    <a:pt x="13336" y="3449"/>
                  </a:cubicBezTo>
                  <a:cubicBezTo>
                    <a:pt x="12436" y="6015"/>
                    <a:pt x="11127" y="10078"/>
                    <a:pt x="10555" y="12645"/>
                  </a:cubicBezTo>
                  <a:cubicBezTo>
                    <a:pt x="9982" y="15211"/>
                    <a:pt x="10145" y="16280"/>
                    <a:pt x="12109" y="17243"/>
                  </a:cubicBezTo>
                  <a:cubicBezTo>
                    <a:pt x="14073" y="18205"/>
                    <a:pt x="17836" y="19061"/>
                    <a:pt x="21600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67407" y="355600"/>
              <a:ext cx="361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7365"/>
                    <a:pt x="6821" y="13129"/>
                    <a:pt x="10421" y="9529"/>
                  </a:cubicBezTo>
                  <a:cubicBezTo>
                    <a:pt x="14021" y="5929"/>
                    <a:pt x="17811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54815" y="387350"/>
              <a:ext cx="268193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85" fill="norm" stroke="1" extrusionOk="0">
                  <a:moveTo>
                    <a:pt x="2143" y="20184"/>
                  </a:moveTo>
                  <a:cubicBezTo>
                    <a:pt x="962" y="20892"/>
                    <a:pt x="-219" y="21600"/>
                    <a:pt x="34" y="20892"/>
                  </a:cubicBezTo>
                  <a:cubicBezTo>
                    <a:pt x="287" y="20184"/>
                    <a:pt x="1975" y="18059"/>
                    <a:pt x="5772" y="14341"/>
                  </a:cubicBezTo>
                  <a:cubicBezTo>
                    <a:pt x="9568" y="10623"/>
                    <a:pt x="15475" y="5311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88107" y="152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32557" y="298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348507" y="133350"/>
              <a:ext cx="6086" cy="27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54" fill="norm" stroke="1" extrusionOk="0">
                  <a:moveTo>
                    <a:pt x="0" y="0"/>
                  </a:moveTo>
                  <a:cubicBezTo>
                    <a:pt x="7200" y="6218"/>
                    <a:pt x="14400" y="12436"/>
                    <a:pt x="18000" y="16200"/>
                  </a:cubicBezTo>
                  <a:cubicBezTo>
                    <a:pt x="21600" y="19964"/>
                    <a:pt x="21600" y="21273"/>
                    <a:pt x="18000" y="21436"/>
                  </a:cubicBezTo>
                  <a:cubicBezTo>
                    <a:pt x="14400" y="21600"/>
                    <a:pt x="7200" y="20618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354857" y="12161"/>
              <a:ext cx="181761" cy="42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13" fill="norm" stroke="1" extrusionOk="0">
                  <a:moveTo>
                    <a:pt x="0" y="8367"/>
                  </a:moveTo>
                  <a:cubicBezTo>
                    <a:pt x="0" y="6229"/>
                    <a:pt x="0" y="4090"/>
                    <a:pt x="1800" y="2486"/>
                  </a:cubicBezTo>
                  <a:cubicBezTo>
                    <a:pt x="3600" y="882"/>
                    <a:pt x="7200" y="-187"/>
                    <a:pt x="10920" y="27"/>
                  </a:cubicBezTo>
                  <a:cubicBezTo>
                    <a:pt x="14640" y="241"/>
                    <a:pt x="18480" y="1738"/>
                    <a:pt x="19920" y="4144"/>
                  </a:cubicBezTo>
                  <a:cubicBezTo>
                    <a:pt x="21360" y="6550"/>
                    <a:pt x="20400" y="9864"/>
                    <a:pt x="18360" y="12752"/>
                  </a:cubicBezTo>
                  <a:cubicBezTo>
                    <a:pt x="16320" y="15639"/>
                    <a:pt x="13200" y="18098"/>
                    <a:pt x="10800" y="19542"/>
                  </a:cubicBezTo>
                  <a:cubicBezTo>
                    <a:pt x="8400" y="20985"/>
                    <a:pt x="6720" y="21413"/>
                    <a:pt x="4800" y="21413"/>
                  </a:cubicBezTo>
                  <a:cubicBezTo>
                    <a:pt x="2880" y="21413"/>
                    <a:pt x="720" y="20985"/>
                    <a:pt x="240" y="20076"/>
                  </a:cubicBezTo>
                  <a:cubicBezTo>
                    <a:pt x="-240" y="19167"/>
                    <a:pt x="960" y="17777"/>
                    <a:pt x="2160" y="1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590865" y="241798"/>
              <a:ext cx="113243" cy="19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7" fill="norm" stroke="1" extrusionOk="0">
                  <a:moveTo>
                    <a:pt x="16600" y="7777"/>
                  </a:moveTo>
                  <a:cubicBezTo>
                    <a:pt x="16600" y="6591"/>
                    <a:pt x="16600" y="5404"/>
                    <a:pt x="16400" y="3861"/>
                  </a:cubicBezTo>
                  <a:cubicBezTo>
                    <a:pt x="16200" y="2318"/>
                    <a:pt x="15800" y="419"/>
                    <a:pt x="13800" y="63"/>
                  </a:cubicBezTo>
                  <a:cubicBezTo>
                    <a:pt x="11800" y="-293"/>
                    <a:pt x="8200" y="894"/>
                    <a:pt x="5600" y="2911"/>
                  </a:cubicBezTo>
                  <a:cubicBezTo>
                    <a:pt x="3000" y="4929"/>
                    <a:pt x="1400" y="7777"/>
                    <a:pt x="600" y="9795"/>
                  </a:cubicBezTo>
                  <a:cubicBezTo>
                    <a:pt x="-200" y="11812"/>
                    <a:pt x="-200" y="12999"/>
                    <a:pt x="600" y="13949"/>
                  </a:cubicBezTo>
                  <a:cubicBezTo>
                    <a:pt x="1400" y="14898"/>
                    <a:pt x="3000" y="15610"/>
                    <a:pt x="5800" y="14661"/>
                  </a:cubicBezTo>
                  <a:cubicBezTo>
                    <a:pt x="8600" y="13711"/>
                    <a:pt x="12600" y="11100"/>
                    <a:pt x="14600" y="9083"/>
                  </a:cubicBezTo>
                  <a:cubicBezTo>
                    <a:pt x="16600" y="7065"/>
                    <a:pt x="16600" y="5641"/>
                    <a:pt x="16400" y="5878"/>
                  </a:cubicBezTo>
                  <a:cubicBezTo>
                    <a:pt x="16200" y="6116"/>
                    <a:pt x="15800" y="8015"/>
                    <a:pt x="15400" y="10270"/>
                  </a:cubicBezTo>
                  <a:cubicBezTo>
                    <a:pt x="15000" y="12525"/>
                    <a:pt x="14600" y="15136"/>
                    <a:pt x="14600" y="17034"/>
                  </a:cubicBezTo>
                  <a:cubicBezTo>
                    <a:pt x="14600" y="18933"/>
                    <a:pt x="15000" y="20120"/>
                    <a:pt x="16200" y="20714"/>
                  </a:cubicBezTo>
                  <a:cubicBezTo>
                    <a:pt x="17400" y="21307"/>
                    <a:pt x="19400" y="21307"/>
                    <a:pt x="214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767607" y="2794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799357" y="1587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895032" y="31750"/>
              <a:ext cx="196341" cy="62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91" fill="norm" stroke="1" extrusionOk="0">
                  <a:moveTo>
                    <a:pt x="2022" y="0"/>
                  </a:moveTo>
                  <a:cubicBezTo>
                    <a:pt x="1563" y="2700"/>
                    <a:pt x="1103" y="5400"/>
                    <a:pt x="758" y="7151"/>
                  </a:cubicBezTo>
                  <a:cubicBezTo>
                    <a:pt x="414" y="8903"/>
                    <a:pt x="184" y="9705"/>
                    <a:pt x="69" y="10289"/>
                  </a:cubicBezTo>
                  <a:cubicBezTo>
                    <a:pt x="-46" y="10873"/>
                    <a:pt x="-46" y="11238"/>
                    <a:pt x="299" y="11238"/>
                  </a:cubicBezTo>
                  <a:cubicBezTo>
                    <a:pt x="643" y="11238"/>
                    <a:pt x="1333" y="10873"/>
                    <a:pt x="2137" y="10216"/>
                  </a:cubicBezTo>
                  <a:cubicBezTo>
                    <a:pt x="2941" y="9559"/>
                    <a:pt x="3860" y="8611"/>
                    <a:pt x="4550" y="7954"/>
                  </a:cubicBezTo>
                  <a:cubicBezTo>
                    <a:pt x="5239" y="7297"/>
                    <a:pt x="5699" y="6932"/>
                    <a:pt x="5928" y="6932"/>
                  </a:cubicBezTo>
                  <a:cubicBezTo>
                    <a:pt x="6158" y="6932"/>
                    <a:pt x="6158" y="7297"/>
                    <a:pt x="6273" y="7845"/>
                  </a:cubicBezTo>
                  <a:cubicBezTo>
                    <a:pt x="6388" y="8392"/>
                    <a:pt x="6618" y="9122"/>
                    <a:pt x="7077" y="9632"/>
                  </a:cubicBezTo>
                  <a:cubicBezTo>
                    <a:pt x="7537" y="10143"/>
                    <a:pt x="8226" y="10435"/>
                    <a:pt x="9375" y="10581"/>
                  </a:cubicBezTo>
                  <a:cubicBezTo>
                    <a:pt x="10524" y="10727"/>
                    <a:pt x="12133" y="10727"/>
                    <a:pt x="13626" y="10581"/>
                  </a:cubicBezTo>
                  <a:cubicBezTo>
                    <a:pt x="15120" y="10435"/>
                    <a:pt x="16499" y="10143"/>
                    <a:pt x="17648" y="9742"/>
                  </a:cubicBezTo>
                  <a:cubicBezTo>
                    <a:pt x="18797" y="9341"/>
                    <a:pt x="19716" y="8830"/>
                    <a:pt x="19831" y="8720"/>
                  </a:cubicBezTo>
                  <a:cubicBezTo>
                    <a:pt x="19945" y="8611"/>
                    <a:pt x="19256" y="8903"/>
                    <a:pt x="18911" y="9997"/>
                  </a:cubicBezTo>
                  <a:cubicBezTo>
                    <a:pt x="18567" y="11092"/>
                    <a:pt x="18567" y="12989"/>
                    <a:pt x="19141" y="14850"/>
                  </a:cubicBezTo>
                  <a:cubicBezTo>
                    <a:pt x="19716" y="16711"/>
                    <a:pt x="20865" y="18535"/>
                    <a:pt x="21209" y="19630"/>
                  </a:cubicBezTo>
                  <a:cubicBezTo>
                    <a:pt x="21554" y="20724"/>
                    <a:pt x="21094" y="21089"/>
                    <a:pt x="19256" y="21308"/>
                  </a:cubicBezTo>
                  <a:cubicBezTo>
                    <a:pt x="17418" y="21527"/>
                    <a:pt x="14201" y="21600"/>
                    <a:pt x="11328" y="21235"/>
                  </a:cubicBezTo>
                  <a:cubicBezTo>
                    <a:pt x="8456" y="20870"/>
                    <a:pt x="5928" y="20068"/>
                    <a:pt x="3401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735717" y="247650"/>
              <a:ext cx="168541" cy="19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44" fill="norm" stroke="1" extrusionOk="0">
                  <a:moveTo>
                    <a:pt x="1249" y="0"/>
                  </a:moveTo>
                  <a:cubicBezTo>
                    <a:pt x="709" y="4273"/>
                    <a:pt x="169" y="8545"/>
                    <a:pt x="34" y="11393"/>
                  </a:cubicBezTo>
                  <a:cubicBezTo>
                    <a:pt x="-101" y="14242"/>
                    <a:pt x="169" y="15666"/>
                    <a:pt x="844" y="16971"/>
                  </a:cubicBezTo>
                  <a:cubicBezTo>
                    <a:pt x="1519" y="18277"/>
                    <a:pt x="2599" y="19464"/>
                    <a:pt x="3544" y="19582"/>
                  </a:cubicBezTo>
                  <a:cubicBezTo>
                    <a:pt x="4489" y="19701"/>
                    <a:pt x="5299" y="18752"/>
                    <a:pt x="5974" y="17565"/>
                  </a:cubicBezTo>
                  <a:cubicBezTo>
                    <a:pt x="6649" y="16378"/>
                    <a:pt x="7189" y="14954"/>
                    <a:pt x="7864" y="13292"/>
                  </a:cubicBezTo>
                  <a:cubicBezTo>
                    <a:pt x="8539" y="11631"/>
                    <a:pt x="9349" y="9732"/>
                    <a:pt x="9754" y="9376"/>
                  </a:cubicBezTo>
                  <a:cubicBezTo>
                    <a:pt x="10159" y="9020"/>
                    <a:pt x="10159" y="10207"/>
                    <a:pt x="10159" y="11987"/>
                  </a:cubicBezTo>
                  <a:cubicBezTo>
                    <a:pt x="10159" y="13767"/>
                    <a:pt x="10159" y="16141"/>
                    <a:pt x="10564" y="17921"/>
                  </a:cubicBezTo>
                  <a:cubicBezTo>
                    <a:pt x="10969" y="19701"/>
                    <a:pt x="11779" y="20888"/>
                    <a:pt x="12994" y="21244"/>
                  </a:cubicBezTo>
                  <a:cubicBezTo>
                    <a:pt x="14209" y="21600"/>
                    <a:pt x="15829" y="21125"/>
                    <a:pt x="17314" y="17802"/>
                  </a:cubicBezTo>
                  <a:cubicBezTo>
                    <a:pt x="18799" y="14479"/>
                    <a:pt x="20149" y="8308"/>
                    <a:pt x="21499" y="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949749" y="237698"/>
              <a:ext cx="132309" cy="18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88" fill="norm" stroke="1" extrusionOk="0">
                  <a:moveTo>
                    <a:pt x="3824" y="9048"/>
                  </a:moveTo>
                  <a:cubicBezTo>
                    <a:pt x="7480" y="7608"/>
                    <a:pt x="11135" y="6168"/>
                    <a:pt x="13129" y="4608"/>
                  </a:cubicBezTo>
                  <a:cubicBezTo>
                    <a:pt x="15123" y="3048"/>
                    <a:pt x="15455" y="1368"/>
                    <a:pt x="14624" y="528"/>
                  </a:cubicBezTo>
                  <a:cubicBezTo>
                    <a:pt x="13794" y="-312"/>
                    <a:pt x="11800" y="-312"/>
                    <a:pt x="8809" y="1728"/>
                  </a:cubicBezTo>
                  <a:cubicBezTo>
                    <a:pt x="5818" y="3768"/>
                    <a:pt x="1830" y="7848"/>
                    <a:pt x="501" y="11448"/>
                  </a:cubicBezTo>
                  <a:cubicBezTo>
                    <a:pt x="-828" y="15048"/>
                    <a:pt x="501" y="18168"/>
                    <a:pt x="4323" y="19728"/>
                  </a:cubicBezTo>
                  <a:cubicBezTo>
                    <a:pt x="8144" y="21288"/>
                    <a:pt x="14458" y="21288"/>
                    <a:pt x="2077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072297" y="50800"/>
              <a:ext cx="272740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9240" y="16786"/>
                  </a:moveTo>
                  <a:cubicBezTo>
                    <a:pt x="8907" y="16005"/>
                    <a:pt x="8575" y="15224"/>
                    <a:pt x="8077" y="14573"/>
                  </a:cubicBezTo>
                  <a:cubicBezTo>
                    <a:pt x="7578" y="13923"/>
                    <a:pt x="6913" y="13402"/>
                    <a:pt x="5584" y="14053"/>
                  </a:cubicBezTo>
                  <a:cubicBezTo>
                    <a:pt x="4255" y="14704"/>
                    <a:pt x="2261" y="16525"/>
                    <a:pt x="1181" y="17761"/>
                  </a:cubicBezTo>
                  <a:cubicBezTo>
                    <a:pt x="101" y="18998"/>
                    <a:pt x="-65" y="19648"/>
                    <a:pt x="18" y="20299"/>
                  </a:cubicBezTo>
                  <a:cubicBezTo>
                    <a:pt x="101" y="20949"/>
                    <a:pt x="433" y="21600"/>
                    <a:pt x="1430" y="21600"/>
                  </a:cubicBezTo>
                  <a:cubicBezTo>
                    <a:pt x="2427" y="21600"/>
                    <a:pt x="4089" y="20949"/>
                    <a:pt x="5252" y="20104"/>
                  </a:cubicBezTo>
                  <a:cubicBezTo>
                    <a:pt x="6415" y="19258"/>
                    <a:pt x="7080" y="18217"/>
                    <a:pt x="7661" y="18217"/>
                  </a:cubicBezTo>
                  <a:cubicBezTo>
                    <a:pt x="8243" y="18217"/>
                    <a:pt x="8741" y="19258"/>
                    <a:pt x="9406" y="19843"/>
                  </a:cubicBezTo>
                  <a:cubicBezTo>
                    <a:pt x="10070" y="20429"/>
                    <a:pt x="10901" y="20559"/>
                    <a:pt x="11815" y="20039"/>
                  </a:cubicBezTo>
                  <a:cubicBezTo>
                    <a:pt x="12729" y="19518"/>
                    <a:pt x="13726" y="18347"/>
                    <a:pt x="15138" y="15614"/>
                  </a:cubicBezTo>
                  <a:cubicBezTo>
                    <a:pt x="16550" y="12882"/>
                    <a:pt x="18378" y="8588"/>
                    <a:pt x="19458" y="5986"/>
                  </a:cubicBezTo>
                  <a:cubicBezTo>
                    <a:pt x="20538" y="3383"/>
                    <a:pt x="20870" y="2472"/>
                    <a:pt x="21120" y="1627"/>
                  </a:cubicBezTo>
                  <a:cubicBezTo>
                    <a:pt x="21369" y="781"/>
                    <a:pt x="21535" y="0"/>
                    <a:pt x="21286" y="0"/>
                  </a:cubicBezTo>
                  <a:cubicBezTo>
                    <a:pt x="21037" y="0"/>
                    <a:pt x="20372" y="781"/>
                    <a:pt x="19624" y="2928"/>
                  </a:cubicBezTo>
                  <a:cubicBezTo>
                    <a:pt x="18877" y="5075"/>
                    <a:pt x="18046" y="8588"/>
                    <a:pt x="17464" y="11386"/>
                  </a:cubicBezTo>
                  <a:cubicBezTo>
                    <a:pt x="16883" y="14183"/>
                    <a:pt x="16550" y="16265"/>
                    <a:pt x="16384" y="17631"/>
                  </a:cubicBezTo>
                  <a:cubicBezTo>
                    <a:pt x="16218" y="18998"/>
                    <a:pt x="16218" y="19648"/>
                    <a:pt x="16467" y="20234"/>
                  </a:cubicBezTo>
                  <a:cubicBezTo>
                    <a:pt x="16717" y="20819"/>
                    <a:pt x="17215" y="21340"/>
                    <a:pt x="18046" y="21080"/>
                  </a:cubicBezTo>
                  <a:cubicBezTo>
                    <a:pt x="18877" y="20819"/>
                    <a:pt x="20040" y="19778"/>
                    <a:pt x="21203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239702" y="171450"/>
              <a:ext cx="12175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781" y="21600"/>
                  </a:moveTo>
                  <a:cubicBezTo>
                    <a:pt x="2801" y="21086"/>
                    <a:pt x="-178" y="20571"/>
                    <a:pt x="8" y="19286"/>
                  </a:cubicBezTo>
                  <a:cubicBezTo>
                    <a:pt x="194" y="18000"/>
                    <a:pt x="3546" y="15943"/>
                    <a:pt x="7643" y="12600"/>
                  </a:cubicBezTo>
                  <a:cubicBezTo>
                    <a:pt x="11739" y="9257"/>
                    <a:pt x="16581" y="4629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368658" y="0"/>
              <a:ext cx="107100" cy="40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0" fill="norm" stroke="1" extrusionOk="0">
                  <a:moveTo>
                    <a:pt x="18889" y="0"/>
                  </a:moveTo>
                  <a:cubicBezTo>
                    <a:pt x="15077" y="2700"/>
                    <a:pt x="11265" y="5400"/>
                    <a:pt x="8512" y="8662"/>
                  </a:cubicBezTo>
                  <a:cubicBezTo>
                    <a:pt x="5759" y="11925"/>
                    <a:pt x="4065" y="15750"/>
                    <a:pt x="2795" y="18113"/>
                  </a:cubicBezTo>
                  <a:cubicBezTo>
                    <a:pt x="1524" y="20475"/>
                    <a:pt x="677" y="21375"/>
                    <a:pt x="254" y="21488"/>
                  </a:cubicBezTo>
                  <a:cubicBezTo>
                    <a:pt x="-170" y="21600"/>
                    <a:pt x="-170" y="20925"/>
                    <a:pt x="1101" y="19406"/>
                  </a:cubicBezTo>
                  <a:cubicBezTo>
                    <a:pt x="2371" y="17888"/>
                    <a:pt x="4912" y="15525"/>
                    <a:pt x="7030" y="14175"/>
                  </a:cubicBezTo>
                  <a:cubicBezTo>
                    <a:pt x="9148" y="12825"/>
                    <a:pt x="10842" y="12488"/>
                    <a:pt x="12536" y="12488"/>
                  </a:cubicBezTo>
                  <a:cubicBezTo>
                    <a:pt x="14230" y="12488"/>
                    <a:pt x="15924" y="12825"/>
                    <a:pt x="16983" y="13838"/>
                  </a:cubicBezTo>
                  <a:cubicBezTo>
                    <a:pt x="18042" y="14850"/>
                    <a:pt x="18465" y="16538"/>
                    <a:pt x="19101" y="17662"/>
                  </a:cubicBezTo>
                  <a:cubicBezTo>
                    <a:pt x="19736" y="18788"/>
                    <a:pt x="20583" y="19350"/>
                    <a:pt x="2143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526557" y="203284"/>
              <a:ext cx="114301" cy="18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0" y="11384"/>
                  </a:moveTo>
                  <a:cubicBezTo>
                    <a:pt x="3200" y="9722"/>
                    <a:pt x="6400" y="8061"/>
                    <a:pt x="9000" y="6637"/>
                  </a:cubicBezTo>
                  <a:cubicBezTo>
                    <a:pt x="11600" y="5212"/>
                    <a:pt x="13600" y="4026"/>
                    <a:pt x="14800" y="2839"/>
                  </a:cubicBezTo>
                  <a:cubicBezTo>
                    <a:pt x="16000" y="1652"/>
                    <a:pt x="16400" y="465"/>
                    <a:pt x="15400" y="109"/>
                  </a:cubicBezTo>
                  <a:cubicBezTo>
                    <a:pt x="14400" y="-247"/>
                    <a:pt x="12000" y="228"/>
                    <a:pt x="9200" y="2127"/>
                  </a:cubicBezTo>
                  <a:cubicBezTo>
                    <a:pt x="6400" y="4026"/>
                    <a:pt x="3200" y="7349"/>
                    <a:pt x="1600" y="10316"/>
                  </a:cubicBezTo>
                  <a:cubicBezTo>
                    <a:pt x="0" y="13283"/>
                    <a:pt x="0" y="15894"/>
                    <a:pt x="1000" y="17911"/>
                  </a:cubicBezTo>
                  <a:cubicBezTo>
                    <a:pt x="2000" y="19929"/>
                    <a:pt x="4000" y="21353"/>
                    <a:pt x="7600" y="20522"/>
                  </a:cubicBezTo>
                  <a:cubicBezTo>
                    <a:pt x="11200" y="19691"/>
                    <a:pt x="16400" y="16606"/>
                    <a:pt x="21600" y="13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704357" y="209550"/>
              <a:ext cx="10795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086"/>
                    <a:pt x="7624" y="6171"/>
                    <a:pt x="8894" y="9450"/>
                  </a:cubicBezTo>
                  <a:cubicBezTo>
                    <a:pt x="10165" y="12729"/>
                    <a:pt x="8894" y="16200"/>
                    <a:pt x="7412" y="18418"/>
                  </a:cubicBezTo>
                  <a:cubicBezTo>
                    <a:pt x="5929" y="20636"/>
                    <a:pt x="4235" y="21600"/>
                    <a:pt x="3176" y="21600"/>
                  </a:cubicBezTo>
                  <a:cubicBezTo>
                    <a:pt x="2118" y="21600"/>
                    <a:pt x="1694" y="20636"/>
                    <a:pt x="3176" y="17936"/>
                  </a:cubicBezTo>
                  <a:cubicBezTo>
                    <a:pt x="4659" y="15236"/>
                    <a:pt x="8047" y="10800"/>
                    <a:pt x="11435" y="7521"/>
                  </a:cubicBezTo>
                  <a:cubicBezTo>
                    <a:pt x="14824" y="4243"/>
                    <a:pt x="18212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126757" y="4198"/>
              <a:ext cx="768351" cy="5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1726" y="21061"/>
                    <a:pt x="3451" y="20701"/>
                    <a:pt x="4998" y="20386"/>
                  </a:cubicBezTo>
                  <a:cubicBezTo>
                    <a:pt x="6545" y="20071"/>
                    <a:pt x="7914" y="19801"/>
                    <a:pt x="8807" y="19576"/>
                  </a:cubicBezTo>
                  <a:cubicBezTo>
                    <a:pt x="9699" y="19351"/>
                    <a:pt x="10116" y="19171"/>
                    <a:pt x="10264" y="18766"/>
                  </a:cubicBezTo>
                  <a:cubicBezTo>
                    <a:pt x="10413" y="18361"/>
                    <a:pt x="10294" y="17731"/>
                    <a:pt x="9878" y="16381"/>
                  </a:cubicBezTo>
                  <a:cubicBezTo>
                    <a:pt x="9461" y="15031"/>
                    <a:pt x="8747" y="12961"/>
                    <a:pt x="8093" y="10981"/>
                  </a:cubicBezTo>
                  <a:cubicBezTo>
                    <a:pt x="7438" y="9001"/>
                    <a:pt x="6843" y="7111"/>
                    <a:pt x="6486" y="5896"/>
                  </a:cubicBezTo>
                  <a:cubicBezTo>
                    <a:pt x="6129" y="4681"/>
                    <a:pt x="6010" y="4141"/>
                    <a:pt x="5980" y="3646"/>
                  </a:cubicBezTo>
                  <a:cubicBezTo>
                    <a:pt x="5950" y="3151"/>
                    <a:pt x="6010" y="2701"/>
                    <a:pt x="6456" y="2161"/>
                  </a:cubicBezTo>
                  <a:cubicBezTo>
                    <a:pt x="6902" y="1621"/>
                    <a:pt x="7736" y="991"/>
                    <a:pt x="9015" y="541"/>
                  </a:cubicBezTo>
                  <a:cubicBezTo>
                    <a:pt x="10294" y="91"/>
                    <a:pt x="12020" y="-179"/>
                    <a:pt x="13299" y="136"/>
                  </a:cubicBezTo>
                  <a:cubicBezTo>
                    <a:pt x="14579" y="451"/>
                    <a:pt x="15412" y="1351"/>
                    <a:pt x="15947" y="2701"/>
                  </a:cubicBezTo>
                  <a:cubicBezTo>
                    <a:pt x="16483" y="4051"/>
                    <a:pt x="16721" y="5851"/>
                    <a:pt x="16512" y="8011"/>
                  </a:cubicBezTo>
                  <a:cubicBezTo>
                    <a:pt x="16304" y="10171"/>
                    <a:pt x="15650" y="12691"/>
                    <a:pt x="15233" y="14446"/>
                  </a:cubicBezTo>
                  <a:cubicBezTo>
                    <a:pt x="14817" y="16201"/>
                    <a:pt x="14638" y="17191"/>
                    <a:pt x="14519" y="17956"/>
                  </a:cubicBezTo>
                  <a:cubicBezTo>
                    <a:pt x="14400" y="18721"/>
                    <a:pt x="14340" y="19261"/>
                    <a:pt x="14579" y="19531"/>
                  </a:cubicBezTo>
                  <a:cubicBezTo>
                    <a:pt x="14817" y="19801"/>
                    <a:pt x="15352" y="19801"/>
                    <a:pt x="16274" y="19666"/>
                  </a:cubicBezTo>
                  <a:cubicBezTo>
                    <a:pt x="17197" y="19531"/>
                    <a:pt x="18506" y="19261"/>
                    <a:pt x="19458" y="19261"/>
                  </a:cubicBezTo>
                  <a:cubicBezTo>
                    <a:pt x="20410" y="19261"/>
                    <a:pt x="21005" y="19531"/>
                    <a:pt x="21600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098307" y="2413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0"/>
                    <a:pt x="11435" y="0"/>
                    <a:pt x="14929" y="1800"/>
                  </a:cubicBezTo>
                  <a:cubicBezTo>
                    <a:pt x="18424" y="3600"/>
                    <a:pt x="19694" y="7200"/>
                    <a:pt x="20435" y="10800"/>
                  </a:cubicBezTo>
                  <a:cubicBezTo>
                    <a:pt x="21176" y="14400"/>
                    <a:pt x="2138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149107" y="36195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566090" y="51796"/>
              <a:ext cx="211668" cy="46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420"/>
                  </a:moveTo>
                  <a:cubicBezTo>
                    <a:pt x="19008" y="736"/>
                    <a:pt x="16416" y="52"/>
                    <a:pt x="13176" y="3"/>
                  </a:cubicBezTo>
                  <a:cubicBezTo>
                    <a:pt x="9936" y="-46"/>
                    <a:pt x="6048" y="540"/>
                    <a:pt x="3564" y="1078"/>
                  </a:cubicBezTo>
                  <a:cubicBezTo>
                    <a:pt x="1080" y="1616"/>
                    <a:pt x="0" y="2104"/>
                    <a:pt x="0" y="2544"/>
                  </a:cubicBezTo>
                  <a:cubicBezTo>
                    <a:pt x="0" y="2984"/>
                    <a:pt x="1080" y="3375"/>
                    <a:pt x="3456" y="3912"/>
                  </a:cubicBezTo>
                  <a:cubicBezTo>
                    <a:pt x="5832" y="4450"/>
                    <a:pt x="9504" y="5134"/>
                    <a:pt x="11556" y="5965"/>
                  </a:cubicBezTo>
                  <a:cubicBezTo>
                    <a:pt x="13608" y="6796"/>
                    <a:pt x="14040" y="7773"/>
                    <a:pt x="12960" y="8897"/>
                  </a:cubicBezTo>
                  <a:cubicBezTo>
                    <a:pt x="11880" y="10021"/>
                    <a:pt x="9288" y="11292"/>
                    <a:pt x="7560" y="12073"/>
                  </a:cubicBezTo>
                  <a:cubicBezTo>
                    <a:pt x="5832" y="12855"/>
                    <a:pt x="4968" y="13149"/>
                    <a:pt x="5076" y="13295"/>
                  </a:cubicBezTo>
                  <a:cubicBezTo>
                    <a:pt x="5184" y="13442"/>
                    <a:pt x="6264" y="13442"/>
                    <a:pt x="7344" y="13442"/>
                  </a:cubicBezTo>
                  <a:cubicBezTo>
                    <a:pt x="8424" y="13442"/>
                    <a:pt x="9504" y="13442"/>
                    <a:pt x="10368" y="13637"/>
                  </a:cubicBezTo>
                  <a:cubicBezTo>
                    <a:pt x="11232" y="13833"/>
                    <a:pt x="11880" y="14224"/>
                    <a:pt x="11988" y="14664"/>
                  </a:cubicBezTo>
                  <a:cubicBezTo>
                    <a:pt x="12096" y="15103"/>
                    <a:pt x="11664" y="15592"/>
                    <a:pt x="10692" y="16472"/>
                  </a:cubicBezTo>
                  <a:cubicBezTo>
                    <a:pt x="9720" y="17351"/>
                    <a:pt x="8208" y="18622"/>
                    <a:pt x="7344" y="19502"/>
                  </a:cubicBezTo>
                  <a:cubicBezTo>
                    <a:pt x="6480" y="20381"/>
                    <a:pt x="6264" y="20870"/>
                    <a:pt x="7020" y="21163"/>
                  </a:cubicBezTo>
                  <a:cubicBezTo>
                    <a:pt x="7776" y="21456"/>
                    <a:pt x="9504" y="21554"/>
                    <a:pt x="10908" y="21456"/>
                  </a:cubicBezTo>
                  <a:cubicBezTo>
                    <a:pt x="12312" y="21359"/>
                    <a:pt x="13392" y="21065"/>
                    <a:pt x="14472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915176" y="161864"/>
              <a:ext cx="173732" cy="20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58" fill="norm" stroke="1" extrusionOk="0">
                  <a:moveTo>
                    <a:pt x="18792" y="4866"/>
                  </a:moveTo>
                  <a:cubicBezTo>
                    <a:pt x="17763" y="3138"/>
                    <a:pt x="16735" y="1410"/>
                    <a:pt x="14935" y="546"/>
                  </a:cubicBezTo>
                  <a:cubicBezTo>
                    <a:pt x="13135" y="-318"/>
                    <a:pt x="10563" y="-318"/>
                    <a:pt x="7863" y="1734"/>
                  </a:cubicBezTo>
                  <a:cubicBezTo>
                    <a:pt x="5163" y="3786"/>
                    <a:pt x="2335" y="7890"/>
                    <a:pt x="920" y="11346"/>
                  </a:cubicBezTo>
                  <a:cubicBezTo>
                    <a:pt x="-494" y="14802"/>
                    <a:pt x="-494" y="17610"/>
                    <a:pt x="2463" y="19230"/>
                  </a:cubicBezTo>
                  <a:cubicBezTo>
                    <a:pt x="5420" y="20850"/>
                    <a:pt x="11335" y="21282"/>
                    <a:pt x="14935" y="20958"/>
                  </a:cubicBezTo>
                  <a:cubicBezTo>
                    <a:pt x="18535" y="20634"/>
                    <a:pt x="19820" y="19554"/>
                    <a:pt x="21106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148388" y="177800"/>
              <a:ext cx="2942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75"/>
                    <a:pt x="2735" y="6750"/>
                    <a:pt x="575" y="10350"/>
                  </a:cubicBezTo>
                  <a:cubicBezTo>
                    <a:pt x="-1585" y="13950"/>
                    <a:pt x="2735" y="1777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197780" y="258409"/>
              <a:ext cx="113378" cy="10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710" fill="norm" stroke="1" extrusionOk="0">
                  <a:moveTo>
                    <a:pt x="1007" y="6487"/>
                  </a:moveTo>
                  <a:cubicBezTo>
                    <a:pt x="2971" y="7710"/>
                    <a:pt x="4934" y="8933"/>
                    <a:pt x="7487" y="8933"/>
                  </a:cubicBezTo>
                  <a:cubicBezTo>
                    <a:pt x="10040" y="8933"/>
                    <a:pt x="13181" y="7710"/>
                    <a:pt x="14949" y="6080"/>
                  </a:cubicBezTo>
                  <a:cubicBezTo>
                    <a:pt x="16716" y="4450"/>
                    <a:pt x="17109" y="2412"/>
                    <a:pt x="16323" y="1189"/>
                  </a:cubicBezTo>
                  <a:cubicBezTo>
                    <a:pt x="15538" y="-33"/>
                    <a:pt x="13574" y="-441"/>
                    <a:pt x="10825" y="578"/>
                  </a:cubicBezTo>
                  <a:cubicBezTo>
                    <a:pt x="8076" y="1597"/>
                    <a:pt x="4541" y="4042"/>
                    <a:pt x="2381" y="6691"/>
                  </a:cubicBezTo>
                  <a:cubicBezTo>
                    <a:pt x="221" y="9340"/>
                    <a:pt x="-564" y="12193"/>
                    <a:pt x="418" y="14842"/>
                  </a:cubicBezTo>
                  <a:cubicBezTo>
                    <a:pt x="1400" y="17491"/>
                    <a:pt x="4149" y="19936"/>
                    <a:pt x="7880" y="20548"/>
                  </a:cubicBezTo>
                  <a:cubicBezTo>
                    <a:pt x="11611" y="21159"/>
                    <a:pt x="16323" y="19936"/>
                    <a:pt x="21036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311998" y="255901"/>
              <a:ext cx="94410" cy="9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709" fill="norm" stroke="1" extrusionOk="0">
                  <a:moveTo>
                    <a:pt x="18127" y="8031"/>
                  </a:moveTo>
                  <a:cubicBezTo>
                    <a:pt x="17187" y="5683"/>
                    <a:pt x="16248" y="3335"/>
                    <a:pt x="14605" y="1692"/>
                  </a:cubicBezTo>
                  <a:cubicBezTo>
                    <a:pt x="12961" y="48"/>
                    <a:pt x="10614" y="-891"/>
                    <a:pt x="7796" y="1222"/>
                  </a:cubicBezTo>
                  <a:cubicBezTo>
                    <a:pt x="4979" y="3335"/>
                    <a:pt x="1692" y="8500"/>
                    <a:pt x="518" y="12257"/>
                  </a:cubicBezTo>
                  <a:cubicBezTo>
                    <a:pt x="-656" y="16013"/>
                    <a:pt x="283" y="18361"/>
                    <a:pt x="2161" y="19300"/>
                  </a:cubicBezTo>
                  <a:cubicBezTo>
                    <a:pt x="4040" y="20239"/>
                    <a:pt x="6857" y="19770"/>
                    <a:pt x="9205" y="18361"/>
                  </a:cubicBezTo>
                  <a:cubicBezTo>
                    <a:pt x="11553" y="16952"/>
                    <a:pt x="13431" y="14605"/>
                    <a:pt x="15309" y="14839"/>
                  </a:cubicBezTo>
                  <a:cubicBezTo>
                    <a:pt x="17187" y="15074"/>
                    <a:pt x="19066" y="17892"/>
                    <a:pt x="20944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438157" y="228600"/>
              <a:ext cx="127001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869"/>
                  </a:moveTo>
                  <a:cubicBezTo>
                    <a:pt x="1800" y="3869"/>
                    <a:pt x="3600" y="3869"/>
                    <a:pt x="5400" y="6287"/>
                  </a:cubicBezTo>
                  <a:cubicBezTo>
                    <a:pt x="7200" y="8704"/>
                    <a:pt x="9000" y="13540"/>
                    <a:pt x="9540" y="16764"/>
                  </a:cubicBezTo>
                  <a:cubicBezTo>
                    <a:pt x="10080" y="19988"/>
                    <a:pt x="9360" y="21600"/>
                    <a:pt x="8640" y="21439"/>
                  </a:cubicBezTo>
                  <a:cubicBezTo>
                    <a:pt x="7920" y="21278"/>
                    <a:pt x="7200" y="19343"/>
                    <a:pt x="7380" y="16281"/>
                  </a:cubicBezTo>
                  <a:cubicBezTo>
                    <a:pt x="7560" y="13218"/>
                    <a:pt x="8640" y="9027"/>
                    <a:pt x="11160" y="6125"/>
                  </a:cubicBezTo>
                  <a:cubicBezTo>
                    <a:pt x="13680" y="3224"/>
                    <a:pt x="17640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558807" y="38100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956845" y="135593"/>
              <a:ext cx="167113" cy="29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6" fill="norm" stroke="1" extrusionOk="0">
                  <a:moveTo>
                    <a:pt x="21317" y="3490"/>
                  </a:moveTo>
                  <a:cubicBezTo>
                    <a:pt x="19697" y="2273"/>
                    <a:pt x="18077" y="1056"/>
                    <a:pt x="16052" y="447"/>
                  </a:cubicBezTo>
                  <a:cubicBezTo>
                    <a:pt x="14027" y="-161"/>
                    <a:pt x="11597" y="-161"/>
                    <a:pt x="9572" y="524"/>
                  </a:cubicBezTo>
                  <a:cubicBezTo>
                    <a:pt x="7547" y="1208"/>
                    <a:pt x="5927" y="2577"/>
                    <a:pt x="5522" y="4554"/>
                  </a:cubicBezTo>
                  <a:cubicBezTo>
                    <a:pt x="5117" y="6532"/>
                    <a:pt x="5927" y="9118"/>
                    <a:pt x="7277" y="11095"/>
                  </a:cubicBezTo>
                  <a:cubicBezTo>
                    <a:pt x="8627" y="13073"/>
                    <a:pt x="10517" y="14442"/>
                    <a:pt x="11732" y="15583"/>
                  </a:cubicBezTo>
                  <a:cubicBezTo>
                    <a:pt x="12947" y="16724"/>
                    <a:pt x="13487" y="17636"/>
                    <a:pt x="13622" y="18473"/>
                  </a:cubicBezTo>
                  <a:cubicBezTo>
                    <a:pt x="13757" y="19309"/>
                    <a:pt x="13487" y="20070"/>
                    <a:pt x="12542" y="20602"/>
                  </a:cubicBezTo>
                  <a:cubicBezTo>
                    <a:pt x="11597" y="21135"/>
                    <a:pt x="9977" y="21439"/>
                    <a:pt x="7817" y="21287"/>
                  </a:cubicBezTo>
                  <a:cubicBezTo>
                    <a:pt x="5657" y="21135"/>
                    <a:pt x="2957" y="20526"/>
                    <a:pt x="1472" y="19842"/>
                  </a:cubicBezTo>
                  <a:cubicBezTo>
                    <a:pt x="-13" y="19157"/>
                    <a:pt x="-283" y="18397"/>
                    <a:pt x="257" y="17636"/>
                  </a:cubicBezTo>
                  <a:cubicBezTo>
                    <a:pt x="797" y="16876"/>
                    <a:pt x="2147" y="16115"/>
                    <a:pt x="3497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121950" y="285249"/>
              <a:ext cx="90908" cy="14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064" fill="norm" stroke="1" extrusionOk="0">
                  <a:moveTo>
                    <a:pt x="12248" y="3723"/>
                  </a:moveTo>
                  <a:cubicBezTo>
                    <a:pt x="10284" y="7374"/>
                    <a:pt x="8320" y="11025"/>
                    <a:pt x="6357" y="13915"/>
                  </a:cubicBezTo>
                  <a:cubicBezTo>
                    <a:pt x="4393" y="16805"/>
                    <a:pt x="2429" y="18934"/>
                    <a:pt x="1202" y="19087"/>
                  </a:cubicBezTo>
                  <a:cubicBezTo>
                    <a:pt x="-25" y="19239"/>
                    <a:pt x="-516" y="17413"/>
                    <a:pt x="711" y="14523"/>
                  </a:cubicBezTo>
                  <a:cubicBezTo>
                    <a:pt x="1939" y="11633"/>
                    <a:pt x="4884" y="7678"/>
                    <a:pt x="7093" y="5092"/>
                  </a:cubicBezTo>
                  <a:cubicBezTo>
                    <a:pt x="9302" y="2506"/>
                    <a:pt x="10775" y="1289"/>
                    <a:pt x="12739" y="529"/>
                  </a:cubicBezTo>
                  <a:cubicBezTo>
                    <a:pt x="14702" y="-232"/>
                    <a:pt x="17157" y="-536"/>
                    <a:pt x="18629" y="2202"/>
                  </a:cubicBezTo>
                  <a:cubicBezTo>
                    <a:pt x="20102" y="4940"/>
                    <a:pt x="20593" y="10720"/>
                    <a:pt x="20839" y="14371"/>
                  </a:cubicBezTo>
                  <a:cubicBezTo>
                    <a:pt x="21084" y="18022"/>
                    <a:pt x="21084" y="19543"/>
                    <a:pt x="21084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280318" y="308472"/>
              <a:ext cx="81854" cy="13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01" fill="norm" stroke="1" extrusionOk="0">
                  <a:moveTo>
                    <a:pt x="18430" y="408"/>
                  </a:moveTo>
                  <a:cubicBezTo>
                    <a:pt x="15730" y="85"/>
                    <a:pt x="13030" y="-237"/>
                    <a:pt x="10870" y="247"/>
                  </a:cubicBezTo>
                  <a:cubicBezTo>
                    <a:pt x="8710" y="730"/>
                    <a:pt x="7090" y="2020"/>
                    <a:pt x="5200" y="4760"/>
                  </a:cubicBezTo>
                  <a:cubicBezTo>
                    <a:pt x="3310" y="7500"/>
                    <a:pt x="1150" y="11691"/>
                    <a:pt x="340" y="14593"/>
                  </a:cubicBezTo>
                  <a:cubicBezTo>
                    <a:pt x="-470" y="17494"/>
                    <a:pt x="70" y="19106"/>
                    <a:pt x="3040" y="20073"/>
                  </a:cubicBezTo>
                  <a:cubicBezTo>
                    <a:pt x="6010" y="21041"/>
                    <a:pt x="11410" y="21363"/>
                    <a:pt x="15190" y="19912"/>
                  </a:cubicBezTo>
                  <a:cubicBezTo>
                    <a:pt x="18970" y="18462"/>
                    <a:pt x="21130" y="15238"/>
                    <a:pt x="20860" y="11853"/>
                  </a:cubicBezTo>
                  <a:cubicBezTo>
                    <a:pt x="20590" y="8467"/>
                    <a:pt x="17890" y="4921"/>
                    <a:pt x="15190" y="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447807" y="311149"/>
              <a:ext cx="146051" cy="12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4469"/>
                  </a:moveTo>
                  <a:cubicBezTo>
                    <a:pt x="0" y="2234"/>
                    <a:pt x="0" y="0"/>
                    <a:pt x="0" y="0"/>
                  </a:cubicBezTo>
                  <a:cubicBezTo>
                    <a:pt x="0" y="0"/>
                    <a:pt x="0" y="2234"/>
                    <a:pt x="0" y="5214"/>
                  </a:cubicBezTo>
                  <a:cubicBezTo>
                    <a:pt x="0" y="8193"/>
                    <a:pt x="0" y="11917"/>
                    <a:pt x="313" y="14897"/>
                  </a:cubicBezTo>
                  <a:cubicBezTo>
                    <a:pt x="626" y="17876"/>
                    <a:pt x="1252" y="20110"/>
                    <a:pt x="2974" y="20855"/>
                  </a:cubicBezTo>
                  <a:cubicBezTo>
                    <a:pt x="4696" y="21600"/>
                    <a:pt x="7513" y="20855"/>
                    <a:pt x="9235" y="19552"/>
                  </a:cubicBezTo>
                  <a:cubicBezTo>
                    <a:pt x="10957" y="18248"/>
                    <a:pt x="11583" y="16386"/>
                    <a:pt x="12365" y="16200"/>
                  </a:cubicBezTo>
                  <a:cubicBezTo>
                    <a:pt x="13148" y="16014"/>
                    <a:pt x="14087" y="17503"/>
                    <a:pt x="15652" y="16945"/>
                  </a:cubicBezTo>
                  <a:cubicBezTo>
                    <a:pt x="17217" y="16386"/>
                    <a:pt x="19409" y="13779"/>
                    <a:pt x="20504" y="10614"/>
                  </a:cubicBezTo>
                  <a:cubicBezTo>
                    <a:pt x="21600" y="7448"/>
                    <a:pt x="21600" y="37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617261" y="317500"/>
              <a:ext cx="101480" cy="36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5" fill="norm" stroke="1" extrusionOk="0">
                  <a:moveTo>
                    <a:pt x="7028" y="0"/>
                  </a:moveTo>
                  <a:cubicBezTo>
                    <a:pt x="6587" y="621"/>
                    <a:pt x="6146" y="1241"/>
                    <a:pt x="6146" y="1862"/>
                  </a:cubicBezTo>
                  <a:cubicBezTo>
                    <a:pt x="6146" y="2483"/>
                    <a:pt x="6587" y="3103"/>
                    <a:pt x="7910" y="3538"/>
                  </a:cubicBezTo>
                  <a:cubicBezTo>
                    <a:pt x="9232" y="3972"/>
                    <a:pt x="11436" y="4221"/>
                    <a:pt x="13420" y="4097"/>
                  </a:cubicBezTo>
                  <a:cubicBezTo>
                    <a:pt x="15403" y="3972"/>
                    <a:pt x="17167" y="3476"/>
                    <a:pt x="18269" y="2793"/>
                  </a:cubicBezTo>
                  <a:cubicBezTo>
                    <a:pt x="19371" y="2110"/>
                    <a:pt x="19812" y="1241"/>
                    <a:pt x="20032" y="1117"/>
                  </a:cubicBezTo>
                  <a:cubicBezTo>
                    <a:pt x="20252" y="993"/>
                    <a:pt x="20252" y="1614"/>
                    <a:pt x="20473" y="3848"/>
                  </a:cubicBezTo>
                  <a:cubicBezTo>
                    <a:pt x="20693" y="6083"/>
                    <a:pt x="21134" y="9931"/>
                    <a:pt x="21134" y="12848"/>
                  </a:cubicBezTo>
                  <a:cubicBezTo>
                    <a:pt x="21134" y="15766"/>
                    <a:pt x="20693" y="17752"/>
                    <a:pt x="19812" y="19055"/>
                  </a:cubicBezTo>
                  <a:cubicBezTo>
                    <a:pt x="18930" y="20359"/>
                    <a:pt x="17607" y="20979"/>
                    <a:pt x="15844" y="21290"/>
                  </a:cubicBezTo>
                  <a:cubicBezTo>
                    <a:pt x="14081" y="21600"/>
                    <a:pt x="11877" y="21600"/>
                    <a:pt x="9012" y="20855"/>
                  </a:cubicBezTo>
                  <a:cubicBezTo>
                    <a:pt x="6146" y="20110"/>
                    <a:pt x="2620" y="18621"/>
                    <a:pt x="1077" y="17317"/>
                  </a:cubicBezTo>
                  <a:cubicBezTo>
                    <a:pt x="-466" y="16014"/>
                    <a:pt x="-25" y="14897"/>
                    <a:pt x="416" y="1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758957" y="86584"/>
              <a:ext cx="109083" cy="48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515" fill="norm" stroke="1" extrusionOk="0">
                  <a:moveTo>
                    <a:pt x="6113" y="948"/>
                  </a:moveTo>
                  <a:cubicBezTo>
                    <a:pt x="7336" y="572"/>
                    <a:pt x="8558" y="197"/>
                    <a:pt x="10392" y="56"/>
                  </a:cubicBezTo>
                  <a:cubicBezTo>
                    <a:pt x="12226" y="-85"/>
                    <a:pt x="14672" y="9"/>
                    <a:pt x="16913" y="713"/>
                  </a:cubicBezTo>
                  <a:cubicBezTo>
                    <a:pt x="19155" y="1418"/>
                    <a:pt x="21192" y="2732"/>
                    <a:pt x="20989" y="4282"/>
                  </a:cubicBezTo>
                  <a:cubicBezTo>
                    <a:pt x="20785" y="5832"/>
                    <a:pt x="18340" y="7616"/>
                    <a:pt x="16506" y="9025"/>
                  </a:cubicBezTo>
                  <a:cubicBezTo>
                    <a:pt x="14672" y="10433"/>
                    <a:pt x="13449" y="11466"/>
                    <a:pt x="14264" y="12875"/>
                  </a:cubicBezTo>
                  <a:cubicBezTo>
                    <a:pt x="15079" y="14284"/>
                    <a:pt x="17932" y="16068"/>
                    <a:pt x="19562" y="17289"/>
                  </a:cubicBezTo>
                  <a:cubicBezTo>
                    <a:pt x="21192" y="18510"/>
                    <a:pt x="21600" y="19167"/>
                    <a:pt x="18136" y="19778"/>
                  </a:cubicBezTo>
                  <a:cubicBezTo>
                    <a:pt x="14672" y="20388"/>
                    <a:pt x="7336" y="20952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142215" y="704056"/>
              <a:ext cx="283243" cy="27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6" fill="norm" stroke="1" extrusionOk="0">
                  <a:moveTo>
                    <a:pt x="14690" y="2984"/>
                  </a:moveTo>
                  <a:cubicBezTo>
                    <a:pt x="14530" y="2010"/>
                    <a:pt x="14370" y="1035"/>
                    <a:pt x="13890" y="467"/>
                  </a:cubicBezTo>
                  <a:cubicBezTo>
                    <a:pt x="13410" y="-102"/>
                    <a:pt x="12610" y="-264"/>
                    <a:pt x="11010" y="629"/>
                  </a:cubicBezTo>
                  <a:cubicBezTo>
                    <a:pt x="9410" y="1522"/>
                    <a:pt x="7010" y="3471"/>
                    <a:pt x="5010" y="5664"/>
                  </a:cubicBezTo>
                  <a:cubicBezTo>
                    <a:pt x="3010" y="7856"/>
                    <a:pt x="1410" y="10292"/>
                    <a:pt x="610" y="12241"/>
                  </a:cubicBezTo>
                  <a:cubicBezTo>
                    <a:pt x="-190" y="14190"/>
                    <a:pt x="-190" y="15652"/>
                    <a:pt x="530" y="16951"/>
                  </a:cubicBezTo>
                  <a:cubicBezTo>
                    <a:pt x="1250" y="18250"/>
                    <a:pt x="2690" y="19387"/>
                    <a:pt x="5890" y="20118"/>
                  </a:cubicBezTo>
                  <a:cubicBezTo>
                    <a:pt x="9090" y="20849"/>
                    <a:pt x="14050" y="21174"/>
                    <a:pt x="16930" y="21255"/>
                  </a:cubicBezTo>
                  <a:cubicBezTo>
                    <a:pt x="19810" y="21336"/>
                    <a:pt x="20610" y="21174"/>
                    <a:pt x="21410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270007" y="740432"/>
              <a:ext cx="186595" cy="33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4" fill="norm" stroke="1" extrusionOk="0">
                  <a:moveTo>
                    <a:pt x="21115" y="2213"/>
                  </a:moveTo>
                  <a:cubicBezTo>
                    <a:pt x="21357" y="1530"/>
                    <a:pt x="21600" y="846"/>
                    <a:pt x="21115" y="436"/>
                  </a:cubicBezTo>
                  <a:cubicBezTo>
                    <a:pt x="20629" y="26"/>
                    <a:pt x="19416" y="-111"/>
                    <a:pt x="17231" y="94"/>
                  </a:cubicBezTo>
                  <a:cubicBezTo>
                    <a:pt x="15047" y="299"/>
                    <a:pt x="11892" y="846"/>
                    <a:pt x="9708" y="1940"/>
                  </a:cubicBezTo>
                  <a:cubicBezTo>
                    <a:pt x="7524" y="3033"/>
                    <a:pt x="6310" y="4674"/>
                    <a:pt x="5703" y="5904"/>
                  </a:cubicBezTo>
                  <a:cubicBezTo>
                    <a:pt x="5097" y="7135"/>
                    <a:pt x="5097" y="7955"/>
                    <a:pt x="6067" y="8912"/>
                  </a:cubicBezTo>
                  <a:cubicBezTo>
                    <a:pt x="7038" y="9869"/>
                    <a:pt x="8980" y="10962"/>
                    <a:pt x="11528" y="12261"/>
                  </a:cubicBezTo>
                  <a:cubicBezTo>
                    <a:pt x="14076" y="13560"/>
                    <a:pt x="17231" y="15064"/>
                    <a:pt x="18809" y="16157"/>
                  </a:cubicBezTo>
                  <a:cubicBezTo>
                    <a:pt x="20387" y="17251"/>
                    <a:pt x="20387" y="17935"/>
                    <a:pt x="19416" y="18755"/>
                  </a:cubicBezTo>
                  <a:cubicBezTo>
                    <a:pt x="18445" y="19575"/>
                    <a:pt x="16503" y="20532"/>
                    <a:pt x="13591" y="21011"/>
                  </a:cubicBezTo>
                  <a:cubicBezTo>
                    <a:pt x="10679" y="21489"/>
                    <a:pt x="6796" y="21489"/>
                    <a:pt x="4369" y="21284"/>
                  </a:cubicBezTo>
                  <a:cubicBezTo>
                    <a:pt x="1942" y="21079"/>
                    <a:pt x="971" y="20669"/>
                    <a:pt x="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321976" y="1866899"/>
              <a:ext cx="770232" cy="563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84" fill="norm" stroke="1" extrusionOk="0">
                  <a:moveTo>
                    <a:pt x="21356" y="0"/>
                  </a:moveTo>
                  <a:cubicBezTo>
                    <a:pt x="21297" y="170"/>
                    <a:pt x="21238" y="341"/>
                    <a:pt x="21297" y="572"/>
                  </a:cubicBezTo>
                  <a:cubicBezTo>
                    <a:pt x="21356" y="803"/>
                    <a:pt x="21534" y="1095"/>
                    <a:pt x="21534" y="1383"/>
                  </a:cubicBezTo>
                  <a:cubicBezTo>
                    <a:pt x="21534" y="1671"/>
                    <a:pt x="21356" y="1955"/>
                    <a:pt x="21090" y="2267"/>
                  </a:cubicBezTo>
                  <a:cubicBezTo>
                    <a:pt x="20824" y="2579"/>
                    <a:pt x="20469" y="2920"/>
                    <a:pt x="20173" y="3253"/>
                  </a:cubicBezTo>
                  <a:cubicBezTo>
                    <a:pt x="19877" y="3585"/>
                    <a:pt x="19640" y="3910"/>
                    <a:pt x="19433" y="4214"/>
                  </a:cubicBezTo>
                  <a:cubicBezTo>
                    <a:pt x="19226" y="4518"/>
                    <a:pt x="19049" y="4802"/>
                    <a:pt x="18901" y="5106"/>
                  </a:cubicBezTo>
                  <a:cubicBezTo>
                    <a:pt x="18753" y="5410"/>
                    <a:pt x="18634" y="5735"/>
                    <a:pt x="18457" y="6055"/>
                  </a:cubicBezTo>
                  <a:cubicBezTo>
                    <a:pt x="18279" y="6375"/>
                    <a:pt x="18042" y="6692"/>
                    <a:pt x="17806" y="7012"/>
                  </a:cubicBezTo>
                  <a:cubicBezTo>
                    <a:pt x="17569" y="7332"/>
                    <a:pt x="17332" y="7657"/>
                    <a:pt x="17036" y="7989"/>
                  </a:cubicBezTo>
                  <a:cubicBezTo>
                    <a:pt x="16741" y="8322"/>
                    <a:pt x="16386" y="8663"/>
                    <a:pt x="16030" y="8995"/>
                  </a:cubicBezTo>
                  <a:cubicBezTo>
                    <a:pt x="15675" y="9328"/>
                    <a:pt x="15320" y="9652"/>
                    <a:pt x="14965" y="9981"/>
                  </a:cubicBezTo>
                  <a:cubicBezTo>
                    <a:pt x="14610" y="10309"/>
                    <a:pt x="14255" y="10642"/>
                    <a:pt x="13959" y="10942"/>
                  </a:cubicBezTo>
                  <a:cubicBezTo>
                    <a:pt x="13663" y="11242"/>
                    <a:pt x="13427" y="11510"/>
                    <a:pt x="13160" y="11773"/>
                  </a:cubicBezTo>
                  <a:cubicBezTo>
                    <a:pt x="12894" y="12037"/>
                    <a:pt x="12598" y="12297"/>
                    <a:pt x="12302" y="12560"/>
                  </a:cubicBezTo>
                  <a:cubicBezTo>
                    <a:pt x="12006" y="12824"/>
                    <a:pt x="11710" y="13091"/>
                    <a:pt x="11385" y="13355"/>
                  </a:cubicBezTo>
                  <a:cubicBezTo>
                    <a:pt x="11059" y="13619"/>
                    <a:pt x="10704" y="13878"/>
                    <a:pt x="10349" y="14146"/>
                  </a:cubicBezTo>
                  <a:cubicBezTo>
                    <a:pt x="9994" y="14414"/>
                    <a:pt x="9639" y="14689"/>
                    <a:pt x="9255" y="14961"/>
                  </a:cubicBezTo>
                  <a:cubicBezTo>
                    <a:pt x="8870" y="15233"/>
                    <a:pt x="8456" y="15500"/>
                    <a:pt x="7953" y="15809"/>
                  </a:cubicBezTo>
                  <a:cubicBezTo>
                    <a:pt x="7450" y="16117"/>
                    <a:pt x="6858" y="16466"/>
                    <a:pt x="6296" y="16810"/>
                  </a:cubicBezTo>
                  <a:cubicBezTo>
                    <a:pt x="5733" y="17155"/>
                    <a:pt x="5201" y="17496"/>
                    <a:pt x="4698" y="17828"/>
                  </a:cubicBezTo>
                  <a:cubicBezTo>
                    <a:pt x="4195" y="18161"/>
                    <a:pt x="3721" y="18485"/>
                    <a:pt x="3307" y="18802"/>
                  </a:cubicBezTo>
                  <a:cubicBezTo>
                    <a:pt x="2893" y="19118"/>
                    <a:pt x="2538" y="19426"/>
                    <a:pt x="2183" y="19730"/>
                  </a:cubicBezTo>
                  <a:cubicBezTo>
                    <a:pt x="1828" y="20035"/>
                    <a:pt x="1473" y="20335"/>
                    <a:pt x="1118" y="20610"/>
                  </a:cubicBezTo>
                  <a:cubicBezTo>
                    <a:pt x="762" y="20886"/>
                    <a:pt x="407" y="21138"/>
                    <a:pt x="200" y="21304"/>
                  </a:cubicBezTo>
                  <a:cubicBezTo>
                    <a:pt x="-7" y="21470"/>
                    <a:pt x="-66" y="21551"/>
                    <a:pt x="82" y="21576"/>
                  </a:cubicBezTo>
                  <a:cubicBezTo>
                    <a:pt x="230" y="21600"/>
                    <a:pt x="585" y="21568"/>
                    <a:pt x="94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439141" y="1930400"/>
              <a:ext cx="39601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4602" y="2326"/>
                  </a:moveTo>
                  <a:cubicBezTo>
                    <a:pt x="14832" y="1772"/>
                    <a:pt x="15062" y="1218"/>
                    <a:pt x="14832" y="775"/>
                  </a:cubicBezTo>
                  <a:cubicBezTo>
                    <a:pt x="14602" y="332"/>
                    <a:pt x="13913" y="0"/>
                    <a:pt x="12649" y="0"/>
                  </a:cubicBezTo>
                  <a:cubicBezTo>
                    <a:pt x="11385" y="0"/>
                    <a:pt x="9547" y="332"/>
                    <a:pt x="7594" y="1883"/>
                  </a:cubicBezTo>
                  <a:cubicBezTo>
                    <a:pt x="5641" y="3434"/>
                    <a:pt x="3573" y="6203"/>
                    <a:pt x="2136" y="9083"/>
                  </a:cubicBezTo>
                  <a:cubicBezTo>
                    <a:pt x="700" y="11963"/>
                    <a:pt x="-104" y="14954"/>
                    <a:pt x="11" y="16892"/>
                  </a:cubicBezTo>
                  <a:cubicBezTo>
                    <a:pt x="126" y="18831"/>
                    <a:pt x="1160" y="19717"/>
                    <a:pt x="3228" y="20271"/>
                  </a:cubicBezTo>
                  <a:cubicBezTo>
                    <a:pt x="5296" y="20825"/>
                    <a:pt x="8398" y="21046"/>
                    <a:pt x="11615" y="21212"/>
                  </a:cubicBezTo>
                  <a:cubicBezTo>
                    <a:pt x="14832" y="21378"/>
                    <a:pt x="18164" y="21489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393957" y="2219049"/>
              <a:ext cx="850901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1773" y="20601"/>
                    <a:pt x="3546" y="20601"/>
                    <a:pt x="5454" y="17901"/>
                  </a:cubicBezTo>
                  <a:cubicBezTo>
                    <a:pt x="7361" y="15201"/>
                    <a:pt x="9403" y="9801"/>
                    <a:pt x="11525" y="5751"/>
                  </a:cubicBezTo>
                  <a:cubicBezTo>
                    <a:pt x="13648" y="1701"/>
                    <a:pt x="15851" y="-999"/>
                    <a:pt x="17543" y="351"/>
                  </a:cubicBezTo>
                  <a:cubicBezTo>
                    <a:pt x="19236" y="1701"/>
                    <a:pt x="20418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191692" y="2127250"/>
              <a:ext cx="112876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0" h="21478" fill="norm" stroke="1" extrusionOk="0">
                  <a:moveTo>
                    <a:pt x="3768" y="0"/>
                  </a:moveTo>
                  <a:cubicBezTo>
                    <a:pt x="9727" y="2492"/>
                    <a:pt x="15685" y="4985"/>
                    <a:pt x="18292" y="7228"/>
                  </a:cubicBezTo>
                  <a:cubicBezTo>
                    <a:pt x="20899" y="9471"/>
                    <a:pt x="20154" y="11465"/>
                    <a:pt x="16802" y="13542"/>
                  </a:cubicBezTo>
                  <a:cubicBezTo>
                    <a:pt x="13451" y="15618"/>
                    <a:pt x="7492" y="17778"/>
                    <a:pt x="3954" y="19191"/>
                  </a:cubicBezTo>
                  <a:cubicBezTo>
                    <a:pt x="416" y="20603"/>
                    <a:pt x="-701" y="21268"/>
                    <a:pt x="416" y="21434"/>
                  </a:cubicBezTo>
                  <a:cubicBezTo>
                    <a:pt x="1533" y="21600"/>
                    <a:pt x="4885" y="21268"/>
                    <a:pt x="8237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555990" y="2093673"/>
              <a:ext cx="285768" cy="30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32" fill="norm" stroke="1" extrusionOk="0">
                  <a:moveTo>
                    <a:pt x="17975" y="3235"/>
                  </a:moveTo>
                  <a:cubicBezTo>
                    <a:pt x="18133" y="2199"/>
                    <a:pt x="18290" y="1164"/>
                    <a:pt x="17896" y="572"/>
                  </a:cubicBezTo>
                  <a:cubicBezTo>
                    <a:pt x="17502" y="-20"/>
                    <a:pt x="16556" y="-168"/>
                    <a:pt x="14664" y="202"/>
                  </a:cubicBezTo>
                  <a:cubicBezTo>
                    <a:pt x="12772" y="572"/>
                    <a:pt x="9934" y="1459"/>
                    <a:pt x="7254" y="3679"/>
                  </a:cubicBezTo>
                  <a:cubicBezTo>
                    <a:pt x="4574" y="5898"/>
                    <a:pt x="2051" y="9448"/>
                    <a:pt x="868" y="12037"/>
                  </a:cubicBezTo>
                  <a:cubicBezTo>
                    <a:pt x="-314" y="14627"/>
                    <a:pt x="-156" y="16254"/>
                    <a:pt x="553" y="17511"/>
                  </a:cubicBezTo>
                  <a:cubicBezTo>
                    <a:pt x="1263" y="18769"/>
                    <a:pt x="2524" y="19657"/>
                    <a:pt x="6071" y="20248"/>
                  </a:cubicBezTo>
                  <a:cubicBezTo>
                    <a:pt x="9619" y="20840"/>
                    <a:pt x="15452" y="21136"/>
                    <a:pt x="2128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516171" y="1760603"/>
              <a:ext cx="111021" cy="20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936" fill="norm" stroke="1" extrusionOk="0">
                  <a:moveTo>
                    <a:pt x="16204" y="470"/>
                  </a:moveTo>
                  <a:cubicBezTo>
                    <a:pt x="14241" y="47"/>
                    <a:pt x="12277" y="-377"/>
                    <a:pt x="9724" y="576"/>
                  </a:cubicBezTo>
                  <a:cubicBezTo>
                    <a:pt x="7172" y="1529"/>
                    <a:pt x="4030" y="3858"/>
                    <a:pt x="2066" y="6929"/>
                  </a:cubicBezTo>
                  <a:cubicBezTo>
                    <a:pt x="102" y="9999"/>
                    <a:pt x="-683" y="13811"/>
                    <a:pt x="692" y="16352"/>
                  </a:cubicBezTo>
                  <a:cubicBezTo>
                    <a:pt x="2066" y="18894"/>
                    <a:pt x="5601" y="20164"/>
                    <a:pt x="8546" y="20694"/>
                  </a:cubicBezTo>
                  <a:cubicBezTo>
                    <a:pt x="11492" y="21223"/>
                    <a:pt x="13848" y="21011"/>
                    <a:pt x="16008" y="18788"/>
                  </a:cubicBezTo>
                  <a:cubicBezTo>
                    <a:pt x="18168" y="16564"/>
                    <a:pt x="20132" y="12329"/>
                    <a:pt x="20524" y="9258"/>
                  </a:cubicBezTo>
                  <a:cubicBezTo>
                    <a:pt x="20917" y="6188"/>
                    <a:pt x="19739" y="4282"/>
                    <a:pt x="17382" y="3223"/>
                  </a:cubicBezTo>
                  <a:cubicBezTo>
                    <a:pt x="15026" y="2164"/>
                    <a:pt x="11492" y="1952"/>
                    <a:pt x="9332" y="2376"/>
                  </a:cubicBezTo>
                  <a:cubicBezTo>
                    <a:pt x="7172" y="2799"/>
                    <a:pt x="6386" y="3858"/>
                    <a:pt x="5601" y="4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749557" y="18669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844287" y="1729571"/>
              <a:ext cx="120163" cy="27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17" fill="norm" stroke="1" extrusionOk="0">
                  <a:moveTo>
                    <a:pt x="17967" y="5708"/>
                  </a:moveTo>
                  <a:cubicBezTo>
                    <a:pt x="17595" y="4072"/>
                    <a:pt x="17222" y="2435"/>
                    <a:pt x="16291" y="1372"/>
                  </a:cubicBezTo>
                  <a:cubicBezTo>
                    <a:pt x="15360" y="308"/>
                    <a:pt x="13871" y="-183"/>
                    <a:pt x="11264" y="62"/>
                  </a:cubicBezTo>
                  <a:cubicBezTo>
                    <a:pt x="8657" y="308"/>
                    <a:pt x="4933" y="1290"/>
                    <a:pt x="2698" y="2435"/>
                  </a:cubicBezTo>
                  <a:cubicBezTo>
                    <a:pt x="464" y="3581"/>
                    <a:pt x="-281" y="4890"/>
                    <a:pt x="91" y="5790"/>
                  </a:cubicBezTo>
                  <a:cubicBezTo>
                    <a:pt x="464" y="6690"/>
                    <a:pt x="1953" y="7181"/>
                    <a:pt x="4747" y="7262"/>
                  </a:cubicBezTo>
                  <a:cubicBezTo>
                    <a:pt x="7540" y="7344"/>
                    <a:pt x="11636" y="7017"/>
                    <a:pt x="14616" y="6444"/>
                  </a:cubicBezTo>
                  <a:cubicBezTo>
                    <a:pt x="17595" y="5872"/>
                    <a:pt x="19457" y="5053"/>
                    <a:pt x="20388" y="5299"/>
                  </a:cubicBezTo>
                  <a:cubicBezTo>
                    <a:pt x="21319" y="5544"/>
                    <a:pt x="21319" y="6853"/>
                    <a:pt x="20760" y="9308"/>
                  </a:cubicBezTo>
                  <a:cubicBezTo>
                    <a:pt x="20202" y="11762"/>
                    <a:pt x="19085" y="15362"/>
                    <a:pt x="18153" y="17572"/>
                  </a:cubicBezTo>
                  <a:cubicBezTo>
                    <a:pt x="17222" y="19781"/>
                    <a:pt x="16478" y="20599"/>
                    <a:pt x="1573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430874" y="2520950"/>
              <a:ext cx="105834" cy="27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4752" y="0"/>
                  </a:moveTo>
                  <a:cubicBezTo>
                    <a:pt x="3456" y="4452"/>
                    <a:pt x="2160" y="8904"/>
                    <a:pt x="1296" y="12037"/>
                  </a:cubicBezTo>
                  <a:cubicBezTo>
                    <a:pt x="432" y="15169"/>
                    <a:pt x="0" y="16983"/>
                    <a:pt x="0" y="18302"/>
                  </a:cubicBezTo>
                  <a:cubicBezTo>
                    <a:pt x="0" y="19621"/>
                    <a:pt x="432" y="20446"/>
                    <a:pt x="1944" y="20940"/>
                  </a:cubicBezTo>
                  <a:cubicBezTo>
                    <a:pt x="3456" y="21435"/>
                    <a:pt x="6048" y="21600"/>
                    <a:pt x="9504" y="20693"/>
                  </a:cubicBezTo>
                  <a:cubicBezTo>
                    <a:pt x="12960" y="19786"/>
                    <a:pt x="17280" y="17808"/>
                    <a:pt x="21600" y="15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416057" y="26479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547526" y="2635250"/>
              <a:ext cx="65382" cy="10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16" fill="norm" stroke="1" extrusionOk="0">
                  <a:moveTo>
                    <a:pt x="20850" y="1296"/>
                  </a:moveTo>
                  <a:cubicBezTo>
                    <a:pt x="17475" y="864"/>
                    <a:pt x="14100" y="432"/>
                    <a:pt x="10387" y="1080"/>
                  </a:cubicBezTo>
                  <a:cubicBezTo>
                    <a:pt x="6675" y="1728"/>
                    <a:pt x="2625" y="3456"/>
                    <a:pt x="937" y="6912"/>
                  </a:cubicBezTo>
                  <a:cubicBezTo>
                    <a:pt x="-750" y="10368"/>
                    <a:pt x="-75" y="15552"/>
                    <a:pt x="2287" y="18360"/>
                  </a:cubicBezTo>
                  <a:cubicBezTo>
                    <a:pt x="4650" y="21168"/>
                    <a:pt x="8700" y="21600"/>
                    <a:pt x="11738" y="20952"/>
                  </a:cubicBezTo>
                  <a:cubicBezTo>
                    <a:pt x="14775" y="20304"/>
                    <a:pt x="16800" y="18576"/>
                    <a:pt x="17475" y="14904"/>
                  </a:cubicBezTo>
                  <a:cubicBezTo>
                    <a:pt x="18150" y="11232"/>
                    <a:pt x="17475" y="5616"/>
                    <a:pt x="168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648520" y="2493866"/>
              <a:ext cx="116788" cy="24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6" fill="norm" stroke="1" extrusionOk="0">
                  <a:moveTo>
                    <a:pt x="15496" y="13555"/>
                  </a:moveTo>
                  <a:cubicBezTo>
                    <a:pt x="15111" y="12624"/>
                    <a:pt x="14725" y="11693"/>
                    <a:pt x="13761" y="10948"/>
                  </a:cubicBezTo>
                  <a:cubicBezTo>
                    <a:pt x="12796" y="10204"/>
                    <a:pt x="11253" y="9645"/>
                    <a:pt x="9518" y="9645"/>
                  </a:cubicBezTo>
                  <a:cubicBezTo>
                    <a:pt x="7782" y="9645"/>
                    <a:pt x="5853" y="10204"/>
                    <a:pt x="4118" y="11600"/>
                  </a:cubicBezTo>
                  <a:cubicBezTo>
                    <a:pt x="2382" y="12997"/>
                    <a:pt x="839" y="15231"/>
                    <a:pt x="261" y="16907"/>
                  </a:cubicBezTo>
                  <a:cubicBezTo>
                    <a:pt x="-318" y="18583"/>
                    <a:pt x="68" y="19700"/>
                    <a:pt x="1418" y="20073"/>
                  </a:cubicBezTo>
                  <a:cubicBezTo>
                    <a:pt x="2768" y="20445"/>
                    <a:pt x="5082" y="20073"/>
                    <a:pt x="7782" y="18304"/>
                  </a:cubicBezTo>
                  <a:cubicBezTo>
                    <a:pt x="10482" y="16535"/>
                    <a:pt x="13568" y="13369"/>
                    <a:pt x="15303" y="10576"/>
                  </a:cubicBezTo>
                  <a:cubicBezTo>
                    <a:pt x="17039" y="7783"/>
                    <a:pt x="17425" y="5362"/>
                    <a:pt x="17811" y="3500"/>
                  </a:cubicBezTo>
                  <a:cubicBezTo>
                    <a:pt x="18196" y="1638"/>
                    <a:pt x="18582" y="335"/>
                    <a:pt x="18196" y="55"/>
                  </a:cubicBezTo>
                  <a:cubicBezTo>
                    <a:pt x="17811" y="-224"/>
                    <a:pt x="16653" y="521"/>
                    <a:pt x="16075" y="3221"/>
                  </a:cubicBezTo>
                  <a:cubicBezTo>
                    <a:pt x="15496" y="5921"/>
                    <a:pt x="15496" y="10576"/>
                    <a:pt x="16461" y="13928"/>
                  </a:cubicBezTo>
                  <a:cubicBezTo>
                    <a:pt x="17425" y="17279"/>
                    <a:pt x="19353" y="19328"/>
                    <a:pt x="21282" y="21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788190" y="2611175"/>
              <a:ext cx="293824" cy="34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43" fill="norm" stroke="1" extrusionOk="0">
                  <a:moveTo>
                    <a:pt x="5738" y="1103"/>
                  </a:moveTo>
                  <a:cubicBezTo>
                    <a:pt x="5121" y="708"/>
                    <a:pt x="4504" y="313"/>
                    <a:pt x="3809" y="116"/>
                  </a:cubicBezTo>
                  <a:cubicBezTo>
                    <a:pt x="3115" y="-82"/>
                    <a:pt x="2344" y="-82"/>
                    <a:pt x="1649" y="577"/>
                  </a:cubicBezTo>
                  <a:cubicBezTo>
                    <a:pt x="955" y="1235"/>
                    <a:pt x="338" y="2552"/>
                    <a:pt x="106" y="3540"/>
                  </a:cubicBezTo>
                  <a:cubicBezTo>
                    <a:pt x="-125" y="4528"/>
                    <a:pt x="29" y="5186"/>
                    <a:pt x="492" y="5516"/>
                  </a:cubicBezTo>
                  <a:cubicBezTo>
                    <a:pt x="955" y="5845"/>
                    <a:pt x="1726" y="5845"/>
                    <a:pt x="2344" y="5581"/>
                  </a:cubicBezTo>
                  <a:cubicBezTo>
                    <a:pt x="2961" y="5318"/>
                    <a:pt x="3424" y="4791"/>
                    <a:pt x="3732" y="4198"/>
                  </a:cubicBezTo>
                  <a:cubicBezTo>
                    <a:pt x="4041" y="3606"/>
                    <a:pt x="4195" y="2947"/>
                    <a:pt x="4349" y="2947"/>
                  </a:cubicBezTo>
                  <a:cubicBezTo>
                    <a:pt x="4504" y="2947"/>
                    <a:pt x="4658" y="3606"/>
                    <a:pt x="5044" y="4396"/>
                  </a:cubicBezTo>
                  <a:cubicBezTo>
                    <a:pt x="5429" y="5186"/>
                    <a:pt x="6046" y="6108"/>
                    <a:pt x="6664" y="6306"/>
                  </a:cubicBezTo>
                  <a:cubicBezTo>
                    <a:pt x="7281" y="6503"/>
                    <a:pt x="7898" y="5977"/>
                    <a:pt x="8438" y="5384"/>
                  </a:cubicBezTo>
                  <a:cubicBezTo>
                    <a:pt x="8978" y="4791"/>
                    <a:pt x="9441" y="4133"/>
                    <a:pt x="9826" y="3408"/>
                  </a:cubicBezTo>
                  <a:cubicBezTo>
                    <a:pt x="10212" y="2684"/>
                    <a:pt x="10521" y="1894"/>
                    <a:pt x="10829" y="1828"/>
                  </a:cubicBezTo>
                  <a:cubicBezTo>
                    <a:pt x="11138" y="1762"/>
                    <a:pt x="11446" y="2420"/>
                    <a:pt x="11601" y="3079"/>
                  </a:cubicBezTo>
                  <a:cubicBezTo>
                    <a:pt x="11755" y="3738"/>
                    <a:pt x="11755" y="4396"/>
                    <a:pt x="11986" y="4989"/>
                  </a:cubicBezTo>
                  <a:cubicBezTo>
                    <a:pt x="12218" y="5581"/>
                    <a:pt x="12681" y="6108"/>
                    <a:pt x="13298" y="6503"/>
                  </a:cubicBezTo>
                  <a:cubicBezTo>
                    <a:pt x="13915" y="6898"/>
                    <a:pt x="14686" y="7162"/>
                    <a:pt x="15458" y="6569"/>
                  </a:cubicBezTo>
                  <a:cubicBezTo>
                    <a:pt x="16229" y="5977"/>
                    <a:pt x="17001" y="4528"/>
                    <a:pt x="17464" y="3474"/>
                  </a:cubicBezTo>
                  <a:cubicBezTo>
                    <a:pt x="17926" y="2420"/>
                    <a:pt x="18081" y="1762"/>
                    <a:pt x="18081" y="1762"/>
                  </a:cubicBezTo>
                  <a:cubicBezTo>
                    <a:pt x="18081" y="1762"/>
                    <a:pt x="17926" y="2420"/>
                    <a:pt x="18312" y="4528"/>
                  </a:cubicBezTo>
                  <a:cubicBezTo>
                    <a:pt x="18698" y="6635"/>
                    <a:pt x="19624" y="10191"/>
                    <a:pt x="20241" y="12825"/>
                  </a:cubicBezTo>
                  <a:cubicBezTo>
                    <a:pt x="20858" y="15459"/>
                    <a:pt x="21166" y="17172"/>
                    <a:pt x="21321" y="18423"/>
                  </a:cubicBezTo>
                  <a:cubicBezTo>
                    <a:pt x="21475" y="19674"/>
                    <a:pt x="21475" y="20464"/>
                    <a:pt x="21089" y="20925"/>
                  </a:cubicBezTo>
                  <a:cubicBezTo>
                    <a:pt x="20704" y="21386"/>
                    <a:pt x="19932" y="21518"/>
                    <a:pt x="18544" y="21057"/>
                  </a:cubicBezTo>
                  <a:cubicBezTo>
                    <a:pt x="17155" y="20596"/>
                    <a:pt x="15149" y="19542"/>
                    <a:pt x="13915" y="18555"/>
                  </a:cubicBezTo>
                  <a:cubicBezTo>
                    <a:pt x="12681" y="17567"/>
                    <a:pt x="12218" y="16645"/>
                    <a:pt x="11755" y="15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634092" y="2508250"/>
              <a:ext cx="220366" cy="30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32" fill="norm" stroke="1" extrusionOk="0">
                  <a:moveTo>
                    <a:pt x="9600" y="0"/>
                  </a:moveTo>
                  <a:cubicBezTo>
                    <a:pt x="8581" y="4882"/>
                    <a:pt x="7562" y="9764"/>
                    <a:pt x="6849" y="13093"/>
                  </a:cubicBezTo>
                  <a:cubicBezTo>
                    <a:pt x="6136" y="16422"/>
                    <a:pt x="5728" y="18197"/>
                    <a:pt x="5524" y="19455"/>
                  </a:cubicBezTo>
                  <a:cubicBezTo>
                    <a:pt x="5321" y="20712"/>
                    <a:pt x="5321" y="21452"/>
                    <a:pt x="5626" y="21526"/>
                  </a:cubicBezTo>
                  <a:cubicBezTo>
                    <a:pt x="5932" y="21600"/>
                    <a:pt x="6543" y="21008"/>
                    <a:pt x="6441" y="19751"/>
                  </a:cubicBezTo>
                  <a:cubicBezTo>
                    <a:pt x="6340" y="18493"/>
                    <a:pt x="5524" y="16570"/>
                    <a:pt x="4098" y="15386"/>
                  </a:cubicBezTo>
                  <a:cubicBezTo>
                    <a:pt x="2672" y="14203"/>
                    <a:pt x="634" y="13759"/>
                    <a:pt x="124" y="13389"/>
                  </a:cubicBezTo>
                  <a:cubicBezTo>
                    <a:pt x="-385" y="13019"/>
                    <a:pt x="634" y="12723"/>
                    <a:pt x="3894" y="12501"/>
                  </a:cubicBezTo>
                  <a:cubicBezTo>
                    <a:pt x="7155" y="12279"/>
                    <a:pt x="12657" y="12132"/>
                    <a:pt x="15917" y="12205"/>
                  </a:cubicBezTo>
                  <a:cubicBezTo>
                    <a:pt x="19177" y="12279"/>
                    <a:pt x="20196" y="12575"/>
                    <a:pt x="21215" y="128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779440" y="2692399"/>
              <a:ext cx="104425" cy="13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142" fill="norm" stroke="1" extrusionOk="0">
                  <a:moveTo>
                    <a:pt x="17214" y="0"/>
                  </a:moveTo>
                  <a:cubicBezTo>
                    <a:pt x="12644" y="0"/>
                    <a:pt x="8075" y="0"/>
                    <a:pt x="4752" y="2229"/>
                  </a:cubicBezTo>
                  <a:cubicBezTo>
                    <a:pt x="1429" y="4457"/>
                    <a:pt x="-648" y="8914"/>
                    <a:pt x="183" y="12514"/>
                  </a:cubicBezTo>
                  <a:cubicBezTo>
                    <a:pt x="1014" y="16114"/>
                    <a:pt x="4752" y="18857"/>
                    <a:pt x="7660" y="20229"/>
                  </a:cubicBezTo>
                  <a:cubicBezTo>
                    <a:pt x="10567" y="21600"/>
                    <a:pt x="12644" y="21600"/>
                    <a:pt x="14929" y="19029"/>
                  </a:cubicBezTo>
                  <a:cubicBezTo>
                    <a:pt x="17214" y="16457"/>
                    <a:pt x="19706" y="11314"/>
                    <a:pt x="20329" y="8057"/>
                  </a:cubicBezTo>
                  <a:cubicBezTo>
                    <a:pt x="20952" y="4800"/>
                    <a:pt x="19706" y="3429"/>
                    <a:pt x="18044" y="2571"/>
                  </a:cubicBezTo>
                  <a:cubicBezTo>
                    <a:pt x="16383" y="1714"/>
                    <a:pt x="14306" y="1371"/>
                    <a:pt x="13890" y="1886"/>
                  </a:cubicBezTo>
                  <a:cubicBezTo>
                    <a:pt x="13475" y="2400"/>
                    <a:pt x="14721" y="3771"/>
                    <a:pt x="15967" y="5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931451" y="2698750"/>
              <a:ext cx="13255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900" y="0"/>
                  </a:moveTo>
                  <a:cubicBezTo>
                    <a:pt x="1585" y="3600"/>
                    <a:pt x="2271" y="7200"/>
                    <a:pt x="2614" y="10080"/>
                  </a:cubicBezTo>
                  <a:cubicBezTo>
                    <a:pt x="2957" y="12960"/>
                    <a:pt x="2957" y="15120"/>
                    <a:pt x="2442" y="16920"/>
                  </a:cubicBezTo>
                  <a:cubicBezTo>
                    <a:pt x="1928" y="18720"/>
                    <a:pt x="900" y="20160"/>
                    <a:pt x="385" y="19800"/>
                  </a:cubicBezTo>
                  <a:cubicBezTo>
                    <a:pt x="-129" y="19440"/>
                    <a:pt x="-129" y="17280"/>
                    <a:pt x="385" y="14760"/>
                  </a:cubicBezTo>
                  <a:cubicBezTo>
                    <a:pt x="900" y="12240"/>
                    <a:pt x="1928" y="9360"/>
                    <a:pt x="2957" y="7200"/>
                  </a:cubicBezTo>
                  <a:cubicBezTo>
                    <a:pt x="3985" y="5040"/>
                    <a:pt x="5014" y="3600"/>
                    <a:pt x="6214" y="3420"/>
                  </a:cubicBezTo>
                  <a:cubicBezTo>
                    <a:pt x="7414" y="3240"/>
                    <a:pt x="8785" y="4320"/>
                    <a:pt x="9471" y="5760"/>
                  </a:cubicBezTo>
                  <a:cubicBezTo>
                    <a:pt x="10157" y="7200"/>
                    <a:pt x="10157" y="9000"/>
                    <a:pt x="10157" y="10980"/>
                  </a:cubicBezTo>
                  <a:cubicBezTo>
                    <a:pt x="10157" y="12960"/>
                    <a:pt x="10157" y="15120"/>
                    <a:pt x="10500" y="15120"/>
                  </a:cubicBezTo>
                  <a:cubicBezTo>
                    <a:pt x="10842" y="15120"/>
                    <a:pt x="11528" y="12960"/>
                    <a:pt x="12385" y="11160"/>
                  </a:cubicBezTo>
                  <a:cubicBezTo>
                    <a:pt x="13242" y="9360"/>
                    <a:pt x="14271" y="7920"/>
                    <a:pt x="15471" y="6660"/>
                  </a:cubicBezTo>
                  <a:cubicBezTo>
                    <a:pt x="16671" y="5400"/>
                    <a:pt x="18042" y="4320"/>
                    <a:pt x="19071" y="4680"/>
                  </a:cubicBezTo>
                  <a:cubicBezTo>
                    <a:pt x="20100" y="5040"/>
                    <a:pt x="20785" y="6840"/>
                    <a:pt x="21128" y="9900"/>
                  </a:cubicBezTo>
                  <a:cubicBezTo>
                    <a:pt x="21471" y="12960"/>
                    <a:pt x="21471" y="1728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1103560" y="2740755"/>
              <a:ext cx="81649" cy="8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175" fill="norm" stroke="1" extrusionOk="0">
                  <a:moveTo>
                    <a:pt x="14209" y="580"/>
                  </a:moveTo>
                  <a:cubicBezTo>
                    <a:pt x="11509" y="77"/>
                    <a:pt x="8809" y="-425"/>
                    <a:pt x="6379" y="580"/>
                  </a:cubicBezTo>
                  <a:cubicBezTo>
                    <a:pt x="3949" y="1584"/>
                    <a:pt x="1789" y="4096"/>
                    <a:pt x="709" y="7110"/>
                  </a:cubicBezTo>
                  <a:cubicBezTo>
                    <a:pt x="-371" y="10124"/>
                    <a:pt x="-371" y="13640"/>
                    <a:pt x="1789" y="16403"/>
                  </a:cubicBezTo>
                  <a:cubicBezTo>
                    <a:pt x="3949" y="19166"/>
                    <a:pt x="8269" y="21175"/>
                    <a:pt x="11509" y="21175"/>
                  </a:cubicBezTo>
                  <a:cubicBezTo>
                    <a:pt x="14749" y="21175"/>
                    <a:pt x="16909" y="19166"/>
                    <a:pt x="18529" y="16403"/>
                  </a:cubicBezTo>
                  <a:cubicBezTo>
                    <a:pt x="20149" y="13640"/>
                    <a:pt x="21229" y="10124"/>
                    <a:pt x="20689" y="7612"/>
                  </a:cubicBezTo>
                  <a:cubicBezTo>
                    <a:pt x="20149" y="5101"/>
                    <a:pt x="17989" y="3594"/>
                    <a:pt x="15829" y="3594"/>
                  </a:cubicBezTo>
                  <a:cubicBezTo>
                    <a:pt x="13669" y="3594"/>
                    <a:pt x="11509" y="5101"/>
                    <a:pt x="9349" y="6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1191007" y="2730500"/>
              <a:ext cx="22860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668"/>
                  </a:moveTo>
                  <a:cubicBezTo>
                    <a:pt x="1000" y="2853"/>
                    <a:pt x="2000" y="2038"/>
                    <a:pt x="2800" y="2445"/>
                  </a:cubicBezTo>
                  <a:cubicBezTo>
                    <a:pt x="3600" y="2853"/>
                    <a:pt x="4200" y="4483"/>
                    <a:pt x="4700" y="6317"/>
                  </a:cubicBezTo>
                  <a:cubicBezTo>
                    <a:pt x="5200" y="8151"/>
                    <a:pt x="5600" y="10189"/>
                    <a:pt x="5700" y="12634"/>
                  </a:cubicBezTo>
                  <a:cubicBezTo>
                    <a:pt x="5800" y="15079"/>
                    <a:pt x="5600" y="17932"/>
                    <a:pt x="5000" y="19562"/>
                  </a:cubicBezTo>
                  <a:cubicBezTo>
                    <a:pt x="4400" y="21192"/>
                    <a:pt x="3400" y="21600"/>
                    <a:pt x="2900" y="20785"/>
                  </a:cubicBezTo>
                  <a:cubicBezTo>
                    <a:pt x="2400" y="19970"/>
                    <a:pt x="2400" y="17932"/>
                    <a:pt x="3100" y="15079"/>
                  </a:cubicBezTo>
                  <a:cubicBezTo>
                    <a:pt x="3800" y="12226"/>
                    <a:pt x="5200" y="8558"/>
                    <a:pt x="6300" y="5909"/>
                  </a:cubicBezTo>
                  <a:cubicBezTo>
                    <a:pt x="7400" y="3260"/>
                    <a:pt x="8200" y="1630"/>
                    <a:pt x="9100" y="1426"/>
                  </a:cubicBezTo>
                  <a:cubicBezTo>
                    <a:pt x="10000" y="1223"/>
                    <a:pt x="11000" y="2445"/>
                    <a:pt x="12000" y="5094"/>
                  </a:cubicBezTo>
                  <a:cubicBezTo>
                    <a:pt x="13000" y="7743"/>
                    <a:pt x="14000" y="11819"/>
                    <a:pt x="14600" y="14875"/>
                  </a:cubicBezTo>
                  <a:cubicBezTo>
                    <a:pt x="15200" y="17932"/>
                    <a:pt x="15400" y="19970"/>
                    <a:pt x="15200" y="19970"/>
                  </a:cubicBezTo>
                  <a:cubicBezTo>
                    <a:pt x="15000" y="19970"/>
                    <a:pt x="14400" y="17932"/>
                    <a:pt x="14200" y="15691"/>
                  </a:cubicBezTo>
                  <a:cubicBezTo>
                    <a:pt x="14000" y="13449"/>
                    <a:pt x="14200" y="11004"/>
                    <a:pt x="15500" y="8355"/>
                  </a:cubicBezTo>
                  <a:cubicBezTo>
                    <a:pt x="16800" y="5706"/>
                    <a:pt x="19200" y="2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1435393" y="2749549"/>
              <a:ext cx="91371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0" fill="norm" stroke="1" extrusionOk="0">
                  <a:moveTo>
                    <a:pt x="12539" y="0"/>
                  </a:moveTo>
                  <a:cubicBezTo>
                    <a:pt x="10084" y="0"/>
                    <a:pt x="7630" y="0"/>
                    <a:pt x="5175" y="2925"/>
                  </a:cubicBezTo>
                  <a:cubicBezTo>
                    <a:pt x="2720" y="5850"/>
                    <a:pt x="266" y="11700"/>
                    <a:pt x="20" y="15525"/>
                  </a:cubicBezTo>
                  <a:cubicBezTo>
                    <a:pt x="-225" y="19350"/>
                    <a:pt x="1739" y="21150"/>
                    <a:pt x="5175" y="21375"/>
                  </a:cubicBezTo>
                  <a:cubicBezTo>
                    <a:pt x="8611" y="21600"/>
                    <a:pt x="13520" y="20250"/>
                    <a:pt x="16466" y="18450"/>
                  </a:cubicBezTo>
                  <a:cubicBezTo>
                    <a:pt x="19411" y="16650"/>
                    <a:pt x="20393" y="14400"/>
                    <a:pt x="20884" y="11925"/>
                  </a:cubicBezTo>
                  <a:cubicBezTo>
                    <a:pt x="21375" y="9450"/>
                    <a:pt x="21375" y="6750"/>
                    <a:pt x="20148" y="5400"/>
                  </a:cubicBezTo>
                  <a:cubicBezTo>
                    <a:pt x="18920" y="4050"/>
                    <a:pt x="16466" y="4050"/>
                    <a:pt x="14011" y="4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593972" y="2768600"/>
              <a:ext cx="164449" cy="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058" fill="norm" stroke="1" extrusionOk="0">
                  <a:moveTo>
                    <a:pt x="1264" y="0"/>
                  </a:moveTo>
                  <a:cubicBezTo>
                    <a:pt x="717" y="3375"/>
                    <a:pt x="170" y="6750"/>
                    <a:pt x="34" y="10125"/>
                  </a:cubicBezTo>
                  <a:cubicBezTo>
                    <a:pt x="-103" y="13500"/>
                    <a:pt x="170" y="16875"/>
                    <a:pt x="991" y="18563"/>
                  </a:cubicBezTo>
                  <a:cubicBezTo>
                    <a:pt x="1811" y="20250"/>
                    <a:pt x="3178" y="20250"/>
                    <a:pt x="5912" y="20588"/>
                  </a:cubicBezTo>
                  <a:cubicBezTo>
                    <a:pt x="8646" y="20925"/>
                    <a:pt x="12748" y="21600"/>
                    <a:pt x="15619" y="20250"/>
                  </a:cubicBezTo>
                  <a:cubicBezTo>
                    <a:pt x="18489" y="18900"/>
                    <a:pt x="20130" y="15525"/>
                    <a:pt x="20813" y="12150"/>
                  </a:cubicBezTo>
                  <a:cubicBezTo>
                    <a:pt x="21497" y="8775"/>
                    <a:pt x="21224" y="5400"/>
                    <a:pt x="20950" y="2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393786" y="1557161"/>
              <a:ext cx="739087" cy="54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13" fill="norm" stroke="1" extrusionOk="0">
                  <a:moveTo>
                    <a:pt x="17125" y="2936"/>
                  </a:moveTo>
                  <a:cubicBezTo>
                    <a:pt x="16757" y="2188"/>
                    <a:pt x="16389" y="1440"/>
                    <a:pt x="15744" y="942"/>
                  </a:cubicBezTo>
                  <a:cubicBezTo>
                    <a:pt x="15100" y="443"/>
                    <a:pt x="14180" y="194"/>
                    <a:pt x="12891" y="70"/>
                  </a:cubicBezTo>
                  <a:cubicBezTo>
                    <a:pt x="11602" y="-55"/>
                    <a:pt x="9946" y="-55"/>
                    <a:pt x="8412" y="443"/>
                  </a:cubicBezTo>
                  <a:cubicBezTo>
                    <a:pt x="6877" y="942"/>
                    <a:pt x="5466" y="1939"/>
                    <a:pt x="4454" y="2936"/>
                  </a:cubicBezTo>
                  <a:cubicBezTo>
                    <a:pt x="3441" y="3933"/>
                    <a:pt x="2827" y="4930"/>
                    <a:pt x="2122" y="6716"/>
                  </a:cubicBezTo>
                  <a:cubicBezTo>
                    <a:pt x="1416" y="8502"/>
                    <a:pt x="618" y="11077"/>
                    <a:pt x="250" y="12988"/>
                  </a:cubicBezTo>
                  <a:cubicBezTo>
                    <a:pt x="-118" y="14899"/>
                    <a:pt x="-57" y="16145"/>
                    <a:pt x="281" y="17267"/>
                  </a:cubicBezTo>
                  <a:cubicBezTo>
                    <a:pt x="618" y="18388"/>
                    <a:pt x="1232" y="19385"/>
                    <a:pt x="2244" y="20050"/>
                  </a:cubicBezTo>
                  <a:cubicBezTo>
                    <a:pt x="3257" y="20714"/>
                    <a:pt x="4668" y="21047"/>
                    <a:pt x="6540" y="21254"/>
                  </a:cubicBezTo>
                  <a:cubicBezTo>
                    <a:pt x="8412" y="21462"/>
                    <a:pt x="10743" y="21545"/>
                    <a:pt x="12615" y="21503"/>
                  </a:cubicBezTo>
                  <a:cubicBezTo>
                    <a:pt x="14487" y="21462"/>
                    <a:pt x="15898" y="21296"/>
                    <a:pt x="17094" y="20590"/>
                  </a:cubicBezTo>
                  <a:cubicBezTo>
                    <a:pt x="18291" y="19883"/>
                    <a:pt x="19273" y="18637"/>
                    <a:pt x="20040" y="16893"/>
                  </a:cubicBezTo>
                  <a:cubicBezTo>
                    <a:pt x="20807" y="15148"/>
                    <a:pt x="21359" y="12905"/>
                    <a:pt x="21421" y="10870"/>
                  </a:cubicBezTo>
                  <a:cubicBezTo>
                    <a:pt x="21482" y="8834"/>
                    <a:pt x="21052" y="7007"/>
                    <a:pt x="20132" y="5594"/>
                  </a:cubicBezTo>
                  <a:cubicBezTo>
                    <a:pt x="19212" y="4182"/>
                    <a:pt x="17800" y="3185"/>
                    <a:pt x="16573" y="2562"/>
                  </a:cubicBezTo>
                  <a:cubicBezTo>
                    <a:pt x="15346" y="1939"/>
                    <a:pt x="14302" y="1690"/>
                    <a:pt x="13259" y="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401403" y="3770974"/>
              <a:ext cx="357555" cy="3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05" fill="norm" stroke="1" extrusionOk="0">
                  <a:moveTo>
                    <a:pt x="16412" y="2677"/>
                  </a:moveTo>
                  <a:cubicBezTo>
                    <a:pt x="16664" y="1678"/>
                    <a:pt x="16917" y="679"/>
                    <a:pt x="16664" y="242"/>
                  </a:cubicBezTo>
                  <a:cubicBezTo>
                    <a:pt x="16412" y="-195"/>
                    <a:pt x="15654" y="-70"/>
                    <a:pt x="13822" y="866"/>
                  </a:cubicBezTo>
                  <a:cubicBezTo>
                    <a:pt x="11991" y="1803"/>
                    <a:pt x="9085" y="3551"/>
                    <a:pt x="6685" y="5423"/>
                  </a:cubicBezTo>
                  <a:cubicBezTo>
                    <a:pt x="4285" y="7296"/>
                    <a:pt x="2391" y="9294"/>
                    <a:pt x="1254" y="11292"/>
                  </a:cubicBezTo>
                  <a:cubicBezTo>
                    <a:pt x="117" y="13289"/>
                    <a:pt x="-262" y="15287"/>
                    <a:pt x="180" y="16723"/>
                  </a:cubicBezTo>
                  <a:cubicBezTo>
                    <a:pt x="622" y="18159"/>
                    <a:pt x="1885" y="19033"/>
                    <a:pt x="4475" y="19595"/>
                  </a:cubicBezTo>
                  <a:cubicBezTo>
                    <a:pt x="7064" y="20156"/>
                    <a:pt x="10980" y="20406"/>
                    <a:pt x="14012" y="20656"/>
                  </a:cubicBezTo>
                  <a:cubicBezTo>
                    <a:pt x="17043" y="20906"/>
                    <a:pt x="19191" y="21155"/>
                    <a:pt x="21338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108207" y="3896488"/>
              <a:ext cx="625238" cy="25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8" fill="norm" stroke="1" extrusionOk="0">
                  <a:moveTo>
                    <a:pt x="0" y="12950"/>
                  </a:moveTo>
                  <a:cubicBezTo>
                    <a:pt x="2400" y="12596"/>
                    <a:pt x="4800" y="12241"/>
                    <a:pt x="7455" y="11976"/>
                  </a:cubicBezTo>
                  <a:cubicBezTo>
                    <a:pt x="10109" y="11710"/>
                    <a:pt x="13018" y="11533"/>
                    <a:pt x="15091" y="11356"/>
                  </a:cubicBezTo>
                  <a:cubicBezTo>
                    <a:pt x="17164" y="11179"/>
                    <a:pt x="18400" y="11002"/>
                    <a:pt x="19309" y="10559"/>
                  </a:cubicBezTo>
                  <a:cubicBezTo>
                    <a:pt x="20218" y="10117"/>
                    <a:pt x="20800" y="9409"/>
                    <a:pt x="20945" y="8700"/>
                  </a:cubicBezTo>
                  <a:cubicBezTo>
                    <a:pt x="21091" y="7992"/>
                    <a:pt x="20800" y="7284"/>
                    <a:pt x="20073" y="6133"/>
                  </a:cubicBezTo>
                  <a:cubicBezTo>
                    <a:pt x="19345" y="4982"/>
                    <a:pt x="18182" y="3389"/>
                    <a:pt x="17491" y="2238"/>
                  </a:cubicBezTo>
                  <a:cubicBezTo>
                    <a:pt x="16800" y="1087"/>
                    <a:pt x="16582" y="379"/>
                    <a:pt x="16655" y="114"/>
                  </a:cubicBezTo>
                  <a:cubicBezTo>
                    <a:pt x="16727" y="-152"/>
                    <a:pt x="17091" y="25"/>
                    <a:pt x="17673" y="910"/>
                  </a:cubicBezTo>
                  <a:cubicBezTo>
                    <a:pt x="18255" y="1796"/>
                    <a:pt x="19055" y="3389"/>
                    <a:pt x="19818" y="4982"/>
                  </a:cubicBezTo>
                  <a:cubicBezTo>
                    <a:pt x="20582" y="6576"/>
                    <a:pt x="21309" y="8169"/>
                    <a:pt x="21455" y="10117"/>
                  </a:cubicBezTo>
                  <a:cubicBezTo>
                    <a:pt x="21600" y="12064"/>
                    <a:pt x="21164" y="14366"/>
                    <a:pt x="20582" y="16314"/>
                  </a:cubicBezTo>
                  <a:cubicBezTo>
                    <a:pt x="20000" y="18261"/>
                    <a:pt x="19273" y="19855"/>
                    <a:pt x="1854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895607" y="3836210"/>
              <a:ext cx="215290" cy="36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81" fill="norm" stroke="1" extrusionOk="0">
                  <a:moveTo>
                    <a:pt x="20965" y="4049"/>
                  </a:moveTo>
                  <a:cubicBezTo>
                    <a:pt x="21176" y="3428"/>
                    <a:pt x="21388" y="2807"/>
                    <a:pt x="21494" y="2187"/>
                  </a:cubicBezTo>
                  <a:cubicBezTo>
                    <a:pt x="21600" y="1566"/>
                    <a:pt x="21600" y="945"/>
                    <a:pt x="20541" y="511"/>
                  </a:cubicBezTo>
                  <a:cubicBezTo>
                    <a:pt x="19482" y="76"/>
                    <a:pt x="17365" y="-172"/>
                    <a:pt x="14824" y="138"/>
                  </a:cubicBezTo>
                  <a:cubicBezTo>
                    <a:pt x="12282" y="449"/>
                    <a:pt x="9318" y="1318"/>
                    <a:pt x="7518" y="2621"/>
                  </a:cubicBezTo>
                  <a:cubicBezTo>
                    <a:pt x="5718" y="3925"/>
                    <a:pt x="5082" y="5662"/>
                    <a:pt x="5929" y="7338"/>
                  </a:cubicBezTo>
                  <a:cubicBezTo>
                    <a:pt x="6776" y="9014"/>
                    <a:pt x="9106" y="10628"/>
                    <a:pt x="11118" y="11869"/>
                  </a:cubicBezTo>
                  <a:cubicBezTo>
                    <a:pt x="13129" y="13111"/>
                    <a:pt x="14824" y="13980"/>
                    <a:pt x="15988" y="14849"/>
                  </a:cubicBezTo>
                  <a:cubicBezTo>
                    <a:pt x="17153" y="15718"/>
                    <a:pt x="17788" y="16587"/>
                    <a:pt x="17153" y="17704"/>
                  </a:cubicBezTo>
                  <a:cubicBezTo>
                    <a:pt x="16518" y="18821"/>
                    <a:pt x="14612" y="20187"/>
                    <a:pt x="11541" y="20807"/>
                  </a:cubicBezTo>
                  <a:cubicBezTo>
                    <a:pt x="8471" y="21428"/>
                    <a:pt x="4235" y="21304"/>
                    <a:pt x="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9205294" y="3539564"/>
              <a:ext cx="146331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954" fill="norm" stroke="1" extrusionOk="0">
                  <a:moveTo>
                    <a:pt x="16164" y="2655"/>
                  </a:moveTo>
                  <a:cubicBezTo>
                    <a:pt x="14643" y="1691"/>
                    <a:pt x="13122" y="726"/>
                    <a:pt x="11601" y="244"/>
                  </a:cubicBezTo>
                  <a:cubicBezTo>
                    <a:pt x="10080" y="-238"/>
                    <a:pt x="8559" y="-238"/>
                    <a:pt x="6277" y="2462"/>
                  </a:cubicBezTo>
                  <a:cubicBezTo>
                    <a:pt x="3995" y="5162"/>
                    <a:pt x="953" y="10562"/>
                    <a:pt x="193" y="14226"/>
                  </a:cubicBezTo>
                  <a:cubicBezTo>
                    <a:pt x="-568" y="17891"/>
                    <a:pt x="953" y="19819"/>
                    <a:pt x="4300" y="20591"/>
                  </a:cubicBezTo>
                  <a:cubicBezTo>
                    <a:pt x="7646" y="21362"/>
                    <a:pt x="12818" y="20976"/>
                    <a:pt x="16164" y="18758"/>
                  </a:cubicBezTo>
                  <a:cubicBezTo>
                    <a:pt x="19511" y="16541"/>
                    <a:pt x="21032" y="12491"/>
                    <a:pt x="21032" y="9501"/>
                  </a:cubicBezTo>
                  <a:cubicBezTo>
                    <a:pt x="21032" y="6512"/>
                    <a:pt x="19511" y="4583"/>
                    <a:pt x="17686" y="3523"/>
                  </a:cubicBezTo>
                  <a:cubicBezTo>
                    <a:pt x="15860" y="2462"/>
                    <a:pt x="13731" y="2269"/>
                    <a:pt x="12209" y="2558"/>
                  </a:cubicBezTo>
                  <a:cubicBezTo>
                    <a:pt x="10688" y="2848"/>
                    <a:pt x="9776" y="3619"/>
                    <a:pt x="8863" y="4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9438407" y="36576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612751" y="3530600"/>
              <a:ext cx="980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498607" y="5075766"/>
              <a:ext cx="177801" cy="35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768"/>
                  </a:moveTo>
                  <a:cubicBezTo>
                    <a:pt x="19543" y="884"/>
                    <a:pt x="17486" y="0"/>
                    <a:pt x="14271" y="0"/>
                  </a:cubicBezTo>
                  <a:cubicBezTo>
                    <a:pt x="11057" y="0"/>
                    <a:pt x="6686" y="884"/>
                    <a:pt x="3986" y="2147"/>
                  </a:cubicBezTo>
                  <a:cubicBezTo>
                    <a:pt x="1286" y="3411"/>
                    <a:pt x="257" y="5053"/>
                    <a:pt x="643" y="6316"/>
                  </a:cubicBezTo>
                  <a:cubicBezTo>
                    <a:pt x="1029" y="7579"/>
                    <a:pt x="2829" y="8463"/>
                    <a:pt x="5786" y="9789"/>
                  </a:cubicBezTo>
                  <a:cubicBezTo>
                    <a:pt x="8743" y="11116"/>
                    <a:pt x="12857" y="12884"/>
                    <a:pt x="15043" y="14463"/>
                  </a:cubicBezTo>
                  <a:cubicBezTo>
                    <a:pt x="17229" y="16042"/>
                    <a:pt x="17486" y="17432"/>
                    <a:pt x="16586" y="18505"/>
                  </a:cubicBezTo>
                  <a:cubicBezTo>
                    <a:pt x="15686" y="19579"/>
                    <a:pt x="13629" y="20337"/>
                    <a:pt x="10929" y="20842"/>
                  </a:cubicBezTo>
                  <a:cubicBezTo>
                    <a:pt x="8229" y="21347"/>
                    <a:pt x="4886" y="21600"/>
                    <a:pt x="2957" y="21411"/>
                  </a:cubicBezTo>
                  <a:cubicBezTo>
                    <a:pt x="1029" y="21221"/>
                    <a:pt x="514" y="20589"/>
                    <a:pt x="0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012957" y="5283200"/>
              <a:ext cx="717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0" y="18000"/>
                    <a:pt x="4460" y="14400"/>
                    <a:pt x="6786" y="12600"/>
                  </a:cubicBezTo>
                  <a:cubicBezTo>
                    <a:pt x="9112" y="10800"/>
                    <a:pt x="11533" y="10800"/>
                    <a:pt x="13890" y="10350"/>
                  </a:cubicBezTo>
                  <a:cubicBezTo>
                    <a:pt x="16248" y="9900"/>
                    <a:pt x="18542" y="9000"/>
                    <a:pt x="19816" y="7200"/>
                  </a:cubicBezTo>
                  <a:cubicBezTo>
                    <a:pt x="21090" y="5400"/>
                    <a:pt x="213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609857" y="5204157"/>
              <a:ext cx="133250" cy="1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41" fill="norm" stroke="1" extrusionOk="0">
                  <a:moveTo>
                    <a:pt x="4050" y="1783"/>
                  </a:moveTo>
                  <a:cubicBezTo>
                    <a:pt x="2025" y="1054"/>
                    <a:pt x="0" y="326"/>
                    <a:pt x="0" y="84"/>
                  </a:cubicBezTo>
                  <a:cubicBezTo>
                    <a:pt x="0" y="-159"/>
                    <a:pt x="2025" y="84"/>
                    <a:pt x="5737" y="1419"/>
                  </a:cubicBezTo>
                  <a:cubicBezTo>
                    <a:pt x="9450" y="2753"/>
                    <a:pt x="14850" y="5180"/>
                    <a:pt x="17887" y="7850"/>
                  </a:cubicBezTo>
                  <a:cubicBezTo>
                    <a:pt x="20925" y="10520"/>
                    <a:pt x="21600" y="13432"/>
                    <a:pt x="21094" y="15374"/>
                  </a:cubicBezTo>
                  <a:cubicBezTo>
                    <a:pt x="20588" y="17315"/>
                    <a:pt x="18900" y="18286"/>
                    <a:pt x="16875" y="19135"/>
                  </a:cubicBezTo>
                  <a:cubicBezTo>
                    <a:pt x="14850" y="19985"/>
                    <a:pt x="12487" y="20713"/>
                    <a:pt x="12150" y="21077"/>
                  </a:cubicBezTo>
                  <a:cubicBezTo>
                    <a:pt x="11812" y="21441"/>
                    <a:pt x="13500" y="21441"/>
                    <a:pt x="1518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889257" y="5171243"/>
              <a:ext cx="241301" cy="31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2884"/>
                  </a:moveTo>
                  <a:cubicBezTo>
                    <a:pt x="21221" y="2159"/>
                    <a:pt x="20842" y="1435"/>
                    <a:pt x="19042" y="855"/>
                  </a:cubicBezTo>
                  <a:cubicBezTo>
                    <a:pt x="17242" y="275"/>
                    <a:pt x="14021" y="-160"/>
                    <a:pt x="11653" y="57"/>
                  </a:cubicBezTo>
                  <a:cubicBezTo>
                    <a:pt x="9284" y="275"/>
                    <a:pt x="7768" y="1145"/>
                    <a:pt x="7579" y="2667"/>
                  </a:cubicBezTo>
                  <a:cubicBezTo>
                    <a:pt x="7389" y="4189"/>
                    <a:pt x="8526" y="6363"/>
                    <a:pt x="10421" y="8683"/>
                  </a:cubicBezTo>
                  <a:cubicBezTo>
                    <a:pt x="12316" y="11002"/>
                    <a:pt x="14968" y="13467"/>
                    <a:pt x="16389" y="15134"/>
                  </a:cubicBezTo>
                  <a:cubicBezTo>
                    <a:pt x="17811" y="16801"/>
                    <a:pt x="18000" y="17671"/>
                    <a:pt x="16674" y="18613"/>
                  </a:cubicBezTo>
                  <a:cubicBezTo>
                    <a:pt x="15347" y="19555"/>
                    <a:pt x="12505" y="20570"/>
                    <a:pt x="9474" y="21005"/>
                  </a:cubicBezTo>
                  <a:cubicBezTo>
                    <a:pt x="6442" y="21440"/>
                    <a:pt x="3221" y="21295"/>
                    <a:pt x="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024510" y="4910819"/>
              <a:ext cx="106416" cy="19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705" fill="norm" stroke="1" extrusionOk="0">
                  <a:moveTo>
                    <a:pt x="18561" y="3731"/>
                  </a:moveTo>
                  <a:cubicBezTo>
                    <a:pt x="17338" y="2409"/>
                    <a:pt x="16115" y="1086"/>
                    <a:pt x="14485" y="756"/>
                  </a:cubicBezTo>
                  <a:cubicBezTo>
                    <a:pt x="12855" y="425"/>
                    <a:pt x="10817" y="1086"/>
                    <a:pt x="8168" y="3731"/>
                  </a:cubicBezTo>
                  <a:cubicBezTo>
                    <a:pt x="5519" y="6376"/>
                    <a:pt x="2259" y="11005"/>
                    <a:pt x="832" y="13980"/>
                  </a:cubicBezTo>
                  <a:cubicBezTo>
                    <a:pt x="-594" y="16956"/>
                    <a:pt x="-186" y="18278"/>
                    <a:pt x="2055" y="19380"/>
                  </a:cubicBezTo>
                  <a:cubicBezTo>
                    <a:pt x="4297" y="20482"/>
                    <a:pt x="8372" y="21364"/>
                    <a:pt x="12244" y="20042"/>
                  </a:cubicBezTo>
                  <a:cubicBezTo>
                    <a:pt x="16115" y="18719"/>
                    <a:pt x="19783" y="15193"/>
                    <a:pt x="20395" y="11446"/>
                  </a:cubicBezTo>
                  <a:cubicBezTo>
                    <a:pt x="21006" y="7699"/>
                    <a:pt x="18561" y="3731"/>
                    <a:pt x="16115" y="1748"/>
                  </a:cubicBezTo>
                  <a:cubicBezTo>
                    <a:pt x="13670" y="-236"/>
                    <a:pt x="11225" y="-236"/>
                    <a:pt x="9595" y="315"/>
                  </a:cubicBezTo>
                  <a:cubicBezTo>
                    <a:pt x="7964" y="866"/>
                    <a:pt x="7149" y="1968"/>
                    <a:pt x="6946" y="3180"/>
                  </a:cubicBezTo>
                  <a:cubicBezTo>
                    <a:pt x="6742" y="4393"/>
                    <a:pt x="7149" y="5715"/>
                    <a:pt x="7557" y="7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222507" y="504189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362207" y="4869015"/>
              <a:ext cx="133351" cy="28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21600" y="2903"/>
                  </a:moveTo>
                  <a:cubicBezTo>
                    <a:pt x="20229" y="1971"/>
                    <a:pt x="18857" y="1038"/>
                    <a:pt x="16286" y="494"/>
                  </a:cubicBezTo>
                  <a:cubicBezTo>
                    <a:pt x="13714" y="-50"/>
                    <a:pt x="9943" y="-205"/>
                    <a:pt x="7200" y="339"/>
                  </a:cubicBezTo>
                  <a:cubicBezTo>
                    <a:pt x="4457" y="883"/>
                    <a:pt x="2743" y="2126"/>
                    <a:pt x="2914" y="3447"/>
                  </a:cubicBezTo>
                  <a:cubicBezTo>
                    <a:pt x="3086" y="4768"/>
                    <a:pt x="5143" y="6166"/>
                    <a:pt x="8229" y="8264"/>
                  </a:cubicBezTo>
                  <a:cubicBezTo>
                    <a:pt x="11314" y="10362"/>
                    <a:pt x="15429" y="13159"/>
                    <a:pt x="17486" y="14946"/>
                  </a:cubicBezTo>
                  <a:cubicBezTo>
                    <a:pt x="19543" y="16733"/>
                    <a:pt x="19543" y="17510"/>
                    <a:pt x="17829" y="18365"/>
                  </a:cubicBezTo>
                  <a:cubicBezTo>
                    <a:pt x="16114" y="19219"/>
                    <a:pt x="12686" y="20152"/>
                    <a:pt x="9771" y="20696"/>
                  </a:cubicBezTo>
                  <a:cubicBezTo>
                    <a:pt x="6857" y="21240"/>
                    <a:pt x="4457" y="21395"/>
                    <a:pt x="2914" y="21084"/>
                  </a:cubicBezTo>
                  <a:cubicBezTo>
                    <a:pt x="1371" y="20773"/>
                    <a:pt x="686" y="19996"/>
                    <a:pt x="0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419357" y="4873806"/>
              <a:ext cx="2286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600" y="7902"/>
                  </a:cubicBezTo>
                  <a:cubicBezTo>
                    <a:pt x="1200" y="4146"/>
                    <a:pt x="2400" y="1328"/>
                    <a:pt x="6000" y="389"/>
                  </a:cubicBezTo>
                  <a:cubicBezTo>
                    <a:pt x="9600" y="-550"/>
                    <a:pt x="1560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324420" y="5882481"/>
              <a:ext cx="192532" cy="3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3" fill="norm" stroke="1" extrusionOk="0">
                  <a:moveTo>
                    <a:pt x="19113" y="4650"/>
                  </a:moveTo>
                  <a:cubicBezTo>
                    <a:pt x="19578" y="3983"/>
                    <a:pt x="20042" y="3317"/>
                    <a:pt x="20507" y="2517"/>
                  </a:cubicBezTo>
                  <a:cubicBezTo>
                    <a:pt x="20971" y="1717"/>
                    <a:pt x="21436" y="783"/>
                    <a:pt x="20855" y="317"/>
                  </a:cubicBezTo>
                  <a:cubicBezTo>
                    <a:pt x="20275" y="-150"/>
                    <a:pt x="18649" y="-150"/>
                    <a:pt x="15281" y="650"/>
                  </a:cubicBezTo>
                  <a:cubicBezTo>
                    <a:pt x="11913" y="1450"/>
                    <a:pt x="6804" y="3050"/>
                    <a:pt x="3901" y="4583"/>
                  </a:cubicBezTo>
                  <a:cubicBezTo>
                    <a:pt x="997" y="6117"/>
                    <a:pt x="301" y="7583"/>
                    <a:pt x="68" y="8650"/>
                  </a:cubicBezTo>
                  <a:cubicBezTo>
                    <a:pt x="-164" y="9717"/>
                    <a:pt x="68" y="10383"/>
                    <a:pt x="2855" y="11517"/>
                  </a:cubicBezTo>
                  <a:cubicBezTo>
                    <a:pt x="5642" y="12650"/>
                    <a:pt x="10984" y="14250"/>
                    <a:pt x="14236" y="15383"/>
                  </a:cubicBezTo>
                  <a:cubicBezTo>
                    <a:pt x="17488" y="16517"/>
                    <a:pt x="18649" y="17183"/>
                    <a:pt x="19113" y="17850"/>
                  </a:cubicBezTo>
                  <a:cubicBezTo>
                    <a:pt x="19578" y="18517"/>
                    <a:pt x="19346" y="19183"/>
                    <a:pt x="17371" y="19783"/>
                  </a:cubicBezTo>
                  <a:cubicBezTo>
                    <a:pt x="15397" y="20383"/>
                    <a:pt x="11681" y="20917"/>
                    <a:pt x="8894" y="21183"/>
                  </a:cubicBezTo>
                  <a:cubicBezTo>
                    <a:pt x="6107" y="21450"/>
                    <a:pt x="4249" y="21450"/>
                    <a:pt x="2739" y="21250"/>
                  </a:cubicBezTo>
                  <a:cubicBezTo>
                    <a:pt x="1230" y="21050"/>
                    <a:pt x="68" y="20650"/>
                    <a:pt x="649" y="20183"/>
                  </a:cubicBezTo>
                  <a:cubicBezTo>
                    <a:pt x="1230" y="19717"/>
                    <a:pt x="3552" y="19183"/>
                    <a:pt x="5875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653124" y="6120175"/>
              <a:ext cx="613834" cy="3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2383" y="21031"/>
                  </a:moveTo>
                  <a:cubicBezTo>
                    <a:pt x="1937" y="19681"/>
                    <a:pt x="1490" y="18331"/>
                    <a:pt x="1006" y="16306"/>
                  </a:cubicBezTo>
                  <a:cubicBezTo>
                    <a:pt x="521" y="14281"/>
                    <a:pt x="0" y="11581"/>
                    <a:pt x="0" y="9556"/>
                  </a:cubicBezTo>
                  <a:cubicBezTo>
                    <a:pt x="0" y="7531"/>
                    <a:pt x="521" y="6181"/>
                    <a:pt x="2160" y="4156"/>
                  </a:cubicBezTo>
                  <a:cubicBezTo>
                    <a:pt x="3799" y="2131"/>
                    <a:pt x="6554" y="-569"/>
                    <a:pt x="9273" y="106"/>
                  </a:cubicBezTo>
                  <a:cubicBezTo>
                    <a:pt x="11992" y="781"/>
                    <a:pt x="14673" y="4831"/>
                    <a:pt x="16721" y="8206"/>
                  </a:cubicBezTo>
                  <a:cubicBezTo>
                    <a:pt x="18770" y="11581"/>
                    <a:pt x="20185" y="14281"/>
                    <a:pt x="21600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099740" y="6043987"/>
              <a:ext cx="155556" cy="19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02" fill="norm" stroke="1" extrusionOk="0">
                  <a:moveTo>
                    <a:pt x="7958" y="3579"/>
                  </a:moveTo>
                  <a:cubicBezTo>
                    <a:pt x="6253" y="2889"/>
                    <a:pt x="4547" y="2200"/>
                    <a:pt x="2984" y="1511"/>
                  </a:cubicBezTo>
                  <a:cubicBezTo>
                    <a:pt x="1421" y="821"/>
                    <a:pt x="0" y="132"/>
                    <a:pt x="0" y="17"/>
                  </a:cubicBezTo>
                  <a:cubicBezTo>
                    <a:pt x="0" y="-98"/>
                    <a:pt x="1421" y="362"/>
                    <a:pt x="4689" y="1970"/>
                  </a:cubicBezTo>
                  <a:cubicBezTo>
                    <a:pt x="7958" y="3579"/>
                    <a:pt x="13074" y="6336"/>
                    <a:pt x="16484" y="8404"/>
                  </a:cubicBezTo>
                  <a:cubicBezTo>
                    <a:pt x="19895" y="10472"/>
                    <a:pt x="21600" y="11851"/>
                    <a:pt x="20605" y="13919"/>
                  </a:cubicBezTo>
                  <a:cubicBezTo>
                    <a:pt x="19611" y="15987"/>
                    <a:pt x="15916" y="18745"/>
                    <a:pt x="1222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443475" y="6087921"/>
              <a:ext cx="255283" cy="19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22" fill="norm" stroke="1" extrusionOk="0">
                  <a:moveTo>
                    <a:pt x="15911" y="192"/>
                  </a:moveTo>
                  <a:cubicBezTo>
                    <a:pt x="12750" y="-43"/>
                    <a:pt x="9589" y="-278"/>
                    <a:pt x="6867" y="896"/>
                  </a:cubicBezTo>
                  <a:cubicBezTo>
                    <a:pt x="4145" y="2070"/>
                    <a:pt x="1862" y="4652"/>
                    <a:pt x="720" y="7235"/>
                  </a:cubicBezTo>
                  <a:cubicBezTo>
                    <a:pt x="-421" y="9818"/>
                    <a:pt x="-421" y="12400"/>
                    <a:pt x="2301" y="14631"/>
                  </a:cubicBezTo>
                  <a:cubicBezTo>
                    <a:pt x="5023" y="16861"/>
                    <a:pt x="10467" y="18739"/>
                    <a:pt x="14067" y="19796"/>
                  </a:cubicBezTo>
                  <a:cubicBezTo>
                    <a:pt x="17667" y="20852"/>
                    <a:pt x="19423" y="21087"/>
                    <a:pt x="21179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822183" y="5735604"/>
              <a:ext cx="111489" cy="19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88" fill="norm" stroke="1" extrusionOk="0">
                  <a:moveTo>
                    <a:pt x="13252" y="2561"/>
                  </a:moveTo>
                  <a:cubicBezTo>
                    <a:pt x="11252" y="2107"/>
                    <a:pt x="9252" y="1652"/>
                    <a:pt x="7652" y="1879"/>
                  </a:cubicBezTo>
                  <a:cubicBezTo>
                    <a:pt x="6052" y="2107"/>
                    <a:pt x="4852" y="3016"/>
                    <a:pt x="3252" y="5631"/>
                  </a:cubicBezTo>
                  <a:cubicBezTo>
                    <a:pt x="1652" y="8246"/>
                    <a:pt x="-348" y="12566"/>
                    <a:pt x="52" y="15635"/>
                  </a:cubicBezTo>
                  <a:cubicBezTo>
                    <a:pt x="452" y="18705"/>
                    <a:pt x="3252" y="20524"/>
                    <a:pt x="6652" y="20978"/>
                  </a:cubicBezTo>
                  <a:cubicBezTo>
                    <a:pt x="10052" y="21433"/>
                    <a:pt x="14052" y="20524"/>
                    <a:pt x="16852" y="17340"/>
                  </a:cubicBezTo>
                  <a:cubicBezTo>
                    <a:pt x="19652" y="14157"/>
                    <a:pt x="21252" y="8700"/>
                    <a:pt x="21052" y="5404"/>
                  </a:cubicBezTo>
                  <a:cubicBezTo>
                    <a:pt x="20852" y="2107"/>
                    <a:pt x="18852" y="970"/>
                    <a:pt x="16652" y="401"/>
                  </a:cubicBezTo>
                  <a:cubicBezTo>
                    <a:pt x="14452" y="-167"/>
                    <a:pt x="12052" y="-167"/>
                    <a:pt x="10852" y="629"/>
                  </a:cubicBezTo>
                  <a:cubicBezTo>
                    <a:pt x="9652" y="1425"/>
                    <a:pt x="9652" y="3016"/>
                    <a:pt x="9652" y="4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044707" y="58801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171384" y="5706099"/>
              <a:ext cx="174579" cy="22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131" fill="norm" stroke="1" extrusionOk="0">
                  <a:moveTo>
                    <a:pt x="15862" y="2641"/>
                  </a:moveTo>
                  <a:cubicBezTo>
                    <a:pt x="15108" y="1841"/>
                    <a:pt x="14355" y="1041"/>
                    <a:pt x="12220" y="541"/>
                  </a:cubicBezTo>
                  <a:cubicBezTo>
                    <a:pt x="10085" y="41"/>
                    <a:pt x="6569" y="-159"/>
                    <a:pt x="4308" y="141"/>
                  </a:cubicBezTo>
                  <a:cubicBezTo>
                    <a:pt x="2048" y="441"/>
                    <a:pt x="1043" y="1241"/>
                    <a:pt x="415" y="2141"/>
                  </a:cubicBezTo>
                  <a:cubicBezTo>
                    <a:pt x="-213" y="3041"/>
                    <a:pt x="-464" y="4041"/>
                    <a:pt x="2173" y="5541"/>
                  </a:cubicBezTo>
                  <a:cubicBezTo>
                    <a:pt x="4810" y="7041"/>
                    <a:pt x="10336" y="9041"/>
                    <a:pt x="14103" y="10941"/>
                  </a:cubicBezTo>
                  <a:cubicBezTo>
                    <a:pt x="17871" y="12841"/>
                    <a:pt x="19880" y="14641"/>
                    <a:pt x="20508" y="16041"/>
                  </a:cubicBezTo>
                  <a:cubicBezTo>
                    <a:pt x="21136" y="17441"/>
                    <a:pt x="20383" y="18441"/>
                    <a:pt x="17620" y="19441"/>
                  </a:cubicBezTo>
                  <a:cubicBezTo>
                    <a:pt x="14857" y="20441"/>
                    <a:pt x="10085" y="21441"/>
                    <a:pt x="6945" y="21041"/>
                  </a:cubicBezTo>
                  <a:cubicBezTo>
                    <a:pt x="3806" y="20641"/>
                    <a:pt x="2299" y="18841"/>
                    <a:pt x="792" y="1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254257" y="5700304"/>
              <a:ext cx="1841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476" y="13094"/>
                    <a:pt x="6952" y="5581"/>
                    <a:pt x="10552" y="2294"/>
                  </a:cubicBezTo>
                  <a:cubicBezTo>
                    <a:pt x="14152" y="-993"/>
                    <a:pt x="17876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95994" y="3026172"/>
              <a:ext cx="339814" cy="32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44" fill="norm" stroke="1" extrusionOk="0">
                  <a:moveTo>
                    <a:pt x="18721" y="3069"/>
                  </a:moveTo>
                  <a:cubicBezTo>
                    <a:pt x="18855" y="2381"/>
                    <a:pt x="18989" y="1694"/>
                    <a:pt x="18721" y="1143"/>
                  </a:cubicBezTo>
                  <a:cubicBezTo>
                    <a:pt x="18452" y="593"/>
                    <a:pt x="17781" y="180"/>
                    <a:pt x="16172" y="43"/>
                  </a:cubicBezTo>
                  <a:cubicBezTo>
                    <a:pt x="14562" y="-95"/>
                    <a:pt x="12013" y="43"/>
                    <a:pt x="9396" y="1281"/>
                  </a:cubicBezTo>
                  <a:cubicBezTo>
                    <a:pt x="6780" y="2519"/>
                    <a:pt x="4097" y="4858"/>
                    <a:pt x="2420" y="7266"/>
                  </a:cubicBezTo>
                  <a:cubicBezTo>
                    <a:pt x="743" y="9673"/>
                    <a:pt x="72" y="12150"/>
                    <a:pt x="5" y="14144"/>
                  </a:cubicBezTo>
                  <a:cubicBezTo>
                    <a:pt x="-62" y="16139"/>
                    <a:pt x="475" y="17653"/>
                    <a:pt x="1749" y="18891"/>
                  </a:cubicBezTo>
                  <a:cubicBezTo>
                    <a:pt x="3024" y="20129"/>
                    <a:pt x="5036" y="21092"/>
                    <a:pt x="7786" y="21299"/>
                  </a:cubicBezTo>
                  <a:cubicBezTo>
                    <a:pt x="10537" y="21505"/>
                    <a:pt x="14025" y="20955"/>
                    <a:pt x="16440" y="20542"/>
                  </a:cubicBezTo>
                  <a:cubicBezTo>
                    <a:pt x="18855" y="20129"/>
                    <a:pt x="20196" y="19854"/>
                    <a:pt x="21538" y="1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882486" y="2821771"/>
              <a:ext cx="691553" cy="63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5" fill="norm" stroke="1" extrusionOk="0">
                  <a:moveTo>
                    <a:pt x="15542" y="2478"/>
                  </a:moveTo>
                  <a:cubicBezTo>
                    <a:pt x="14759" y="1767"/>
                    <a:pt x="13975" y="1057"/>
                    <a:pt x="12899" y="595"/>
                  </a:cubicBezTo>
                  <a:cubicBezTo>
                    <a:pt x="11822" y="133"/>
                    <a:pt x="10452" y="-80"/>
                    <a:pt x="9114" y="27"/>
                  </a:cubicBezTo>
                  <a:cubicBezTo>
                    <a:pt x="7776" y="133"/>
                    <a:pt x="6471" y="559"/>
                    <a:pt x="5329" y="1554"/>
                  </a:cubicBezTo>
                  <a:cubicBezTo>
                    <a:pt x="4187" y="2549"/>
                    <a:pt x="3208" y="4112"/>
                    <a:pt x="2392" y="5498"/>
                  </a:cubicBezTo>
                  <a:cubicBezTo>
                    <a:pt x="1577" y="6883"/>
                    <a:pt x="924" y="8091"/>
                    <a:pt x="500" y="9477"/>
                  </a:cubicBezTo>
                  <a:cubicBezTo>
                    <a:pt x="76" y="10862"/>
                    <a:pt x="-120" y="12425"/>
                    <a:pt x="76" y="13953"/>
                  </a:cubicBezTo>
                  <a:cubicBezTo>
                    <a:pt x="272" y="15481"/>
                    <a:pt x="859" y="16973"/>
                    <a:pt x="1642" y="18181"/>
                  </a:cubicBezTo>
                  <a:cubicBezTo>
                    <a:pt x="2425" y="19388"/>
                    <a:pt x="3404" y="20312"/>
                    <a:pt x="4676" y="20845"/>
                  </a:cubicBezTo>
                  <a:cubicBezTo>
                    <a:pt x="5949" y="21378"/>
                    <a:pt x="7515" y="21520"/>
                    <a:pt x="9146" y="21342"/>
                  </a:cubicBezTo>
                  <a:cubicBezTo>
                    <a:pt x="10778" y="21165"/>
                    <a:pt x="12475" y="20667"/>
                    <a:pt x="13975" y="19921"/>
                  </a:cubicBezTo>
                  <a:cubicBezTo>
                    <a:pt x="15476" y="19175"/>
                    <a:pt x="16782" y="18181"/>
                    <a:pt x="17956" y="16759"/>
                  </a:cubicBezTo>
                  <a:cubicBezTo>
                    <a:pt x="19131" y="15338"/>
                    <a:pt x="20175" y="13491"/>
                    <a:pt x="20762" y="11679"/>
                  </a:cubicBezTo>
                  <a:cubicBezTo>
                    <a:pt x="21349" y="9867"/>
                    <a:pt x="21480" y="8091"/>
                    <a:pt x="21121" y="6457"/>
                  </a:cubicBezTo>
                  <a:cubicBezTo>
                    <a:pt x="20762" y="4823"/>
                    <a:pt x="19914" y="3331"/>
                    <a:pt x="18804" y="2336"/>
                  </a:cubicBezTo>
                  <a:cubicBezTo>
                    <a:pt x="17695" y="1341"/>
                    <a:pt x="16325" y="844"/>
                    <a:pt x="15313" y="986"/>
                  </a:cubicBezTo>
                  <a:cubicBezTo>
                    <a:pt x="14302" y="1128"/>
                    <a:pt x="13649" y="1909"/>
                    <a:pt x="12997" y="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461566" y="3005504"/>
              <a:ext cx="184916" cy="38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9" fill="norm" stroke="1" extrusionOk="0">
                  <a:moveTo>
                    <a:pt x="14005" y="5618"/>
                  </a:moveTo>
                  <a:cubicBezTo>
                    <a:pt x="14490" y="4305"/>
                    <a:pt x="14976" y="2993"/>
                    <a:pt x="14126" y="2038"/>
                  </a:cubicBezTo>
                  <a:cubicBezTo>
                    <a:pt x="13277" y="1083"/>
                    <a:pt x="11093" y="487"/>
                    <a:pt x="9030" y="188"/>
                  </a:cubicBezTo>
                  <a:cubicBezTo>
                    <a:pt x="6967" y="-110"/>
                    <a:pt x="5025" y="-110"/>
                    <a:pt x="3205" y="606"/>
                  </a:cubicBezTo>
                  <a:cubicBezTo>
                    <a:pt x="1385" y="1322"/>
                    <a:pt x="-314" y="2754"/>
                    <a:pt x="50" y="4425"/>
                  </a:cubicBezTo>
                  <a:cubicBezTo>
                    <a:pt x="414" y="6096"/>
                    <a:pt x="2841" y="8005"/>
                    <a:pt x="6482" y="9974"/>
                  </a:cubicBezTo>
                  <a:cubicBezTo>
                    <a:pt x="10122" y="11943"/>
                    <a:pt x="14976" y="13972"/>
                    <a:pt x="17646" y="15284"/>
                  </a:cubicBezTo>
                  <a:cubicBezTo>
                    <a:pt x="20315" y="16597"/>
                    <a:pt x="20801" y="17194"/>
                    <a:pt x="21043" y="17791"/>
                  </a:cubicBezTo>
                  <a:cubicBezTo>
                    <a:pt x="21286" y="18387"/>
                    <a:pt x="21286" y="18984"/>
                    <a:pt x="20801" y="19521"/>
                  </a:cubicBezTo>
                  <a:cubicBezTo>
                    <a:pt x="20315" y="20058"/>
                    <a:pt x="19344" y="20535"/>
                    <a:pt x="16796" y="20893"/>
                  </a:cubicBezTo>
                  <a:cubicBezTo>
                    <a:pt x="14248" y="21251"/>
                    <a:pt x="10122" y="21490"/>
                    <a:pt x="7331" y="21430"/>
                  </a:cubicBezTo>
                  <a:cubicBezTo>
                    <a:pt x="4540" y="21371"/>
                    <a:pt x="3084" y="21013"/>
                    <a:pt x="2113" y="20535"/>
                  </a:cubicBezTo>
                  <a:cubicBezTo>
                    <a:pt x="1142" y="20058"/>
                    <a:pt x="657" y="19461"/>
                    <a:pt x="1021" y="18924"/>
                  </a:cubicBezTo>
                  <a:cubicBezTo>
                    <a:pt x="1385" y="18387"/>
                    <a:pt x="2598" y="17910"/>
                    <a:pt x="3812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251074" y="2835056"/>
              <a:ext cx="574992" cy="6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5" fill="norm" stroke="1" extrusionOk="0">
                  <a:moveTo>
                    <a:pt x="17118" y="2916"/>
                  </a:moveTo>
                  <a:cubicBezTo>
                    <a:pt x="15778" y="1980"/>
                    <a:pt x="14438" y="1044"/>
                    <a:pt x="12940" y="509"/>
                  </a:cubicBezTo>
                  <a:cubicBezTo>
                    <a:pt x="11442" y="-26"/>
                    <a:pt x="9787" y="-160"/>
                    <a:pt x="8250" y="208"/>
                  </a:cubicBezTo>
                  <a:cubicBezTo>
                    <a:pt x="6713" y="576"/>
                    <a:pt x="5294" y="1445"/>
                    <a:pt x="4111" y="2816"/>
                  </a:cubicBezTo>
                  <a:cubicBezTo>
                    <a:pt x="2929" y="4187"/>
                    <a:pt x="1983" y="6059"/>
                    <a:pt x="1273" y="7831"/>
                  </a:cubicBezTo>
                  <a:cubicBezTo>
                    <a:pt x="564" y="9603"/>
                    <a:pt x="91" y="11275"/>
                    <a:pt x="12" y="12880"/>
                  </a:cubicBezTo>
                  <a:cubicBezTo>
                    <a:pt x="-67" y="14485"/>
                    <a:pt x="248" y="16023"/>
                    <a:pt x="997" y="17327"/>
                  </a:cubicBezTo>
                  <a:cubicBezTo>
                    <a:pt x="1746" y="18631"/>
                    <a:pt x="2929" y="19701"/>
                    <a:pt x="4624" y="20403"/>
                  </a:cubicBezTo>
                  <a:cubicBezTo>
                    <a:pt x="6318" y="21106"/>
                    <a:pt x="8526" y="21440"/>
                    <a:pt x="10694" y="21273"/>
                  </a:cubicBezTo>
                  <a:cubicBezTo>
                    <a:pt x="12861" y="21106"/>
                    <a:pt x="14990" y="20437"/>
                    <a:pt x="16685" y="19300"/>
                  </a:cubicBezTo>
                  <a:cubicBezTo>
                    <a:pt x="18380" y="18163"/>
                    <a:pt x="19641" y="16558"/>
                    <a:pt x="20429" y="14686"/>
                  </a:cubicBezTo>
                  <a:cubicBezTo>
                    <a:pt x="21218" y="12813"/>
                    <a:pt x="21533" y="10673"/>
                    <a:pt x="21375" y="8768"/>
                  </a:cubicBezTo>
                  <a:cubicBezTo>
                    <a:pt x="21218" y="6862"/>
                    <a:pt x="20587" y="5190"/>
                    <a:pt x="19010" y="4153"/>
                  </a:cubicBezTo>
                  <a:cubicBezTo>
                    <a:pt x="17434" y="3117"/>
                    <a:pt x="14911" y="2716"/>
                    <a:pt x="13453" y="2582"/>
                  </a:cubicBezTo>
                  <a:cubicBezTo>
                    <a:pt x="11994" y="2448"/>
                    <a:pt x="11600" y="2582"/>
                    <a:pt x="11206" y="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532657" y="2379170"/>
              <a:ext cx="1727201" cy="65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8404"/>
                  </a:moveTo>
                  <a:cubicBezTo>
                    <a:pt x="132" y="16945"/>
                    <a:pt x="265" y="15487"/>
                    <a:pt x="516" y="13820"/>
                  </a:cubicBezTo>
                  <a:cubicBezTo>
                    <a:pt x="768" y="12153"/>
                    <a:pt x="1138" y="10278"/>
                    <a:pt x="1575" y="8645"/>
                  </a:cubicBezTo>
                  <a:cubicBezTo>
                    <a:pt x="2012" y="7013"/>
                    <a:pt x="2515" y="5624"/>
                    <a:pt x="3137" y="4513"/>
                  </a:cubicBezTo>
                  <a:cubicBezTo>
                    <a:pt x="3759" y="3402"/>
                    <a:pt x="4500" y="2568"/>
                    <a:pt x="5307" y="1874"/>
                  </a:cubicBezTo>
                  <a:cubicBezTo>
                    <a:pt x="6115" y="1179"/>
                    <a:pt x="6988" y="624"/>
                    <a:pt x="7769" y="311"/>
                  </a:cubicBezTo>
                  <a:cubicBezTo>
                    <a:pt x="8550" y="-2"/>
                    <a:pt x="9238" y="-71"/>
                    <a:pt x="9979" y="68"/>
                  </a:cubicBezTo>
                  <a:cubicBezTo>
                    <a:pt x="10721" y="207"/>
                    <a:pt x="11515" y="554"/>
                    <a:pt x="12362" y="1110"/>
                  </a:cubicBezTo>
                  <a:cubicBezTo>
                    <a:pt x="13209" y="1665"/>
                    <a:pt x="14109" y="2429"/>
                    <a:pt x="14929" y="3297"/>
                  </a:cubicBezTo>
                  <a:cubicBezTo>
                    <a:pt x="15750" y="4166"/>
                    <a:pt x="16491" y="5138"/>
                    <a:pt x="17166" y="6458"/>
                  </a:cubicBezTo>
                  <a:cubicBezTo>
                    <a:pt x="17841" y="7777"/>
                    <a:pt x="18450" y="9444"/>
                    <a:pt x="18913" y="10972"/>
                  </a:cubicBezTo>
                  <a:cubicBezTo>
                    <a:pt x="19376" y="12500"/>
                    <a:pt x="19694" y="13889"/>
                    <a:pt x="20051" y="15417"/>
                  </a:cubicBezTo>
                  <a:cubicBezTo>
                    <a:pt x="20409" y="16945"/>
                    <a:pt x="20806" y="18612"/>
                    <a:pt x="21071" y="19654"/>
                  </a:cubicBezTo>
                  <a:cubicBezTo>
                    <a:pt x="21335" y="20696"/>
                    <a:pt x="21468" y="21112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056657" y="2735720"/>
              <a:ext cx="215967" cy="3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41" fill="norm" stroke="1" extrusionOk="0">
                  <a:moveTo>
                    <a:pt x="17616" y="1574"/>
                  </a:moveTo>
                  <a:cubicBezTo>
                    <a:pt x="17825" y="820"/>
                    <a:pt x="18035" y="67"/>
                    <a:pt x="18245" y="4"/>
                  </a:cubicBezTo>
                  <a:cubicBezTo>
                    <a:pt x="18454" y="-59"/>
                    <a:pt x="18664" y="569"/>
                    <a:pt x="18979" y="2641"/>
                  </a:cubicBezTo>
                  <a:cubicBezTo>
                    <a:pt x="19293" y="4713"/>
                    <a:pt x="19713" y="8229"/>
                    <a:pt x="20027" y="10615"/>
                  </a:cubicBezTo>
                  <a:cubicBezTo>
                    <a:pt x="20342" y="13001"/>
                    <a:pt x="20551" y="14257"/>
                    <a:pt x="20866" y="15388"/>
                  </a:cubicBezTo>
                  <a:cubicBezTo>
                    <a:pt x="21181" y="16518"/>
                    <a:pt x="21600" y="17522"/>
                    <a:pt x="21285" y="18150"/>
                  </a:cubicBezTo>
                  <a:cubicBezTo>
                    <a:pt x="20971" y="18778"/>
                    <a:pt x="19922" y="19029"/>
                    <a:pt x="16252" y="19532"/>
                  </a:cubicBezTo>
                  <a:cubicBezTo>
                    <a:pt x="12583" y="20034"/>
                    <a:pt x="6291" y="2078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215582" y="2049068"/>
              <a:ext cx="129876" cy="16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868" fill="norm" stroke="1" extrusionOk="0">
                  <a:moveTo>
                    <a:pt x="21037" y="3408"/>
                  </a:moveTo>
                  <a:cubicBezTo>
                    <a:pt x="20008" y="2091"/>
                    <a:pt x="18980" y="774"/>
                    <a:pt x="16580" y="247"/>
                  </a:cubicBezTo>
                  <a:cubicBezTo>
                    <a:pt x="14180" y="-280"/>
                    <a:pt x="10408" y="-17"/>
                    <a:pt x="7151" y="1564"/>
                  </a:cubicBezTo>
                  <a:cubicBezTo>
                    <a:pt x="3894" y="3144"/>
                    <a:pt x="1151" y="6042"/>
                    <a:pt x="294" y="9466"/>
                  </a:cubicBezTo>
                  <a:cubicBezTo>
                    <a:pt x="-563" y="12891"/>
                    <a:pt x="466" y="16842"/>
                    <a:pt x="3208" y="18949"/>
                  </a:cubicBezTo>
                  <a:cubicBezTo>
                    <a:pt x="5951" y="21057"/>
                    <a:pt x="10408" y="21320"/>
                    <a:pt x="13666" y="20266"/>
                  </a:cubicBezTo>
                  <a:cubicBezTo>
                    <a:pt x="16923" y="19213"/>
                    <a:pt x="18980" y="16842"/>
                    <a:pt x="20008" y="13549"/>
                  </a:cubicBezTo>
                  <a:cubicBezTo>
                    <a:pt x="21037" y="10257"/>
                    <a:pt x="21037" y="6042"/>
                    <a:pt x="20351" y="3540"/>
                  </a:cubicBezTo>
                  <a:cubicBezTo>
                    <a:pt x="19666" y="1037"/>
                    <a:pt x="18294" y="247"/>
                    <a:pt x="17266" y="642"/>
                  </a:cubicBezTo>
                  <a:cubicBezTo>
                    <a:pt x="16237" y="1037"/>
                    <a:pt x="15551" y="2618"/>
                    <a:pt x="14866" y="4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440707" y="21209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574057" y="201295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05"/>
                    <a:pt x="0" y="10611"/>
                    <a:pt x="3600" y="14211"/>
                  </a:cubicBezTo>
                  <a:cubicBezTo>
                    <a:pt x="7200" y="17811"/>
                    <a:pt x="144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514458" y="3433233"/>
              <a:ext cx="1751750" cy="65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38" fill="norm" stroke="1" extrusionOk="0">
                  <a:moveTo>
                    <a:pt x="21590" y="1957"/>
                  </a:moveTo>
                  <a:cubicBezTo>
                    <a:pt x="21329" y="3915"/>
                    <a:pt x="21068" y="5872"/>
                    <a:pt x="20729" y="7864"/>
                  </a:cubicBezTo>
                  <a:cubicBezTo>
                    <a:pt x="20390" y="9856"/>
                    <a:pt x="19973" y="11883"/>
                    <a:pt x="19503" y="13631"/>
                  </a:cubicBezTo>
                  <a:cubicBezTo>
                    <a:pt x="19033" y="15379"/>
                    <a:pt x="18512" y="16847"/>
                    <a:pt x="18003" y="17965"/>
                  </a:cubicBezTo>
                  <a:cubicBezTo>
                    <a:pt x="17494" y="19083"/>
                    <a:pt x="16999" y="19852"/>
                    <a:pt x="16373" y="20412"/>
                  </a:cubicBezTo>
                  <a:cubicBezTo>
                    <a:pt x="15747" y="20971"/>
                    <a:pt x="14990" y="21320"/>
                    <a:pt x="14233" y="21460"/>
                  </a:cubicBezTo>
                  <a:cubicBezTo>
                    <a:pt x="13477" y="21600"/>
                    <a:pt x="12720" y="21530"/>
                    <a:pt x="12029" y="21425"/>
                  </a:cubicBezTo>
                  <a:cubicBezTo>
                    <a:pt x="11338" y="21320"/>
                    <a:pt x="10712" y="21181"/>
                    <a:pt x="10060" y="20831"/>
                  </a:cubicBezTo>
                  <a:cubicBezTo>
                    <a:pt x="9407" y="20482"/>
                    <a:pt x="8729" y="19922"/>
                    <a:pt x="8025" y="19083"/>
                  </a:cubicBezTo>
                  <a:cubicBezTo>
                    <a:pt x="7320" y="18245"/>
                    <a:pt x="6590" y="17126"/>
                    <a:pt x="5951" y="15973"/>
                  </a:cubicBezTo>
                  <a:cubicBezTo>
                    <a:pt x="5312" y="14819"/>
                    <a:pt x="4764" y="13631"/>
                    <a:pt x="4268" y="12443"/>
                  </a:cubicBezTo>
                  <a:cubicBezTo>
                    <a:pt x="3773" y="11254"/>
                    <a:pt x="3329" y="10066"/>
                    <a:pt x="2886" y="8878"/>
                  </a:cubicBezTo>
                  <a:cubicBezTo>
                    <a:pt x="2442" y="7689"/>
                    <a:pt x="1999" y="6501"/>
                    <a:pt x="1594" y="5383"/>
                  </a:cubicBezTo>
                  <a:cubicBezTo>
                    <a:pt x="1190" y="4264"/>
                    <a:pt x="825" y="3216"/>
                    <a:pt x="564" y="2482"/>
                  </a:cubicBezTo>
                  <a:cubicBezTo>
                    <a:pt x="303" y="1748"/>
                    <a:pt x="147" y="1328"/>
                    <a:pt x="68" y="1328"/>
                  </a:cubicBezTo>
                  <a:cubicBezTo>
                    <a:pt x="-10" y="1328"/>
                    <a:pt x="-10" y="1748"/>
                    <a:pt x="16" y="2971"/>
                  </a:cubicBezTo>
                  <a:cubicBezTo>
                    <a:pt x="42" y="4194"/>
                    <a:pt x="94" y="6221"/>
                    <a:pt x="120" y="7445"/>
                  </a:cubicBezTo>
                  <a:cubicBezTo>
                    <a:pt x="147" y="8668"/>
                    <a:pt x="147" y="9087"/>
                    <a:pt x="147" y="9507"/>
                  </a:cubicBezTo>
                  <a:cubicBezTo>
                    <a:pt x="147" y="9926"/>
                    <a:pt x="147" y="10346"/>
                    <a:pt x="147" y="10346"/>
                  </a:cubicBezTo>
                  <a:cubicBezTo>
                    <a:pt x="147" y="10346"/>
                    <a:pt x="147" y="9926"/>
                    <a:pt x="120" y="8738"/>
                  </a:cubicBezTo>
                  <a:cubicBezTo>
                    <a:pt x="94" y="7550"/>
                    <a:pt x="42" y="5592"/>
                    <a:pt x="29" y="4264"/>
                  </a:cubicBezTo>
                  <a:cubicBezTo>
                    <a:pt x="16" y="2936"/>
                    <a:pt x="42" y="2237"/>
                    <a:pt x="81" y="1643"/>
                  </a:cubicBezTo>
                  <a:cubicBezTo>
                    <a:pt x="120" y="1049"/>
                    <a:pt x="173" y="559"/>
                    <a:pt x="277" y="350"/>
                  </a:cubicBezTo>
                  <a:cubicBezTo>
                    <a:pt x="381" y="140"/>
                    <a:pt x="538" y="210"/>
                    <a:pt x="1086" y="175"/>
                  </a:cubicBezTo>
                  <a:cubicBezTo>
                    <a:pt x="1633" y="140"/>
                    <a:pt x="2573" y="0"/>
                    <a:pt x="3225" y="0"/>
                  </a:cubicBezTo>
                  <a:cubicBezTo>
                    <a:pt x="3877" y="0"/>
                    <a:pt x="4242" y="140"/>
                    <a:pt x="4607" y="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432525" y="4236902"/>
              <a:ext cx="147883" cy="22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00" fill="norm" stroke="1" extrusionOk="0">
                  <a:moveTo>
                    <a:pt x="21255" y="6585"/>
                  </a:moveTo>
                  <a:cubicBezTo>
                    <a:pt x="20647" y="5566"/>
                    <a:pt x="20038" y="4547"/>
                    <a:pt x="19125" y="3426"/>
                  </a:cubicBezTo>
                  <a:cubicBezTo>
                    <a:pt x="18213" y="2305"/>
                    <a:pt x="16996" y="1083"/>
                    <a:pt x="13801" y="2509"/>
                  </a:cubicBezTo>
                  <a:cubicBezTo>
                    <a:pt x="10607" y="3935"/>
                    <a:pt x="5435" y="8011"/>
                    <a:pt x="2697" y="11475"/>
                  </a:cubicBezTo>
                  <a:cubicBezTo>
                    <a:pt x="-41" y="14939"/>
                    <a:pt x="-345" y="17792"/>
                    <a:pt x="263" y="19422"/>
                  </a:cubicBezTo>
                  <a:cubicBezTo>
                    <a:pt x="872" y="21052"/>
                    <a:pt x="2393" y="21460"/>
                    <a:pt x="5435" y="21052"/>
                  </a:cubicBezTo>
                  <a:cubicBezTo>
                    <a:pt x="8478" y="20645"/>
                    <a:pt x="13041" y="19422"/>
                    <a:pt x="16235" y="16569"/>
                  </a:cubicBezTo>
                  <a:cubicBezTo>
                    <a:pt x="19430" y="13717"/>
                    <a:pt x="21255" y="9234"/>
                    <a:pt x="20951" y="6177"/>
                  </a:cubicBezTo>
                  <a:cubicBezTo>
                    <a:pt x="20647" y="3120"/>
                    <a:pt x="18213" y="1490"/>
                    <a:pt x="16235" y="675"/>
                  </a:cubicBezTo>
                  <a:cubicBezTo>
                    <a:pt x="14258" y="-140"/>
                    <a:pt x="12737" y="-140"/>
                    <a:pt x="11520" y="268"/>
                  </a:cubicBezTo>
                  <a:cubicBezTo>
                    <a:pt x="10303" y="675"/>
                    <a:pt x="9390" y="1490"/>
                    <a:pt x="8478" y="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669307" y="438149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713757" y="4212166"/>
              <a:ext cx="234951" cy="29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0" y="2568"/>
                  </a:moveTo>
                  <a:cubicBezTo>
                    <a:pt x="21600" y="1813"/>
                    <a:pt x="21600" y="1057"/>
                    <a:pt x="21114" y="604"/>
                  </a:cubicBezTo>
                  <a:cubicBezTo>
                    <a:pt x="20627" y="151"/>
                    <a:pt x="19654" y="0"/>
                    <a:pt x="18000" y="0"/>
                  </a:cubicBezTo>
                  <a:cubicBezTo>
                    <a:pt x="16346" y="0"/>
                    <a:pt x="14011" y="151"/>
                    <a:pt x="12259" y="378"/>
                  </a:cubicBezTo>
                  <a:cubicBezTo>
                    <a:pt x="10508" y="604"/>
                    <a:pt x="9341" y="906"/>
                    <a:pt x="8757" y="1813"/>
                  </a:cubicBezTo>
                  <a:cubicBezTo>
                    <a:pt x="8173" y="2719"/>
                    <a:pt x="8173" y="4229"/>
                    <a:pt x="8173" y="5362"/>
                  </a:cubicBezTo>
                  <a:cubicBezTo>
                    <a:pt x="8173" y="6495"/>
                    <a:pt x="8173" y="7250"/>
                    <a:pt x="9049" y="7703"/>
                  </a:cubicBezTo>
                  <a:cubicBezTo>
                    <a:pt x="9924" y="8157"/>
                    <a:pt x="11676" y="8308"/>
                    <a:pt x="13330" y="8912"/>
                  </a:cubicBezTo>
                  <a:cubicBezTo>
                    <a:pt x="14984" y="9516"/>
                    <a:pt x="16541" y="10573"/>
                    <a:pt x="17319" y="11933"/>
                  </a:cubicBezTo>
                  <a:cubicBezTo>
                    <a:pt x="18097" y="13292"/>
                    <a:pt x="18097" y="14954"/>
                    <a:pt x="16930" y="16691"/>
                  </a:cubicBezTo>
                  <a:cubicBezTo>
                    <a:pt x="15762" y="18428"/>
                    <a:pt x="13427" y="20241"/>
                    <a:pt x="10703" y="20920"/>
                  </a:cubicBezTo>
                  <a:cubicBezTo>
                    <a:pt x="7978" y="21600"/>
                    <a:pt x="4865" y="21147"/>
                    <a:pt x="3016" y="20467"/>
                  </a:cubicBezTo>
                  <a:cubicBezTo>
                    <a:pt x="1168" y="19787"/>
                    <a:pt x="584" y="18881"/>
                    <a:pt x="0" y="1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19455" y="1964521"/>
              <a:ext cx="527474" cy="89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92" fill="norm" stroke="1" extrusionOk="0">
                  <a:moveTo>
                    <a:pt x="7988" y="21492"/>
                  </a:moveTo>
                  <a:cubicBezTo>
                    <a:pt x="7131" y="20830"/>
                    <a:pt x="6274" y="20167"/>
                    <a:pt x="5288" y="19174"/>
                  </a:cubicBezTo>
                  <a:cubicBezTo>
                    <a:pt x="4302" y="18181"/>
                    <a:pt x="3188" y="16856"/>
                    <a:pt x="2288" y="15277"/>
                  </a:cubicBezTo>
                  <a:cubicBezTo>
                    <a:pt x="1388" y="13698"/>
                    <a:pt x="702" y="11864"/>
                    <a:pt x="316" y="10259"/>
                  </a:cubicBezTo>
                  <a:cubicBezTo>
                    <a:pt x="-69" y="8654"/>
                    <a:pt x="-155" y="7279"/>
                    <a:pt x="359" y="5954"/>
                  </a:cubicBezTo>
                  <a:cubicBezTo>
                    <a:pt x="874" y="4630"/>
                    <a:pt x="1988" y="3356"/>
                    <a:pt x="3316" y="2388"/>
                  </a:cubicBezTo>
                  <a:cubicBezTo>
                    <a:pt x="4645" y="1420"/>
                    <a:pt x="6188" y="758"/>
                    <a:pt x="7988" y="376"/>
                  </a:cubicBezTo>
                  <a:cubicBezTo>
                    <a:pt x="9788" y="-6"/>
                    <a:pt x="11845" y="-108"/>
                    <a:pt x="13388" y="121"/>
                  </a:cubicBezTo>
                  <a:cubicBezTo>
                    <a:pt x="14931" y="350"/>
                    <a:pt x="15959" y="911"/>
                    <a:pt x="17031" y="1828"/>
                  </a:cubicBezTo>
                  <a:cubicBezTo>
                    <a:pt x="18102" y="2745"/>
                    <a:pt x="19216" y="4018"/>
                    <a:pt x="19988" y="5521"/>
                  </a:cubicBezTo>
                  <a:cubicBezTo>
                    <a:pt x="20759" y="7024"/>
                    <a:pt x="21188" y="8756"/>
                    <a:pt x="21316" y="10412"/>
                  </a:cubicBezTo>
                  <a:cubicBezTo>
                    <a:pt x="21445" y="12067"/>
                    <a:pt x="21274" y="13647"/>
                    <a:pt x="21016" y="14767"/>
                  </a:cubicBezTo>
                  <a:cubicBezTo>
                    <a:pt x="20759" y="15888"/>
                    <a:pt x="20416" y="16550"/>
                    <a:pt x="20074" y="16958"/>
                  </a:cubicBezTo>
                  <a:cubicBezTo>
                    <a:pt x="19731" y="17366"/>
                    <a:pt x="19388" y="17518"/>
                    <a:pt x="19045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113557" y="2616200"/>
              <a:ext cx="273051" cy="15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0"/>
                  </a:moveTo>
                  <a:cubicBezTo>
                    <a:pt x="1005" y="5546"/>
                    <a:pt x="2009" y="11092"/>
                    <a:pt x="2512" y="14741"/>
                  </a:cubicBezTo>
                  <a:cubicBezTo>
                    <a:pt x="3014" y="18389"/>
                    <a:pt x="3014" y="20141"/>
                    <a:pt x="3433" y="20870"/>
                  </a:cubicBezTo>
                  <a:cubicBezTo>
                    <a:pt x="3851" y="21600"/>
                    <a:pt x="4688" y="21308"/>
                    <a:pt x="6614" y="19119"/>
                  </a:cubicBezTo>
                  <a:cubicBezTo>
                    <a:pt x="8540" y="16930"/>
                    <a:pt x="11553" y="12843"/>
                    <a:pt x="14233" y="10216"/>
                  </a:cubicBezTo>
                  <a:cubicBezTo>
                    <a:pt x="16912" y="7589"/>
                    <a:pt x="19256" y="6422"/>
                    <a:pt x="21600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162240" y="1596971"/>
              <a:ext cx="127509" cy="24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027" fill="norm" stroke="1" extrusionOk="0">
                  <a:moveTo>
                    <a:pt x="12890" y="4123"/>
                  </a:moveTo>
                  <a:cubicBezTo>
                    <a:pt x="11497" y="3391"/>
                    <a:pt x="10103" y="2659"/>
                    <a:pt x="8535" y="2293"/>
                  </a:cubicBezTo>
                  <a:cubicBezTo>
                    <a:pt x="6968" y="1927"/>
                    <a:pt x="5226" y="1927"/>
                    <a:pt x="3484" y="3574"/>
                  </a:cubicBezTo>
                  <a:cubicBezTo>
                    <a:pt x="1742" y="5221"/>
                    <a:pt x="0" y="8516"/>
                    <a:pt x="0" y="11720"/>
                  </a:cubicBezTo>
                  <a:cubicBezTo>
                    <a:pt x="0" y="14923"/>
                    <a:pt x="1742" y="18035"/>
                    <a:pt x="4006" y="19682"/>
                  </a:cubicBezTo>
                  <a:cubicBezTo>
                    <a:pt x="6271" y="21330"/>
                    <a:pt x="9058" y="21513"/>
                    <a:pt x="12194" y="19957"/>
                  </a:cubicBezTo>
                  <a:cubicBezTo>
                    <a:pt x="15329" y="18401"/>
                    <a:pt x="18813" y="15106"/>
                    <a:pt x="20206" y="11903"/>
                  </a:cubicBezTo>
                  <a:cubicBezTo>
                    <a:pt x="21600" y="8699"/>
                    <a:pt x="20903" y="5588"/>
                    <a:pt x="19858" y="3391"/>
                  </a:cubicBezTo>
                  <a:cubicBezTo>
                    <a:pt x="18813" y="1194"/>
                    <a:pt x="17419" y="-87"/>
                    <a:pt x="15155" y="5"/>
                  </a:cubicBezTo>
                  <a:cubicBezTo>
                    <a:pt x="12890" y="96"/>
                    <a:pt x="9755" y="1560"/>
                    <a:pt x="8013" y="2842"/>
                  </a:cubicBezTo>
                  <a:cubicBezTo>
                    <a:pt x="6271" y="4123"/>
                    <a:pt x="5923" y="5221"/>
                    <a:pt x="5574" y="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399307" y="1733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501395" y="1482660"/>
              <a:ext cx="196363" cy="39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32" fill="norm" stroke="1" extrusionOk="0">
                  <a:moveTo>
                    <a:pt x="10287" y="6346"/>
                  </a:moveTo>
                  <a:cubicBezTo>
                    <a:pt x="10287" y="5203"/>
                    <a:pt x="10287" y="4061"/>
                    <a:pt x="9598" y="2975"/>
                  </a:cubicBezTo>
                  <a:cubicBezTo>
                    <a:pt x="8908" y="1889"/>
                    <a:pt x="7530" y="861"/>
                    <a:pt x="6151" y="346"/>
                  </a:cubicBezTo>
                  <a:cubicBezTo>
                    <a:pt x="4772" y="-168"/>
                    <a:pt x="3394" y="-168"/>
                    <a:pt x="2130" y="746"/>
                  </a:cubicBezTo>
                  <a:cubicBezTo>
                    <a:pt x="866" y="1661"/>
                    <a:pt x="-283" y="3489"/>
                    <a:pt x="62" y="4746"/>
                  </a:cubicBezTo>
                  <a:cubicBezTo>
                    <a:pt x="406" y="6003"/>
                    <a:pt x="2245" y="6689"/>
                    <a:pt x="4428" y="6746"/>
                  </a:cubicBezTo>
                  <a:cubicBezTo>
                    <a:pt x="6611" y="6803"/>
                    <a:pt x="9138" y="6232"/>
                    <a:pt x="10747" y="5718"/>
                  </a:cubicBezTo>
                  <a:cubicBezTo>
                    <a:pt x="12355" y="5203"/>
                    <a:pt x="13045" y="4746"/>
                    <a:pt x="13619" y="4803"/>
                  </a:cubicBezTo>
                  <a:cubicBezTo>
                    <a:pt x="14194" y="4861"/>
                    <a:pt x="14653" y="5432"/>
                    <a:pt x="15572" y="7032"/>
                  </a:cubicBezTo>
                  <a:cubicBezTo>
                    <a:pt x="16491" y="8632"/>
                    <a:pt x="17870" y="11261"/>
                    <a:pt x="18904" y="13832"/>
                  </a:cubicBezTo>
                  <a:cubicBezTo>
                    <a:pt x="19938" y="16403"/>
                    <a:pt x="20628" y="18918"/>
                    <a:pt x="21317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599158" y="2070038"/>
              <a:ext cx="481929" cy="78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8" fill="norm" stroke="1" extrusionOk="0">
                  <a:moveTo>
                    <a:pt x="5489" y="19459"/>
                  </a:moveTo>
                  <a:cubicBezTo>
                    <a:pt x="4460" y="18417"/>
                    <a:pt x="3432" y="17374"/>
                    <a:pt x="2543" y="15927"/>
                  </a:cubicBezTo>
                  <a:cubicBezTo>
                    <a:pt x="1655" y="14479"/>
                    <a:pt x="907" y="12626"/>
                    <a:pt x="440" y="10976"/>
                  </a:cubicBezTo>
                  <a:cubicBezTo>
                    <a:pt x="-28" y="9325"/>
                    <a:pt x="-215" y="7877"/>
                    <a:pt x="346" y="6401"/>
                  </a:cubicBezTo>
                  <a:cubicBezTo>
                    <a:pt x="907" y="4924"/>
                    <a:pt x="2216" y="3418"/>
                    <a:pt x="3946" y="2318"/>
                  </a:cubicBezTo>
                  <a:cubicBezTo>
                    <a:pt x="5676" y="1218"/>
                    <a:pt x="7827" y="523"/>
                    <a:pt x="9743" y="204"/>
                  </a:cubicBezTo>
                  <a:cubicBezTo>
                    <a:pt x="11660" y="-114"/>
                    <a:pt x="13343" y="-56"/>
                    <a:pt x="14840" y="349"/>
                  </a:cubicBezTo>
                  <a:cubicBezTo>
                    <a:pt x="16336" y="755"/>
                    <a:pt x="17645" y="1507"/>
                    <a:pt x="18673" y="2608"/>
                  </a:cubicBezTo>
                  <a:cubicBezTo>
                    <a:pt x="19702" y="3708"/>
                    <a:pt x="20450" y="5156"/>
                    <a:pt x="20871" y="6777"/>
                  </a:cubicBezTo>
                  <a:cubicBezTo>
                    <a:pt x="21291" y="8399"/>
                    <a:pt x="21385" y="10194"/>
                    <a:pt x="21198" y="11786"/>
                  </a:cubicBezTo>
                  <a:cubicBezTo>
                    <a:pt x="21011" y="13379"/>
                    <a:pt x="20543" y="14769"/>
                    <a:pt x="19842" y="16072"/>
                  </a:cubicBezTo>
                  <a:cubicBezTo>
                    <a:pt x="19141" y="17374"/>
                    <a:pt x="18206" y="18591"/>
                    <a:pt x="17551" y="19343"/>
                  </a:cubicBezTo>
                  <a:cubicBezTo>
                    <a:pt x="16897" y="20096"/>
                    <a:pt x="16523" y="20386"/>
                    <a:pt x="16102" y="20733"/>
                  </a:cubicBezTo>
                  <a:cubicBezTo>
                    <a:pt x="15681" y="21081"/>
                    <a:pt x="15214" y="21486"/>
                    <a:pt x="14980" y="21457"/>
                  </a:cubicBezTo>
                  <a:cubicBezTo>
                    <a:pt x="14746" y="21428"/>
                    <a:pt x="14746" y="20965"/>
                    <a:pt x="14840" y="20588"/>
                  </a:cubicBezTo>
                  <a:cubicBezTo>
                    <a:pt x="14933" y="20212"/>
                    <a:pt x="15120" y="19922"/>
                    <a:pt x="15307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928699" y="2682787"/>
              <a:ext cx="188409" cy="16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55" fill="norm" stroke="1" extrusionOk="0">
                  <a:moveTo>
                    <a:pt x="6243" y="2846"/>
                  </a:moveTo>
                  <a:cubicBezTo>
                    <a:pt x="6483" y="1496"/>
                    <a:pt x="6723" y="146"/>
                    <a:pt x="6483" y="11"/>
                  </a:cubicBezTo>
                  <a:cubicBezTo>
                    <a:pt x="6243" y="-124"/>
                    <a:pt x="5523" y="956"/>
                    <a:pt x="4323" y="4061"/>
                  </a:cubicBezTo>
                  <a:cubicBezTo>
                    <a:pt x="3123" y="7166"/>
                    <a:pt x="1443" y="12296"/>
                    <a:pt x="603" y="15536"/>
                  </a:cubicBezTo>
                  <a:cubicBezTo>
                    <a:pt x="-237" y="18776"/>
                    <a:pt x="-237" y="20126"/>
                    <a:pt x="843" y="20801"/>
                  </a:cubicBezTo>
                  <a:cubicBezTo>
                    <a:pt x="1923" y="21476"/>
                    <a:pt x="4083" y="21476"/>
                    <a:pt x="7683" y="20261"/>
                  </a:cubicBezTo>
                  <a:cubicBezTo>
                    <a:pt x="11283" y="19046"/>
                    <a:pt x="16323" y="16616"/>
                    <a:pt x="21363" y="14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267390" y="2158730"/>
              <a:ext cx="120883" cy="21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49" fill="norm" stroke="1" extrusionOk="0">
                  <a:moveTo>
                    <a:pt x="14897" y="2448"/>
                  </a:moveTo>
                  <a:cubicBezTo>
                    <a:pt x="13779" y="1641"/>
                    <a:pt x="12662" y="833"/>
                    <a:pt x="11172" y="329"/>
                  </a:cubicBezTo>
                  <a:cubicBezTo>
                    <a:pt x="9683" y="-176"/>
                    <a:pt x="7821" y="-378"/>
                    <a:pt x="5400" y="1843"/>
                  </a:cubicBezTo>
                  <a:cubicBezTo>
                    <a:pt x="2979" y="4063"/>
                    <a:pt x="0" y="8706"/>
                    <a:pt x="0" y="12340"/>
                  </a:cubicBezTo>
                  <a:cubicBezTo>
                    <a:pt x="0" y="15973"/>
                    <a:pt x="2979" y="18598"/>
                    <a:pt x="5959" y="19910"/>
                  </a:cubicBezTo>
                  <a:cubicBezTo>
                    <a:pt x="8938" y="21222"/>
                    <a:pt x="11917" y="21222"/>
                    <a:pt x="14897" y="19506"/>
                  </a:cubicBezTo>
                  <a:cubicBezTo>
                    <a:pt x="17876" y="17790"/>
                    <a:pt x="20855" y="14358"/>
                    <a:pt x="21228" y="11129"/>
                  </a:cubicBezTo>
                  <a:cubicBezTo>
                    <a:pt x="21600" y="7899"/>
                    <a:pt x="19366" y="4871"/>
                    <a:pt x="16945" y="3357"/>
                  </a:cubicBezTo>
                  <a:cubicBezTo>
                    <a:pt x="14524" y="1843"/>
                    <a:pt x="11917" y="1843"/>
                    <a:pt x="10614" y="2347"/>
                  </a:cubicBezTo>
                  <a:cubicBezTo>
                    <a:pt x="9310" y="2852"/>
                    <a:pt x="9310" y="3861"/>
                    <a:pt x="9869" y="4770"/>
                  </a:cubicBezTo>
                  <a:cubicBezTo>
                    <a:pt x="10428" y="5678"/>
                    <a:pt x="11545" y="6486"/>
                    <a:pt x="12662" y="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529857" y="2311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573004" y="2112062"/>
              <a:ext cx="140058" cy="27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65" fill="norm" stroke="1" extrusionOk="0">
                  <a:moveTo>
                    <a:pt x="14489" y="1665"/>
                  </a:moveTo>
                  <a:cubicBezTo>
                    <a:pt x="13536" y="1010"/>
                    <a:pt x="12584" y="356"/>
                    <a:pt x="10201" y="110"/>
                  </a:cubicBezTo>
                  <a:cubicBezTo>
                    <a:pt x="7819" y="-135"/>
                    <a:pt x="4007" y="29"/>
                    <a:pt x="1942" y="601"/>
                  </a:cubicBezTo>
                  <a:cubicBezTo>
                    <a:pt x="-122" y="1174"/>
                    <a:pt x="-440" y="2156"/>
                    <a:pt x="513" y="3301"/>
                  </a:cubicBezTo>
                  <a:cubicBezTo>
                    <a:pt x="1466" y="4447"/>
                    <a:pt x="3689" y="5756"/>
                    <a:pt x="7025" y="7638"/>
                  </a:cubicBezTo>
                  <a:cubicBezTo>
                    <a:pt x="10360" y="9520"/>
                    <a:pt x="14807" y="11974"/>
                    <a:pt x="17507" y="14101"/>
                  </a:cubicBezTo>
                  <a:cubicBezTo>
                    <a:pt x="20207" y="16229"/>
                    <a:pt x="21160" y="18029"/>
                    <a:pt x="21001" y="19338"/>
                  </a:cubicBezTo>
                  <a:cubicBezTo>
                    <a:pt x="20842" y="20647"/>
                    <a:pt x="19572" y="21465"/>
                    <a:pt x="17666" y="21465"/>
                  </a:cubicBezTo>
                  <a:cubicBezTo>
                    <a:pt x="15760" y="21465"/>
                    <a:pt x="13219" y="20647"/>
                    <a:pt x="10678" y="1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644157" y="206375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51564" y="2839733"/>
              <a:ext cx="768257" cy="62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07" fill="norm" stroke="1" extrusionOk="0">
                  <a:moveTo>
                    <a:pt x="16024" y="2802"/>
                  </a:moveTo>
                  <a:cubicBezTo>
                    <a:pt x="16024" y="2437"/>
                    <a:pt x="16024" y="2072"/>
                    <a:pt x="16054" y="1707"/>
                  </a:cubicBezTo>
                  <a:cubicBezTo>
                    <a:pt x="16084" y="1342"/>
                    <a:pt x="16143" y="978"/>
                    <a:pt x="16024" y="759"/>
                  </a:cubicBezTo>
                  <a:cubicBezTo>
                    <a:pt x="15906" y="540"/>
                    <a:pt x="15610" y="467"/>
                    <a:pt x="14663" y="394"/>
                  </a:cubicBezTo>
                  <a:cubicBezTo>
                    <a:pt x="13716" y="321"/>
                    <a:pt x="12119" y="248"/>
                    <a:pt x="10639" y="321"/>
                  </a:cubicBezTo>
                  <a:cubicBezTo>
                    <a:pt x="9160" y="394"/>
                    <a:pt x="7799" y="613"/>
                    <a:pt x="6674" y="1014"/>
                  </a:cubicBezTo>
                  <a:cubicBezTo>
                    <a:pt x="5550" y="1415"/>
                    <a:pt x="4662" y="1999"/>
                    <a:pt x="3775" y="2802"/>
                  </a:cubicBezTo>
                  <a:cubicBezTo>
                    <a:pt x="2887" y="3605"/>
                    <a:pt x="1999" y="4626"/>
                    <a:pt x="1378" y="5794"/>
                  </a:cubicBezTo>
                  <a:cubicBezTo>
                    <a:pt x="756" y="6961"/>
                    <a:pt x="401" y="8275"/>
                    <a:pt x="194" y="9807"/>
                  </a:cubicBezTo>
                  <a:cubicBezTo>
                    <a:pt x="-13" y="11340"/>
                    <a:pt x="-72" y="13091"/>
                    <a:pt x="106" y="14551"/>
                  </a:cubicBezTo>
                  <a:cubicBezTo>
                    <a:pt x="283" y="16010"/>
                    <a:pt x="697" y="17178"/>
                    <a:pt x="1526" y="18236"/>
                  </a:cubicBezTo>
                  <a:cubicBezTo>
                    <a:pt x="2354" y="19294"/>
                    <a:pt x="3597" y="20242"/>
                    <a:pt x="4781" y="20790"/>
                  </a:cubicBezTo>
                  <a:cubicBezTo>
                    <a:pt x="5964" y="21337"/>
                    <a:pt x="7089" y="21483"/>
                    <a:pt x="8509" y="21374"/>
                  </a:cubicBezTo>
                  <a:cubicBezTo>
                    <a:pt x="9929" y="21264"/>
                    <a:pt x="11645" y="20899"/>
                    <a:pt x="13066" y="20352"/>
                  </a:cubicBezTo>
                  <a:cubicBezTo>
                    <a:pt x="14486" y="19805"/>
                    <a:pt x="15610" y="19075"/>
                    <a:pt x="16705" y="18017"/>
                  </a:cubicBezTo>
                  <a:cubicBezTo>
                    <a:pt x="17800" y="16959"/>
                    <a:pt x="18865" y="15572"/>
                    <a:pt x="19664" y="14040"/>
                  </a:cubicBezTo>
                  <a:cubicBezTo>
                    <a:pt x="20463" y="12507"/>
                    <a:pt x="20995" y="10829"/>
                    <a:pt x="21262" y="9625"/>
                  </a:cubicBezTo>
                  <a:cubicBezTo>
                    <a:pt x="21528" y="8421"/>
                    <a:pt x="21528" y="7691"/>
                    <a:pt x="21380" y="6925"/>
                  </a:cubicBezTo>
                  <a:cubicBezTo>
                    <a:pt x="21232" y="6159"/>
                    <a:pt x="20936" y="5356"/>
                    <a:pt x="20344" y="4553"/>
                  </a:cubicBezTo>
                  <a:cubicBezTo>
                    <a:pt x="19753" y="3751"/>
                    <a:pt x="18865" y="2948"/>
                    <a:pt x="17474" y="2218"/>
                  </a:cubicBezTo>
                  <a:cubicBezTo>
                    <a:pt x="16084" y="1488"/>
                    <a:pt x="14190" y="832"/>
                    <a:pt x="12563" y="430"/>
                  </a:cubicBezTo>
                  <a:cubicBezTo>
                    <a:pt x="10935" y="29"/>
                    <a:pt x="9574" y="-117"/>
                    <a:pt x="8243" y="102"/>
                  </a:cubicBezTo>
                  <a:cubicBezTo>
                    <a:pt x="6911" y="321"/>
                    <a:pt x="5609" y="905"/>
                    <a:pt x="4633" y="1634"/>
                  </a:cubicBezTo>
                  <a:cubicBezTo>
                    <a:pt x="3656" y="2364"/>
                    <a:pt x="3005" y="3240"/>
                    <a:pt x="2354" y="4736"/>
                  </a:cubicBezTo>
                  <a:cubicBezTo>
                    <a:pt x="1703" y="6232"/>
                    <a:pt x="1052" y="8348"/>
                    <a:pt x="668" y="10318"/>
                  </a:cubicBezTo>
                  <a:cubicBezTo>
                    <a:pt x="283" y="12288"/>
                    <a:pt x="165" y="14113"/>
                    <a:pt x="283" y="15353"/>
                  </a:cubicBezTo>
                  <a:cubicBezTo>
                    <a:pt x="401" y="16594"/>
                    <a:pt x="756" y="17251"/>
                    <a:pt x="1585" y="17834"/>
                  </a:cubicBezTo>
                  <a:cubicBezTo>
                    <a:pt x="2413" y="18418"/>
                    <a:pt x="3715" y="18929"/>
                    <a:pt x="5461" y="19184"/>
                  </a:cubicBezTo>
                  <a:cubicBezTo>
                    <a:pt x="7207" y="19440"/>
                    <a:pt x="9396" y="19440"/>
                    <a:pt x="11468" y="19184"/>
                  </a:cubicBezTo>
                  <a:cubicBezTo>
                    <a:pt x="13539" y="18929"/>
                    <a:pt x="15492" y="18418"/>
                    <a:pt x="16912" y="17688"/>
                  </a:cubicBezTo>
                  <a:cubicBezTo>
                    <a:pt x="18332" y="16959"/>
                    <a:pt x="19220" y="16010"/>
                    <a:pt x="19871" y="14660"/>
                  </a:cubicBezTo>
                  <a:cubicBezTo>
                    <a:pt x="20522" y="13310"/>
                    <a:pt x="20936" y="11559"/>
                    <a:pt x="20936" y="10136"/>
                  </a:cubicBezTo>
                  <a:cubicBezTo>
                    <a:pt x="20936" y="8713"/>
                    <a:pt x="20522" y="7618"/>
                    <a:pt x="19605" y="6341"/>
                  </a:cubicBezTo>
                  <a:cubicBezTo>
                    <a:pt x="18687" y="5064"/>
                    <a:pt x="17267" y="3605"/>
                    <a:pt x="15640" y="2692"/>
                  </a:cubicBezTo>
                  <a:cubicBezTo>
                    <a:pt x="14012" y="1780"/>
                    <a:pt x="12178" y="1415"/>
                    <a:pt x="11083" y="1342"/>
                  </a:cubicBezTo>
                  <a:cubicBezTo>
                    <a:pt x="9988" y="1269"/>
                    <a:pt x="9633" y="1488"/>
                    <a:pt x="9278" y="1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73807" y="5524500"/>
              <a:ext cx="215901" cy="3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847" y="2314"/>
                    <a:pt x="1694" y="4629"/>
                    <a:pt x="2118" y="7200"/>
                  </a:cubicBezTo>
                  <a:cubicBezTo>
                    <a:pt x="2541" y="9771"/>
                    <a:pt x="2541" y="12600"/>
                    <a:pt x="2753" y="14914"/>
                  </a:cubicBezTo>
                  <a:cubicBezTo>
                    <a:pt x="2965" y="17229"/>
                    <a:pt x="3388" y="19029"/>
                    <a:pt x="4024" y="20121"/>
                  </a:cubicBezTo>
                  <a:cubicBezTo>
                    <a:pt x="4659" y="21214"/>
                    <a:pt x="5506" y="21600"/>
                    <a:pt x="6247" y="21343"/>
                  </a:cubicBezTo>
                  <a:cubicBezTo>
                    <a:pt x="6988" y="21086"/>
                    <a:pt x="7624" y="20186"/>
                    <a:pt x="8259" y="18450"/>
                  </a:cubicBezTo>
                  <a:cubicBezTo>
                    <a:pt x="8894" y="16714"/>
                    <a:pt x="9529" y="14143"/>
                    <a:pt x="10059" y="12536"/>
                  </a:cubicBezTo>
                  <a:cubicBezTo>
                    <a:pt x="10588" y="10929"/>
                    <a:pt x="11012" y="10286"/>
                    <a:pt x="11329" y="10286"/>
                  </a:cubicBezTo>
                  <a:cubicBezTo>
                    <a:pt x="11647" y="10286"/>
                    <a:pt x="11859" y="10929"/>
                    <a:pt x="12282" y="12279"/>
                  </a:cubicBezTo>
                  <a:cubicBezTo>
                    <a:pt x="12706" y="13629"/>
                    <a:pt x="13341" y="15686"/>
                    <a:pt x="13976" y="17164"/>
                  </a:cubicBezTo>
                  <a:cubicBezTo>
                    <a:pt x="14612" y="18643"/>
                    <a:pt x="15247" y="19543"/>
                    <a:pt x="15988" y="19479"/>
                  </a:cubicBezTo>
                  <a:cubicBezTo>
                    <a:pt x="16729" y="19414"/>
                    <a:pt x="17576" y="18386"/>
                    <a:pt x="18529" y="15879"/>
                  </a:cubicBezTo>
                  <a:cubicBezTo>
                    <a:pt x="19482" y="13371"/>
                    <a:pt x="20541" y="9386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06124" y="5499099"/>
              <a:ext cx="112184" cy="3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0596" y="0"/>
                  </a:moveTo>
                  <a:cubicBezTo>
                    <a:pt x="9374" y="1200"/>
                    <a:pt x="8151" y="2400"/>
                    <a:pt x="6725" y="5200"/>
                  </a:cubicBezTo>
                  <a:cubicBezTo>
                    <a:pt x="5298" y="8000"/>
                    <a:pt x="3668" y="12400"/>
                    <a:pt x="2649" y="15000"/>
                  </a:cubicBezTo>
                  <a:cubicBezTo>
                    <a:pt x="1630" y="17600"/>
                    <a:pt x="1223" y="18400"/>
                    <a:pt x="815" y="18467"/>
                  </a:cubicBezTo>
                  <a:cubicBezTo>
                    <a:pt x="408" y="18533"/>
                    <a:pt x="0" y="17867"/>
                    <a:pt x="0" y="16800"/>
                  </a:cubicBezTo>
                  <a:cubicBezTo>
                    <a:pt x="0" y="15733"/>
                    <a:pt x="408" y="14267"/>
                    <a:pt x="1426" y="13200"/>
                  </a:cubicBezTo>
                  <a:cubicBezTo>
                    <a:pt x="2445" y="12133"/>
                    <a:pt x="4075" y="11467"/>
                    <a:pt x="5909" y="11200"/>
                  </a:cubicBezTo>
                  <a:cubicBezTo>
                    <a:pt x="7743" y="10933"/>
                    <a:pt x="9781" y="11067"/>
                    <a:pt x="11411" y="12200"/>
                  </a:cubicBezTo>
                  <a:cubicBezTo>
                    <a:pt x="13042" y="13333"/>
                    <a:pt x="14264" y="15467"/>
                    <a:pt x="14875" y="16867"/>
                  </a:cubicBezTo>
                  <a:cubicBezTo>
                    <a:pt x="15487" y="18267"/>
                    <a:pt x="15487" y="18933"/>
                    <a:pt x="15691" y="19667"/>
                  </a:cubicBezTo>
                  <a:cubicBezTo>
                    <a:pt x="15894" y="20400"/>
                    <a:pt x="16302" y="21200"/>
                    <a:pt x="17321" y="21400"/>
                  </a:cubicBezTo>
                  <a:cubicBezTo>
                    <a:pt x="18340" y="21600"/>
                    <a:pt x="19970" y="21200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045030" y="5432709"/>
              <a:ext cx="297128" cy="36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3" fill="norm" stroke="1" extrusionOk="0">
                  <a:moveTo>
                    <a:pt x="4040" y="18150"/>
                  </a:moveTo>
                  <a:cubicBezTo>
                    <a:pt x="4347" y="17525"/>
                    <a:pt x="4653" y="16901"/>
                    <a:pt x="4730" y="16277"/>
                  </a:cubicBezTo>
                  <a:cubicBezTo>
                    <a:pt x="4806" y="15653"/>
                    <a:pt x="4653" y="15028"/>
                    <a:pt x="4193" y="14904"/>
                  </a:cubicBezTo>
                  <a:cubicBezTo>
                    <a:pt x="3734" y="14779"/>
                    <a:pt x="2968" y="15153"/>
                    <a:pt x="2202" y="15965"/>
                  </a:cubicBezTo>
                  <a:cubicBezTo>
                    <a:pt x="1436" y="16776"/>
                    <a:pt x="670" y="18025"/>
                    <a:pt x="287" y="18961"/>
                  </a:cubicBezTo>
                  <a:cubicBezTo>
                    <a:pt x="-96" y="19898"/>
                    <a:pt x="-96" y="20522"/>
                    <a:pt x="287" y="20834"/>
                  </a:cubicBezTo>
                  <a:cubicBezTo>
                    <a:pt x="670" y="21146"/>
                    <a:pt x="1436" y="21146"/>
                    <a:pt x="2049" y="20897"/>
                  </a:cubicBezTo>
                  <a:cubicBezTo>
                    <a:pt x="2661" y="20647"/>
                    <a:pt x="3121" y="20147"/>
                    <a:pt x="3504" y="19586"/>
                  </a:cubicBezTo>
                  <a:cubicBezTo>
                    <a:pt x="3887" y="19024"/>
                    <a:pt x="4193" y="18399"/>
                    <a:pt x="4347" y="18399"/>
                  </a:cubicBezTo>
                  <a:cubicBezTo>
                    <a:pt x="4500" y="18399"/>
                    <a:pt x="4500" y="19024"/>
                    <a:pt x="4730" y="19648"/>
                  </a:cubicBezTo>
                  <a:cubicBezTo>
                    <a:pt x="4959" y="20272"/>
                    <a:pt x="5419" y="20897"/>
                    <a:pt x="6032" y="21146"/>
                  </a:cubicBezTo>
                  <a:cubicBezTo>
                    <a:pt x="6644" y="21396"/>
                    <a:pt x="7410" y="21271"/>
                    <a:pt x="8253" y="20522"/>
                  </a:cubicBezTo>
                  <a:cubicBezTo>
                    <a:pt x="9095" y="19773"/>
                    <a:pt x="10015" y="18399"/>
                    <a:pt x="11470" y="15965"/>
                  </a:cubicBezTo>
                  <a:cubicBezTo>
                    <a:pt x="12925" y="13530"/>
                    <a:pt x="14917" y="10034"/>
                    <a:pt x="16219" y="7662"/>
                  </a:cubicBezTo>
                  <a:cubicBezTo>
                    <a:pt x="17521" y="5290"/>
                    <a:pt x="18134" y="4041"/>
                    <a:pt x="18593" y="2793"/>
                  </a:cubicBezTo>
                  <a:cubicBezTo>
                    <a:pt x="19053" y="1544"/>
                    <a:pt x="19359" y="295"/>
                    <a:pt x="19436" y="46"/>
                  </a:cubicBezTo>
                  <a:cubicBezTo>
                    <a:pt x="19513" y="-204"/>
                    <a:pt x="19359" y="545"/>
                    <a:pt x="18747" y="2917"/>
                  </a:cubicBezTo>
                  <a:cubicBezTo>
                    <a:pt x="18134" y="5290"/>
                    <a:pt x="17061" y="9285"/>
                    <a:pt x="16449" y="12469"/>
                  </a:cubicBezTo>
                  <a:cubicBezTo>
                    <a:pt x="15836" y="15653"/>
                    <a:pt x="15683" y="18025"/>
                    <a:pt x="15913" y="19398"/>
                  </a:cubicBezTo>
                  <a:cubicBezTo>
                    <a:pt x="16142" y="20772"/>
                    <a:pt x="16755" y="21146"/>
                    <a:pt x="17444" y="21209"/>
                  </a:cubicBezTo>
                  <a:cubicBezTo>
                    <a:pt x="18134" y="21271"/>
                    <a:pt x="18900" y="21021"/>
                    <a:pt x="19589" y="19960"/>
                  </a:cubicBezTo>
                  <a:cubicBezTo>
                    <a:pt x="20278" y="18899"/>
                    <a:pt x="20891" y="17026"/>
                    <a:pt x="21504" y="15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222019" y="5581650"/>
              <a:ext cx="14553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5480" y="21600"/>
                  </a:moveTo>
                  <a:cubicBezTo>
                    <a:pt x="3011" y="19800"/>
                    <a:pt x="543" y="18000"/>
                    <a:pt x="80" y="16200"/>
                  </a:cubicBezTo>
                  <a:cubicBezTo>
                    <a:pt x="-383" y="14400"/>
                    <a:pt x="1160" y="12600"/>
                    <a:pt x="5017" y="9900"/>
                  </a:cubicBezTo>
                  <a:cubicBezTo>
                    <a:pt x="8874" y="7200"/>
                    <a:pt x="15046" y="360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056244" y="5662083"/>
              <a:ext cx="9814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7069" y="3375"/>
                  </a:moveTo>
                  <a:cubicBezTo>
                    <a:pt x="7069" y="1687"/>
                    <a:pt x="7069" y="0"/>
                    <a:pt x="4909" y="0"/>
                  </a:cubicBezTo>
                  <a:cubicBezTo>
                    <a:pt x="2749" y="0"/>
                    <a:pt x="-1571" y="1687"/>
                    <a:pt x="589" y="5569"/>
                  </a:cubicBezTo>
                  <a:cubicBezTo>
                    <a:pt x="2749" y="9450"/>
                    <a:pt x="11389" y="15525"/>
                    <a:pt x="2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044744" y="5558580"/>
              <a:ext cx="34014" cy="8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034" fill="norm" stroke="1" extrusionOk="0">
                  <a:moveTo>
                    <a:pt x="5170" y="21034"/>
                  </a:moveTo>
                  <a:cubicBezTo>
                    <a:pt x="3899" y="16405"/>
                    <a:pt x="2629" y="11777"/>
                    <a:pt x="1358" y="7920"/>
                  </a:cubicBezTo>
                  <a:cubicBezTo>
                    <a:pt x="88" y="4063"/>
                    <a:pt x="-1183" y="977"/>
                    <a:pt x="1993" y="205"/>
                  </a:cubicBezTo>
                  <a:cubicBezTo>
                    <a:pt x="5170" y="-566"/>
                    <a:pt x="12793" y="977"/>
                    <a:pt x="20417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162462" y="5566697"/>
              <a:ext cx="101922" cy="19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76" fill="norm" stroke="1" extrusionOk="0">
                  <a:moveTo>
                    <a:pt x="16612" y="3067"/>
                  </a:moveTo>
                  <a:cubicBezTo>
                    <a:pt x="15316" y="2128"/>
                    <a:pt x="14020" y="1189"/>
                    <a:pt x="11644" y="602"/>
                  </a:cubicBezTo>
                  <a:cubicBezTo>
                    <a:pt x="9268" y="15"/>
                    <a:pt x="5812" y="-220"/>
                    <a:pt x="3652" y="250"/>
                  </a:cubicBezTo>
                  <a:cubicBezTo>
                    <a:pt x="1492" y="719"/>
                    <a:pt x="628" y="1893"/>
                    <a:pt x="196" y="3067"/>
                  </a:cubicBezTo>
                  <a:cubicBezTo>
                    <a:pt x="-236" y="4241"/>
                    <a:pt x="-236" y="5415"/>
                    <a:pt x="3220" y="7528"/>
                  </a:cubicBezTo>
                  <a:cubicBezTo>
                    <a:pt x="6676" y="9641"/>
                    <a:pt x="13588" y="12693"/>
                    <a:pt x="17260" y="14923"/>
                  </a:cubicBezTo>
                  <a:cubicBezTo>
                    <a:pt x="20932" y="17154"/>
                    <a:pt x="21364" y="18563"/>
                    <a:pt x="20284" y="19619"/>
                  </a:cubicBezTo>
                  <a:cubicBezTo>
                    <a:pt x="19204" y="20676"/>
                    <a:pt x="16612" y="21380"/>
                    <a:pt x="13156" y="21263"/>
                  </a:cubicBezTo>
                  <a:cubicBezTo>
                    <a:pt x="9700" y="21145"/>
                    <a:pt x="5380" y="20206"/>
                    <a:pt x="1060" y="1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767645" y="5426831"/>
              <a:ext cx="314413" cy="35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7" fill="norm" stroke="1" extrusionOk="0">
                  <a:moveTo>
                    <a:pt x="11530" y="1670"/>
                  </a:moveTo>
                  <a:cubicBezTo>
                    <a:pt x="11530" y="907"/>
                    <a:pt x="11530" y="145"/>
                    <a:pt x="11313" y="18"/>
                  </a:cubicBezTo>
                  <a:cubicBezTo>
                    <a:pt x="11095" y="-109"/>
                    <a:pt x="10661" y="399"/>
                    <a:pt x="10008" y="2559"/>
                  </a:cubicBezTo>
                  <a:cubicBezTo>
                    <a:pt x="9356" y="4719"/>
                    <a:pt x="8486" y="8531"/>
                    <a:pt x="7906" y="11835"/>
                  </a:cubicBezTo>
                  <a:cubicBezTo>
                    <a:pt x="7326" y="15138"/>
                    <a:pt x="7036" y="17933"/>
                    <a:pt x="7181" y="19522"/>
                  </a:cubicBezTo>
                  <a:cubicBezTo>
                    <a:pt x="7326" y="21110"/>
                    <a:pt x="7906" y="21491"/>
                    <a:pt x="8341" y="21364"/>
                  </a:cubicBezTo>
                  <a:cubicBezTo>
                    <a:pt x="8776" y="21237"/>
                    <a:pt x="9066" y="20602"/>
                    <a:pt x="8631" y="19140"/>
                  </a:cubicBezTo>
                  <a:cubicBezTo>
                    <a:pt x="8196" y="17679"/>
                    <a:pt x="7036" y="15392"/>
                    <a:pt x="5732" y="13931"/>
                  </a:cubicBezTo>
                  <a:cubicBezTo>
                    <a:pt x="4427" y="12470"/>
                    <a:pt x="2977" y="11835"/>
                    <a:pt x="1890" y="11517"/>
                  </a:cubicBezTo>
                  <a:cubicBezTo>
                    <a:pt x="803" y="11199"/>
                    <a:pt x="78" y="11199"/>
                    <a:pt x="5" y="11009"/>
                  </a:cubicBezTo>
                  <a:cubicBezTo>
                    <a:pt x="-67" y="10818"/>
                    <a:pt x="513" y="10437"/>
                    <a:pt x="2180" y="9103"/>
                  </a:cubicBezTo>
                  <a:cubicBezTo>
                    <a:pt x="3847" y="7769"/>
                    <a:pt x="6601" y="5482"/>
                    <a:pt x="8196" y="4084"/>
                  </a:cubicBezTo>
                  <a:cubicBezTo>
                    <a:pt x="9791" y="2686"/>
                    <a:pt x="10226" y="2178"/>
                    <a:pt x="10950" y="1733"/>
                  </a:cubicBezTo>
                  <a:cubicBezTo>
                    <a:pt x="11675" y="1289"/>
                    <a:pt x="12690" y="907"/>
                    <a:pt x="13270" y="1035"/>
                  </a:cubicBezTo>
                  <a:cubicBezTo>
                    <a:pt x="13850" y="1162"/>
                    <a:pt x="13995" y="1797"/>
                    <a:pt x="13995" y="4020"/>
                  </a:cubicBezTo>
                  <a:cubicBezTo>
                    <a:pt x="13995" y="6244"/>
                    <a:pt x="13850" y="10056"/>
                    <a:pt x="13777" y="12406"/>
                  </a:cubicBezTo>
                  <a:cubicBezTo>
                    <a:pt x="13705" y="14757"/>
                    <a:pt x="13705" y="15646"/>
                    <a:pt x="13560" y="16409"/>
                  </a:cubicBezTo>
                  <a:cubicBezTo>
                    <a:pt x="13415" y="17171"/>
                    <a:pt x="13125" y="17806"/>
                    <a:pt x="12907" y="17806"/>
                  </a:cubicBezTo>
                  <a:cubicBezTo>
                    <a:pt x="12690" y="17806"/>
                    <a:pt x="12545" y="17171"/>
                    <a:pt x="12763" y="16155"/>
                  </a:cubicBezTo>
                  <a:cubicBezTo>
                    <a:pt x="12980" y="15138"/>
                    <a:pt x="13560" y="13740"/>
                    <a:pt x="14285" y="12851"/>
                  </a:cubicBezTo>
                  <a:cubicBezTo>
                    <a:pt x="15010" y="11962"/>
                    <a:pt x="15879" y="11580"/>
                    <a:pt x="17039" y="12406"/>
                  </a:cubicBezTo>
                  <a:cubicBezTo>
                    <a:pt x="18199" y="13232"/>
                    <a:pt x="19648" y="15265"/>
                    <a:pt x="20446" y="16726"/>
                  </a:cubicBezTo>
                  <a:cubicBezTo>
                    <a:pt x="21243" y="18187"/>
                    <a:pt x="21388" y="19077"/>
                    <a:pt x="21533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091819" y="5615215"/>
              <a:ext cx="174389" cy="12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47" fill="norm" stroke="1" extrusionOk="0">
                  <a:moveTo>
                    <a:pt x="1128" y="17755"/>
                  </a:moveTo>
                  <a:cubicBezTo>
                    <a:pt x="3956" y="13506"/>
                    <a:pt x="6785" y="9257"/>
                    <a:pt x="8328" y="6247"/>
                  </a:cubicBezTo>
                  <a:cubicBezTo>
                    <a:pt x="9871" y="3237"/>
                    <a:pt x="10128" y="1466"/>
                    <a:pt x="9614" y="581"/>
                  </a:cubicBezTo>
                  <a:cubicBezTo>
                    <a:pt x="9099" y="-304"/>
                    <a:pt x="7814" y="-304"/>
                    <a:pt x="6014" y="1466"/>
                  </a:cubicBezTo>
                  <a:cubicBezTo>
                    <a:pt x="4214" y="3237"/>
                    <a:pt x="1899" y="6778"/>
                    <a:pt x="742" y="9965"/>
                  </a:cubicBezTo>
                  <a:cubicBezTo>
                    <a:pt x="-415" y="13152"/>
                    <a:pt x="-415" y="15985"/>
                    <a:pt x="2156" y="17932"/>
                  </a:cubicBezTo>
                  <a:cubicBezTo>
                    <a:pt x="4728" y="19880"/>
                    <a:pt x="9871" y="20942"/>
                    <a:pt x="13471" y="21119"/>
                  </a:cubicBezTo>
                  <a:cubicBezTo>
                    <a:pt x="17071" y="21296"/>
                    <a:pt x="19128" y="20588"/>
                    <a:pt x="21185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810126" y="5350933"/>
              <a:ext cx="199032" cy="46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53" fill="norm" stroke="1" extrusionOk="0">
                  <a:moveTo>
                    <a:pt x="15082" y="14893"/>
                  </a:moveTo>
                  <a:cubicBezTo>
                    <a:pt x="13057" y="14104"/>
                    <a:pt x="11032" y="13315"/>
                    <a:pt x="9457" y="12871"/>
                  </a:cubicBezTo>
                  <a:cubicBezTo>
                    <a:pt x="7882" y="12427"/>
                    <a:pt x="6757" y="12329"/>
                    <a:pt x="5070" y="13266"/>
                  </a:cubicBezTo>
                  <a:cubicBezTo>
                    <a:pt x="3382" y="14203"/>
                    <a:pt x="1132" y="16175"/>
                    <a:pt x="345" y="17704"/>
                  </a:cubicBezTo>
                  <a:cubicBezTo>
                    <a:pt x="-443" y="19233"/>
                    <a:pt x="232" y="20318"/>
                    <a:pt x="1245" y="20910"/>
                  </a:cubicBezTo>
                  <a:cubicBezTo>
                    <a:pt x="2257" y="21501"/>
                    <a:pt x="3607" y="21600"/>
                    <a:pt x="5182" y="21255"/>
                  </a:cubicBezTo>
                  <a:cubicBezTo>
                    <a:pt x="6757" y="20910"/>
                    <a:pt x="8557" y="20121"/>
                    <a:pt x="10357" y="18247"/>
                  </a:cubicBezTo>
                  <a:cubicBezTo>
                    <a:pt x="12157" y="16373"/>
                    <a:pt x="13957" y="13414"/>
                    <a:pt x="14970" y="10356"/>
                  </a:cubicBezTo>
                  <a:cubicBezTo>
                    <a:pt x="15982" y="7299"/>
                    <a:pt x="16207" y="4142"/>
                    <a:pt x="16320" y="2318"/>
                  </a:cubicBezTo>
                  <a:cubicBezTo>
                    <a:pt x="16432" y="493"/>
                    <a:pt x="16432" y="0"/>
                    <a:pt x="16432" y="0"/>
                  </a:cubicBezTo>
                  <a:cubicBezTo>
                    <a:pt x="16432" y="0"/>
                    <a:pt x="16432" y="493"/>
                    <a:pt x="16320" y="2416"/>
                  </a:cubicBezTo>
                  <a:cubicBezTo>
                    <a:pt x="16207" y="4340"/>
                    <a:pt x="15982" y="7693"/>
                    <a:pt x="15982" y="10258"/>
                  </a:cubicBezTo>
                  <a:cubicBezTo>
                    <a:pt x="15982" y="12822"/>
                    <a:pt x="16207" y="14597"/>
                    <a:pt x="16545" y="15879"/>
                  </a:cubicBezTo>
                  <a:cubicBezTo>
                    <a:pt x="16882" y="17162"/>
                    <a:pt x="17332" y="17951"/>
                    <a:pt x="18119" y="18000"/>
                  </a:cubicBezTo>
                  <a:cubicBezTo>
                    <a:pt x="18907" y="18049"/>
                    <a:pt x="20032" y="17359"/>
                    <a:pt x="21157" y="16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034557" y="5524500"/>
              <a:ext cx="31751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6386"/>
                  </a:moveTo>
                  <a:cubicBezTo>
                    <a:pt x="1440" y="18621"/>
                    <a:pt x="2880" y="20855"/>
                    <a:pt x="5040" y="21228"/>
                  </a:cubicBezTo>
                  <a:cubicBezTo>
                    <a:pt x="7200" y="21600"/>
                    <a:pt x="10080" y="20110"/>
                    <a:pt x="11520" y="16510"/>
                  </a:cubicBezTo>
                  <a:cubicBezTo>
                    <a:pt x="12960" y="12910"/>
                    <a:pt x="12960" y="7200"/>
                    <a:pt x="14400" y="4097"/>
                  </a:cubicBezTo>
                  <a:cubicBezTo>
                    <a:pt x="15840" y="993"/>
                    <a:pt x="18720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116587" y="5505449"/>
              <a:ext cx="83071" cy="2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01" fill="norm" stroke="1" extrusionOk="0">
                  <a:moveTo>
                    <a:pt x="21193" y="1189"/>
                  </a:moveTo>
                  <a:cubicBezTo>
                    <a:pt x="15793" y="594"/>
                    <a:pt x="10393" y="0"/>
                    <a:pt x="6613" y="0"/>
                  </a:cubicBezTo>
                  <a:cubicBezTo>
                    <a:pt x="2833" y="0"/>
                    <a:pt x="673" y="594"/>
                    <a:pt x="133" y="2180"/>
                  </a:cubicBezTo>
                  <a:cubicBezTo>
                    <a:pt x="-407" y="3765"/>
                    <a:pt x="673" y="6341"/>
                    <a:pt x="3913" y="9017"/>
                  </a:cubicBezTo>
                  <a:cubicBezTo>
                    <a:pt x="7153" y="11692"/>
                    <a:pt x="12553" y="14466"/>
                    <a:pt x="15253" y="16448"/>
                  </a:cubicBezTo>
                  <a:cubicBezTo>
                    <a:pt x="17953" y="18429"/>
                    <a:pt x="17953" y="19618"/>
                    <a:pt x="16333" y="20411"/>
                  </a:cubicBezTo>
                  <a:cubicBezTo>
                    <a:pt x="14713" y="21204"/>
                    <a:pt x="11473" y="21600"/>
                    <a:pt x="9313" y="21303"/>
                  </a:cubicBezTo>
                  <a:cubicBezTo>
                    <a:pt x="7153" y="21006"/>
                    <a:pt x="6073" y="20015"/>
                    <a:pt x="6073" y="18132"/>
                  </a:cubicBezTo>
                  <a:cubicBezTo>
                    <a:pt x="6073" y="16250"/>
                    <a:pt x="7153" y="13475"/>
                    <a:pt x="8233" y="1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270149" y="5353050"/>
              <a:ext cx="81909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1" fill="norm" stroke="1" extrusionOk="0">
                  <a:moveTo>
                    <a:pt x="14786" y="0"/>
                  </a:moveTo>
                  <a:cubicBezTo>
                    <a:pt x="11463" y="2069"/>
                    <a:pt x="8140" y="4139"/>
                    <a:pt x="5647" y="7178"/>
                  </a:cubicBezTo>
                  <a:cubicBezTo>
                    <a:pt x="3155" y="10218"/>
                    <a:pt x="1494" y="14228"/>
                    <a:pt x="663" y="16556"/>
                  </a:cubicBezTo>
                  <a:cubicBezTo>
                    <a:pt x="-168" y="18884"/>
                    <a:pt x="-168" y="19531"/>
                    <a:pt x="386" y="20177"/>
                  </a:cubicBezTo>
                  <a:cubicBezTo>
                    <a:pt x="940" y="20824"/>
                    <a:pt x="2047" y="21471"/>
                    <a:pt x="5647" y="21535"/>
                  </a:cubicBezTo>
                  <a:cubicBezTo>
                    <a:pt x="9247" y="21600"/>
                    <a:pt x="15340" y="21083"/>
                    <a:pt x="18386" y="20371"/>
                  </a:cubicBezTo>
                  <a:cubicBezTo>
                    <a:pt x="21432" y="19660"/>
                    <a:pt x="21432" y="18754"/>
                    <a:pt x="21432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228142" y="5524500"/>
              <a:ext cx="14931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8000"/>
                    <a:pt x="-139" y="14400"/>
                    <a:pt x="13" y="12000"/>
                  </a:cubicBezTo>
                  <a:cubicBezTo>
                    <a:pt x="165" y="9600"/>
                    <a:pt x="1686" y="8400"/>
                    <a:pt x="5489" y="6600"/>
                  </a:cubicBezTo>
                  <a:cubicBezTo>
                    <a:pt x="9292" y="4800"/>
                    <a:pt x="15376" y="24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409207" y="5511800"/>
              <a:ext cx="133351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0"/>
                  </a:moveTo>
                  <a:cubicBezTo>
                    <a:pt x="0" y="1256"/>
                    <a:pt x="0" y="2512"/>
                    <a:pt x="1543" y="5400"/>
                  </a:cubicBezTo>
                  <a:cubicBezTo>
                    <a:pt x="3086" y="8288"/>
                    <a:pt x="6171" y="12809"/>
                    <a:pt x="7371" y="15698"/>
                  </a:cubicBezTo>
                  <a:cubicBezTo>
                    <a:pt x="8571" y="18586"/>
                    <a:pt x="7886" y="19842"/>
                    <a:pt x="6686" y="20595"/>
                  </a:cubicBezTo>
                  <a:cubicBezTo>
                    <a:pt x="5486" y="21349"/>
                    <a:pt x="3771" y="21600"/>
                    <a:pt x="2571" y="21098"/>
                  </a:cubicBezTo>
                  <a:cubicBezTo>
                    <a:pt x="1371" y="20595"/>
                    <a:pt x="686" y="19340"/>
                    <a:pt x="343" y="17330"/>
                  </a:cubicBezTo>
                  <a:cubicBezTo>
                    <a:pt x="0" y="15321"/>
                    <a:pt x="0" y="12558"/>
                    <a:pt x="2057" y="10047"/>
                  </a:cubicBezTo>
                  <a:cubicBezTo>
                    <a:pt x="4114" y="7535"/>
                    <a:pt x="8229" y="5274"/>
                    <a:pt x="11829" y="4144"/>
                  </a:cubicBezTo>
                  <a:cubicBezTo>
                    <a:pt x="15429" y="3014"/>
                    <a:pt x="18514" y="3014"/>
                    <a:pt x="21600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561607" y="55880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567957" y="546099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685930" y="5314950"/>
              <a:ext cx="121132" cy="41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96" fill="norm" stroke="1" extrusionOk="0">
                  <a:moveTo>
                    <a:pt x="463" y="0"/>
                  </a:moveTo>
                  <a:cubicBezTo>
                    <a:pt x="463" y="2618"/>
                    <a:pt x="463" y="5236"/>
                    <a:pt x="646" y="8291"/>
                  </a:cubicBezTo>
                  <a:cubicBezTo>
                    <a:pt x="829" y="11345"/>
                    <a:pt x="1195" y="14836"/>
                    <a:pt x="1378" y="16855"/>
                  </a:cubicBezTo>
                  <a:cubicBezTo>
                    <a:pt x="1562" y="18873"/>
                    <a:pt x="1562" y="19418"/>
                    <a:pt x="1378" y="19964"/>
                  </a:cubicBezTo>
                  <a:cubicBezTo>
                    <a:pt x="1195" y="20509"/>
                    <a:pt x="829" y="21055"/>
                    <a:pt x="463" y="21000"/>
                  </a:cubicBezTo>
                  <a:cubicBezTo>
                    <a:pt x="97" y="20945"/>
                    <a:pt x="-269" y="20291"/>
                    <a:pt x="280" y="19036"/>
                  </a:cubicBezTo>
                  <a:cubicBezTo>
                    <a:pt x="829" y="17782"/>
                    <a:pt x="2294" y="15927"/>
                    <a:pt x="3758" y="14836"/>
                  </a:cubicBezTo>
                  <a:cubicBezTo>
                    <a:pt x="5223" y="13745"/>
                    <a:pt x="6687" y="13418"/>
                    <a:pt x="8334" y="13255"/>
                  </a:cubicBezTo>
                  <a:cubicBezTo>
                    <a:pt x="9982" y="13091"/>
                    <a:pt x="11812" y="13091"/>
                    <a:pt x="14009" y="13691"/>
                  </a:cubicBezTo>
                  <a:cubicBezTo>
                    <a:pt x="16206" y="14291"/>
                    <a:pt x="18768" y="15491"/>
                    <a:pt x="20050" y="16582"/>
                  </a:cubicBezTo>
                  <a:cubicBezTo>
                    <a:pt x="21331" y="17673"/>
                    <a:pt x="21331" y="18655"/>
                    <a:pt x="19500" y="19473"/>
                  </a:cubicBezTo>
                  <a:cubicBezTo>
                    <a:pt x="17670" y="20291"/>
                    <a:pt x="14009" y="20945"/>
                    <a:pt x="10897" y="21273"/>
                  </a:cubicBezTo>
                  <a:cubicBezTo>
                    <a:pt x="7785" y="21600"/>
                    <a:pt x="5223" y="21600"/>
                    <a:pt x="3392" y="21055"/>
                  </a:cubicBezTo>
                  <a:cubicBezTo>
                    <a:pt x="1562" y="20509"/>
                    <a:pt x="463" y="19418"/>
                    <a:pt x="1745" y="18545"/>
                  </a:cubicBezTo>
                  <a:cubicBezTo>
                    <a:pt x="3026" y="17673"/>
                    <a:pt x="6687" y="17018"/>
                    <a:pt x="10348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863497" y="5310716"/>
              <a:ext cx="453761" cy="40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9" fill="norm" stroke="1" extrusionOk="0">
                  <a:moveTo>
                    <a:pt x="741" y="13318"/>
                  </a:moveTo>
                  <a:cubicBezTo>
                    <a:pt x="439" y="15445"/>
                    <a:pt x="138" y="17571"/>
                    <a:pt x="37" y="18914"/>
                  </a:cubicBezTo>
                  <a:cubicBezTo>
                    <a:pt x="-63" y="20257"/>
                    <a:pt x="37" y="20817"/>
                    <a:pt x="339" y="21152"/>
                  </a:cubicBezTo>
                  <a:cubicBezTo>
                    <a:pt x="640" y="21488"/>
                    <a:pt x="1143" y="21600"/>
                    <a:pt x="1544" y="21320"/>
                  </a:cubicBezTo>
                  <a:cubicBezTo>
                    <a:pt x="1946" y="21040"/>
                    <a:pt x="2248" y="20369"/>
                    <a:pt x="2499" y="19697"/>
                  </a:cubicBezTo>
                  <a:cubicBezTo>
                    <a:pt x="2750" y="19026"/>
                    <a:pt x="2951" y="18354"/>
                    <a:pt x="3152" y="17515"/>
                  </a:cubicBezTo>
                  <a:cubicBezTo>
                    <a:pt x="3353" y="16676"/>
                    <a:pt x="3554" y="15668"/>
                    <a:pt x="3654" y="15445"/>
                  </a:cubicBezTo>
                  <a:cubicBezTo>
                    <a:pt x="3755" y="15221"/>
                    <a:pt x="3755" y="15780"/>
                    <a:pt x="4006" y="16676"/>
                  </a:cubicBezTo>
                  <a:cubicBezTo>
                    <a:pt x="4257" y="17571"/>
                    <a:pt x="4759" y="18802"/>
                    <a:pt x="5312" y="19474"/>
                  </a:cubicBezTo>
                  <a:cubicBezTo>
                    <a:pt x="5864" y="20145"/>
                    <a:pt x="6467" y="20257"/>
                    <a:pt x="7321" y="19753"/>
                  </a:cubicBezTo>
                  <a:cubicBezTo>
                    <a:pt x="8175" y="19250"/>
                    <a:pt x="9280" y="18131"/>
                    <a:pt x="10285" y="15780"/>
                  </a:cubicBezTo>
                  <a:cubicBezTo>
                    <a:pt x="11290" y="13430"/>
                    <a:pt x="12194" y="9849"/>
                    <a:pt x="12847" y="7275"/>
                  </a:cubicBezTo>
                  <a:cubicBezTo>
                    <a:pt x="13500" y="4701"/>
                    <a:pt x="13902" y="3134"/>
                    <a:pt x="14153" y="1959"/>
                  </a:cubicBezTo>
                  <a:cubicBezTo>
                    <a:pt x="14404" y="783"/>
                    <a:pt x="14504" y="0"/>
                    <a:pt x="14454" y="0"/>
                  </a:cubicBezTo>
                  <a:cubicBezTo>
                    <a:pt x="14404" y="0"/>
                    <a:pt x="14203" y="783"/>
                    <a:pt x="13701" y="2910"/>
                  </a:cubicBezTo>
                  <a:cubicBezTo>
                    <a:pt x="13198" y="5036"/>
                    <a:pt x="12395" y="8506"/>
                    <a:pt x="11993" y="11192"/>
                  </a:cubicBezTo>
                  <a:cubicBezTo>
                    <a:pt x="11591" y="13878"/>
                    <a:pt x="11591" y="15780"/>
                    <a:pt x="11742" y="17067"/>
                  </a:cubicBezTo>
                  <a:cubicBezTo>
                    <a:pt x="11892" y="18354"/>
                    <a:pt x="12194" y="19026"/>
                    <a:pt x="12395" y="19082"/>
                  </a:cubicBezTo>
                  <a:cubicBezTo>
                    <a:pt x="12596" y="19138"/>
                    <a:pt x="12696" y="18578"/>
                    <a:pt x="12344" y="17627"/>
                  </a:cubicBezTo>
                  <a:cubicBezTo>
                    <a:pt x="11993" y="16676"/>
                    <a:pt x="11189" y="15333"/>
                    <a:pt x="10586" y="14493"/>
                  </a:cubicBezTo>
                  <a:cubicBezTo>
                    <a:pt x="9984" y="13654"/>
                    <a:pt x="9582" y="13318"/>
                    <a:pt x="9682" y="12982"/>
                  </a:cubicBezTo>
                  <a:cubicBezTo>
                    <a:pt x="9783" y="12647"/>
                    <a:pt x="10385" y="12311"/>
                    <a:pt x="11792" y="12087"/>
                  </a:cubicBezTo>
                  <a:cubicBezTo>
                    <a:pt x="13198" y="11863"/>
                    <a:pt x="15409" y="11751"/>
                    <a:pt x="16765" y="11695"/>
                  </a:cubicBezTo>
                  <a:cubicBezTo>
                    <a:pt x="18121" y="11639"/>
                    <a:pt x="18624" y="11639"/>
                    <a:pt x="18925" y="11975"/>
                  </a:cubicBezTo>
                  <a:cubicBezTo>
                    <a:pt x="19226" y="12311"/>
                    <a:pt x="19327" y="12982"/>
                    <a:pt x="19327" y="13598"/>
                  </a:cubicBezTo>
                  <a:cubicBezTo>
                    <a:pt x="19327" y="14213"/>
                    <a:pt x="19226" y="14773"/>
                    <a:pt x="19076" y="15556"/>
                  </a:cubicBezTo>
                  <a:cubicBezTo>
                    <a:pt x="18925" y="16340"/>
                    <a:pt x="18724" y="17347"/>
                    <a:pt x="18674" y="17515"/>
                  </a:cubicBezTo>
                  <a:cubicBezTo>
                    <a:pt x="18624" y="17683"/>
                    <a:pt x="18724" y="17011"/>
                    <a:pt x="19176" y="14997"/>
                  </a:cubicBezTo>
                  <a:cubicBezTo>
                    <a:pt x="19628" y="12982"/>
                    <a:pt x="20432" y="9625"/>
                    <a:pt x="20884" y="7834"/>
                  </a:cubicBezTo>
                  <a:cubicBezTo>
                    <a:pt x="21336" y="6044"/>
                    <a:pt x="21437" y="5820"/>
                    <a:pt x="21537" y="5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345572" y="5521236"/>
              <a:ext cx="47886" cy="12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55" fill="norm" stroke="1" extrusionOk="0">
                  <a:moveTo>
                    <a:pt x="9976" y="8898"/>
                  </a:moveTo>
                  <a:cubicBezTo>
                    <a:pt x="9976" y="7156"/>
                    <a:pt x="9976" y="5414"/>
                    <a:pt x="10446" y="3672"/>
                  </a:cubicBezTo>
                  <a:cubicBezTo>
                    <a:pt x="10916" y="1930"/>
                    <a:pt x="11855" y="188"/>
                    <a:pt x="10916" y="14"/>
                  </a:cubicBezTo>
                  <a:cubicBezTo>
                    <a:pt x="9976" y="-160"/>
                    <a:pt x="7159" y="1234"/>
                    <a:pt x="4811" y="4369"/>
                  </a:cubicBezTo>
                  <a:cubicBezTo>
                    <a:pt x="2463" y="7505"/>
                    <a:pt x="585" y="12382"/>
                    <a:pt x="116" y="15692"/>
                  </a:cubicBezTo>
                  <a:cubicBezTo>
                    <a:pt x="-354" y="19001"/>
                    <a:pt x="585" y="20743"/>
                    <a:pt x="3403" y="21092"/>
                  </a:cubicBezTo>
                  <a:cubicBezTo>
                    <a:pt x="6220" y="21440"/>
                    <a:pt x="10916" y="20395"/>
                    <a:pt x="14203" y="16911"/>
                  </a:cubicBezTo>
                  <a:cubicBezTo>
                    <a:pt x="17489" y="13427"/>
                    <a:pt x="19368" y="7505"/>
                    <a:pt x="21246" y="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437907" y="5490480"/>
              <a:ext cx="171451" cy="14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5803"/>
                  </a:moveTo>
                  <a:cubicBezTo>
                    <a:pt x="800" y="8845"/>
                    <a:pt x="1600" y="11887"/>
                    <a:pt x="2000" y="14473"/>
                  </a:cubicBezTo>
                  <a:cubicBezTo>
                    <a:pt x="2400" y="17059"/>
                    <a:pt x="2400" y="19188"/>
                    <a:pt x="2533" y="19341"/>
                  </a:cubicBezTo>
                  <a:cubicBezTo>
                    <a:pt x="2667" y="19493"/>
                    <a:pt x="2933" y="17667"/>
                    <a:pt x="4533" y="14169"/>
                  </a:cubicBezTo>
                  <a:cubicBezTo>
                    <a:pt x="6133" y="10670"/>
                    <a:pt x="9067" y="5498"/>
                    <a:pt x="11867" y="2760"/>
                  </a:cubicBezTo>
                  <a:cubicBezTo>
                    <a:pt x="14667" y="22"/>
                    <a:pt x="17333" y="-282"/>
                    <a:pt x="19067" y="174"/>
                  </a:cubicBezTo>
                  <a:cubicBezTo>
                    <a:pt x="20800" y="631"/>
                    <a:pt x="21600" y="1848"/>
                    <a:pt x="21600" y="5498"/>
                  </a:cubicBezTo>
                  <a:cubicBezTo>
                    <a:pt x="21600" y="9149"/>
                    <a:pt x="20800" y="15233"/>
                    <a:pt x="200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237444" y="5368126"/>
              <a:ext cx="305364" cy="68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6" fill="norm" stroke="1" extrusionOk="0">
                  <a:moveTo>
                    <a:pt x="8028" y="7654"/>
                  </a:moveTo>
                  <a:cubicBezTo>
                    <a:pt x="6401" y="7588"/>
                    <a:pt x="4773" y="7522"/>
                    <a:pt x="3294" y="7787"/>
                  </a:cubicBezTo>
                  <a:cubicBezTo>
                    <a:pt x="1814" y="8051"/>
                    <a:pt x="483" y="8645"/>
                    <a:pt x="113" y="9306"/>
                  </a:cubicBezTo>
                  <a:cubicBezTo>
                    <a:pt x="-257" y="9966"/>
                    <a:pt x="335" y="10693"/>
                    <a:pt x="1075" y="11089"/>
                  </a:cubicBezTo>
                  <a:cubicBezTo>
                    <a:pt x="1814" y="11486"/>
                    <a:pt x="2702" y="11552"/>
                    <a:pt x="3664" y="10990"/>
                  </a:cubicBezTo>
                  <a:cubicBezTo>
                    <a:pt x="4625" y="10429"/>
                    <a:pt x="5661" y="9240"/>
                    <a:pt x="5957" y="8018"/>
                  </a:cubicBezTo>
                  <a:cubicBezTo>
                    <a:pt x="6253" y="6796"/>
                    <a:pt x="5809" y="5541"/>
                    <a:pt x="6253" y="4616"/>
                  </a:cubicBezTo>
                  <a:cubicBezTo>
                    <a:pt x="6696" y="3691"/>
                    <a:pt x="8028" y="3097"/>
                    <a:pt x="9951" y="2436"/>
                  </a:cubicBezTo>
                  <a:cubicBezTo>
                    <a:pt x="11875" y="1776"/>
                    <a:pt x="14390" y="1049"/>
                    <a:pt x="16239" y="587"/>
                  </a:cubicBezTo>
                  <a:cubicBezTo>
                    <a:pt x="18088" y="124"/>
                    <a:pt x="19272" y="-74"/>
                    <a:pt x="19716" y="25"/>
                  </a:cubicBezTo>
                  <a:cubicBezTo>
                    <a:pt x="20159" y="124"/>
                    <a:pt x="19864" y="520"/>
                    <a:pt x="18532" y="1875"/>
                  </a:cubicBezTo>
                  <a:cubicBezTo>
                    <a:pt x="17201" y="3229"/>
                    <a:pt x="14833" y="5541"/>
                    <a:pt x="12540" y="7919"/>
                  </a:cubicBezTo>
                  <a:cubicBezTo>
                    <a:pt x="10247" y="10297"/>
                    <a:pt x="8028" y="12741"/>
                    <a:pt x="6475" y="14590"/>
                  </a:cubicBezTo>
                  <a:cubicBezTo>
                    <a:pt x="4921" y="16440"/>
                    <a:pt x="4033" y="17695"/>
                    <a:pt x="3590" y="18620"/>
                  </a:cubicBezTo>
                  <a:cubicBezTo>
                    <a:pt x="3146" y="19544"/>
                    <a:pt x="3146" y="20139"/>
                    <a:pt x="3368" y="20568"/>
                  </a:cubicBezTo>
                  <a:cubicBezTo>
                    <a:pt x="3590" y="20998"/>
                    <a:pt x="4033" y="21262"/>
                    <a:pt x="4625" y="21394"/>
                  </a:cubicBezTo>
                  <a:cubicBezTo>
                    <a:pt x="5217" y="21526"/>
                    <a:pt x="5957" y="21526"/>
                    <a:pt x="7214" y="21196"/>
                  </a:cubicBezTo>
                  <a:cubicBezTo>
                    <a:pt x="8472" y="20865"/>
                    <a:pt x="10247" y="20205"/>
                    <a:pt x="11579" y="19082"/>
                  </a:cubicBezTo>
                  <a:cubicBezTo>
                    <a:pt x="12910" y="17959"/>
                    <a:pt x="13798" y="16374"/>
                    <a:pt x="14168" y="15416"/>
                  </a:cubicBezTo>
                  <a:cubicBezTo>
                    <a:pt x="14538" y="14458"/>
                    <a:pt x="14390" y="14128"/>
                    <a:pt x="13946" y="13930"/>
                  </a:cubicBezTo>
                  <a:cubicBezTo>
                    <a:pt x="13502" y="13732"/>
                    <a:pt x="12762" y="13665"/>
                    <a:pt x="13132" y="13665"/>
                  </a:cubicBezTo>
                  <a:cubicBezTo>
                    <a:pt x="13502" y="13665"/>
                    <a:pt x="14981" y="13732"/>
                    <a:pt x="16535" y="13665"/>
                  </a:cubicBezTo>
                  <a:cubicBezTo>
                    <a:pt x="18088" y="13599"/>
                    <a:pt x="19716" y="13401"/>
                    <a:pt x="21343" y="13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17994" y="6248400"/>
              <a:ext cx="22514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44" fill="norm" stroke="1" extrusionOk="0">
                  <a:moveTo>
                    <a:pt x="20886" y="0"/>
                  </a:moveTo>
                  <a:cubicBezTo>
                    <a:pt x="13031" y="1534"/>
                    <a:pt x="5177" y="3069"/>
                    <a:pt x="2231" y="6079"/>
                  </a:cubicBezTo>
                  <a:cubicBezTo>
                    <a:pt x="-714" y="9089"/>
                    <a:pt x="1250" y="13574"/>
                    <a:pt x="2231" y="16111"/>
                  </a:cubicBezTo>
                  <a:cubicBezTo>
                    <a:pt x="3213" y="18649"/>
                    <a:pt x="3213" y="19239"/>
                    <a:pt x="2231" y="19948"/>
                  </a:cubicBezTo>
                  <a:cubicBezTo>
                    <a:pt x="1250" y="20656"/>
                    <a:pt x="-714" y="21482"/>
                    <a:pt x="268" y="21541"/>
                  </a:cubicBezTo>
                  <a:cubicBezTo>
                    <a:pt x="1250" y="21600"/>
                    <a:pt x="5177" y="20892"/>
                    <a:pt x="9104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54807" y="6267450"/>
              <a:ext cx="254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24"/>
                    <a:pt x="14400" y="7448"/>
                    <a:pt x="10800" y="11048"/>
                  </a:cubicBezTo>
                  <a:cubicBezTo>
                    <a:pt x="7200" y="14648"/>
                    <a:pt x="360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88107" y="6404156"/>
              <a:ext cx="431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12" y="11918"/>
                    <a:pt x="7624" y="3818"/>
                    <a:pt x="11224" y="1118"/>
                  </a:cubicBezTo>
                  <a:cubicBezTo>
                    <a:pt x="14824" y="-1582"/>
                    <a:pt x="1821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86975" y="6521450"/>
              <a:ext cx="496433" cy="5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763" fill="norm" stroke="1" extrusionOk="0">
                  <a:moveTo>
                    <a:pt x="876" y="15552"/>
                  </a:moveTo>
                  <a:cubicBezTo>
                    <a:pt x="417" y="16416"/>
                    <a:pt x="-43" y="17280"/>
                    <a:pt x="3" y="18576"/>
                  </a:cubicBezTo>
                  <a:cubicBezTo>
                    <a:pt x="49" y="19872"/>
                    <a:pt x="600" y="21600"/>
                    <a:pt x="2347" y="20304"/>
                  </a:cubicBezTo>
                  <a:cubicBezTo>
                    <a:pt x="4093" y="19008"/>
                    <a:pt x="7034" y="14688"/>
                    <a:pt x="10435" y="10800"/>
                  </a:cubicBezTo>
                  <a:cubicBezTo>
                    <a:pt x="13836" y="6912"/>
                    <a:pt x="17697" y="3456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323702" y="6194338"/>
              <a:ext cx="648905" cy="72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1" fill="norm" stroke="1" extrusionOk="0">
                  <a:moveTo>
                    <a:pt x="5029" y="8221"/>
                  </a:moveTo>
                  <a:cubicBezTo>
                    <a:pt x="4819" y="7780"/>
                    <a:pt x="4609" y="7339"/>
                    <a:pt x="4083" y="7181"/>
                  </a:cubicBezTo>
                  <a:cubicBezTo>
                    <a:pt x="3557" y="7024"/>
                    <a:pt x="2715" y="7150"/>
                    <a:pt x="1979" y="7685"/>
                  </a:cubicBezTo>
                  <a:cubicBezTo>
                    <a:pt x="1242" y="8221"/>
                    <a:pt x="611" y="9165"/>
                    <a:pt x="296" y="9826"/>
                  </a:cubicBezTo>
                  <a:cubicBezTo>
                    <a:pt x="-20" y="10488"/>
                    <a:pt x="-20" y="10865"/>
                    <a:pt x="15" y="11212"/>
                  </a:cubicBezTo>
                  <a:cubicBezTo>
                    <a:pt x="50" y="11558"/>
                    <a:pt x="120" y="11873"/>
                    <a:pt x="681" y="11842"/>
                  </a:cubicBezTo>
                  <a:cubicBezTo>
                    <a:pt x="1242" y="11810"/>
                    <a:pt x="2294" y="11432"/>
                    <a:pt x="3241" y="10236"/>
                  </a:cubicBezTo>
                  <a:cubicBezTo>
                    <a:pt x="4188" y="9039"/>
                    <a:pt x="5029" y="7024"/>
                    <a:pt x="5555" y="5261"/>
                  </a:cubicBezTo>
                  <a:cubicBezTo>
                    <a:pt x="6081" y="3498"/>
                    <a:pt x="6292" y="1986"/>
                    <a:pt x="6292" y="1105"/>
                  </a:cubicBezTo>
                  <a:cubicBezTo>
                    <a:pt x="6292" y="223"/>
                    <a:pt x="6081" y="-29"/>
                    <a:pt x="5871" y="2"/>
                  </a:cubicBezTo>
                  <a:cubicBezTo>
                    <a:pt x="5661" y="34"/>
                    <a:pt x="5450" y="349"/>
                    <a:pt x="5029" y="1514"/>
                  </a:cubicBezTo>
                  <a:cubicBezTo>
                    <a:pt x="4609" y="2679"/>
                    <a:pt x="3977" y="4694"/>
                    <a:pt x="3732" y="6426"/>
                  </a:cubicBezTo>
                  <a:cubicBezTo>
                    <a:pt x="3486" y="8158"/>
                    <a:pt x="3627" y="9606"/>
                    <a:pt x="4012" y="10614"/>
                  </a:cubicBezTo>
                  <a:cubicBezTo>
                    <a:pt x="4398" y="11621"/>
                    <a:pt x="5029" y="12188"/>
                    <a:pt x="5906" y="12345"/>
                  </a:cubicBezTo>
                  <a:cubicBezTo>
                    <a:pt x="6783" y="12503"/>
                    <a:pt x="7905" y="12251"/>
                    <a:pt x="8676" y="11810"/>
                  </a:cubicBezTo>
                  <a:cubicBezTo>
                    <a:pt x="9448" y="11369"/>
                    <a:pt x="9868" y="10740"/>
                    <a:pt x="10079" y="9984"/>
                  </a:cubicBezTo>
                  <a:cubicBezTo>
                    <a:pt x="10289" y="9228"/>
                    <a:pt x="10289" y="8347"/>
                    <a:pt x="10149" y="7811"/>
                  </a:cubicBezTo>
                  <a:cubicBezTo>
                    <a:pt x="10009" y="7276"/>
                    <a:pt x="9728" y="7087"/>
                    <a:pt x="9412" y="7024"/>
                  </a:cubicBezTo>
                  <a:cubicBezTo>
                    <a:pt x="9097" y="6961"/>
                    <a:pt x="8746" y="7024"/>
                    <a:pt x="8361" y="7339"/>
                  </a:cubicBezTo>
                  <a:cubicBezTo>
                    <a:pt x="7975" y="7654"/>
                    <a:pt x="7554" y="8221"/>
                    <a:pt x="7274" y="8819"/>
                  </a:cubicBezTo>
                  <a:cubicBezTo>
                    <a:pt x="6993" y="9417"/>
                    <a:pt x="6853" y="10047"/>
                    <a:pt x="6818" y="10519"/>
                  </a:cubicBezTo>
                  <a:cubicBezTo>
                    <a:pt x="6783" y="10991"/>
                    <a:pt x="6853" y="11306"/>
                    <a:pt x="7168" y="11495"/>
                  </a:cubicBezTo>
                  <a:cubicBezTo>
                    <a:pt x="7484" y="11684"/>
                    <a:pt x="8045" y="11747"/>
                    <a:pt x="8571" y="11369"/>
                  </a:cubicBezTo>
                  <a:cubicBezTo>
                    <a:pt x="9097" y="10991"/>
                    <a:pt x="9588" y="10173"/>
                    <a:pt x="9903" y="9574"/>
                  </a:cubicBezTo>
                  <a:cubicBezTo>
                    <a:pt x="10219" y="8976"/>
                    <a:pt x="10359" y="8598"/>
                    <a:pt x="10499" y="8252"/>
                  </a:cubicBezTo>
                  <a:cubicBezTo>
                    <a:pt x="10640" y="7906"/>
                    <a:pt x="10780" y="7591"/>
                    <a:pt x="10815" y="7622"/>
                  </a:cubicBezTo>
                  <a:cubicBezTo>
                    <a:pt x="10850" y="7654"/>
                    <a:pt x="10780" y="8032"/>
                    <a:pt x="10710" y="8724"/>
                  </a:cubicBezTo>
                  <a:cubicBezTo>
                    <a:pt x="10640" y="9417"/>
                    <a:pt x="10570" y="10425"/>
                    <a:pt x="10605" y="11086"/>
                  </a:cubicBezTo>
                  <a:cubicBezTo>
                    <a:pt x="10640" y="11747"/>
                    <a:pt x="10780" y="12062"/>
                    <a:pt x="11025" y="12188"/>
                  </a:cubicBezTo>
                  <a:cubicBezTo>
                    <a:pt x="11271" y="12314"/>
                    <a:pt x="11622" y="12251"/>
                    <a:pt x="12148" y="11716"/>
                  </a:cubicBezTo>
                  <a:cubicBezTo>
                    <a:pt x="12674" y="11180"/>
                    <a:pt x="13375" y="10173"/>
                    <a:pt x="13796" y="9386"/>
                  </a:cubicBezTo>
                  <a:cubicBezTo>
                    <a:pt x="14216" y="8598"/>
                    <a:pt x="14357" y="8032"/>
                    <a:pt x="14322" y="7874"/>
                  </a:cubicBezTo>
                  <a:cubicBezTo>
                    <a:pt x="14286" y="7717"/>
                    <a:pt x="14076" y="7969"/>
                    <a:pt x="13936" y="8504"/>
                  </a:cubicBezTo>
                  <a:cubicBezTo>
                    <a:pt x="13796" y="9039"/>
                    <a:pt x="13725" y="9858"/>
                    <a:pt x="13690" y="10425"/>
                  </a:cubicBezTo>
                  <a:cubicBezTo>
                    <a:pt x="13655" y="10991"/>
                    <a:pt x="13655" y="11306"/>
                    <a:pt x="13796" y="11558"/>
                  </a:cubicBezTo>
                  <a:cubicBezTo>
                    <a:pt x="13936" y="11810"/>
                    <a:pt x="14216" y="11999"/>
                    <a:pt x="14497" y="11999"/>
                  </a:cubicBezTo>
                  <a:cubicBezTo>
                    <a:pt x="14777" y="11999"/>
                    <a:pt x="15058" y="11810"/>
                    <a:pt x="15444" y="11243"/>
                  </a:cubicBezTo>
                  <a:cubicBezTo>
                    <a:pt x="15829" y="10677"/>
                    <a:pt x="16320" y="9732"/>
                    <a:pt x="16636" y="9102"/>
                  </a:cubicBezTo>
                  <a:cubicBezTo>
                    <a:pt x="16951" y="8472"/>
                    <a:pt x="17092" y="8158"/>
                    <a:pt x="17162" y="8252"/>
                  </a:cubicBezTo>
                  <a:cubicBezTo>
                    <a:pt x="17232" y="8347"/>
                    <a:pt x="17232" y="8850"/>
                    <a:pt x="17232" y="10299"/>
                  </a:cubicBezTo>
                  <a:cubicBezTo>
                    <a:pt x="17232" y="11747"/>
                    <a:pt x="17232" y="14140"/>
                    <a:pt x="16986" y="16029"/>
                  </a:cubicBezTo>
                  <a:cubicBezTo>
                    <a:pt x="16741" y="17919"/>
                    <a:pt x="16250" y="19304"/>
                    <a:pt x="15864" y="20123"/>
                  </a:cubicBezTo>
                  <a:cubicBezTo>
                    <a:pt x="15479" y="20941"/>
                    <a:pt x="15198" y="21193"/>
                    <a:pt x="14883" y="21351"/>
                  </a:cubicBezTo>
                  <a:cubicBezTo>
                    <a:pt x="14567" y="21508"/>
                    <a:pt x="14216" y="21571"/>
                    <a:pt x="13936" y="21477"/>
                  </a:cubicBezTo>
                  <a:cubicBezTo>
                    <a:pt x="13655" y="21382"/>
                    <a:pt x="13445" y="21130"/>
                    <a:pt x="13375" y="20312"/>
                  </a:cubicBezTo>
                  <a:cubicBezTo>
                    <a:pt x="13305" y="19493"/>
                    <a:pt x="13375" y="18107"/>
                    <a:pt x="14076" y="16628"/>
                  </a:cubicBezTo>
                  <a:cubicBezTo>
                    <a:pt x="14777" y="15148"/>
                    <a:pt x="16110" y="13573"/>
                    <a:pt x="17302" y="12282"/>
                  </a:cubicBezTo>
                  <a:cubicBezTo>
                    <a:pt x="18494" y="10991"/>
                    <a:pt x="19546" y="9984"/>
                    <a:pt x="20212" y="9323"/>
                  </a:cubicBezTo>
                  <a:cubicBezTo>
                    <a:pt x="20879" y="8661"/>
                    <a:pt x="21159" y="8347"/>
                    <a:pt x="21335" y="7969"/>
                  </a:cubicBezTo>
                  <a:cubicBezTo>
                    <a:pt x="21510" y="7591"/>
                    <a:pt x="21580" y="7150"/>
                    <a:pt x="21370" y="6961"/>
                  </a:cubicBezTo>
                  <a:cubicBezTo>
                    <a:pt x="21159" y="6772"/>
                    <a:pt x="20668" y="6835"/>
                    <a:pt x="20388" y="7056"/>
                  </a:cubicBezTo>
                  <a:cubicBezTo>
                    <a:pt x="20107" y="7276"/>
                    <a:pt x="20037" y="7654"/>
                    <a:pt x="20212" y="8221"/>
                  </a:cubicBezTo>
                  <a:cubicBezTo>
                    <a:pt x="20388" y="8787"/>
                    <a:pt x="20809" y="9543"/>
                    <a:pt x="21019" y="10173"/>
                  </a:cubicBezTo>
                  <a:cubicBezTo>
                    <a:pt x="21229" y="10802"/>
                    <a:pt x="21229" y="11306"/>
                    <a:pt x="20984" y="11779"/>
                  </a:cubicBezTo>
                  <a:cubicBezTo>
                    <a:pt x="20738" y="12251"/>
                    <a:pt x="20248" y="12692"/>
                    <a:pt x="19757" y="13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517332" y="6235700"/>
              <a:ext cx="69426" cy="40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9" fill="norm" stroke="1" extrusionOk="0">
                  <a:moveTo>
                    <a:pt x="21468" y="0"/>
                  </a:moveTo>
                  <a:cubicBezTo>
                    <a:pt x="18195" y="334"/>
                    <a:pt x="14923" y="668"/>
                    <a:pt x="12304" y="2004"/>
                  </a:cubicBezTo>
                  <a:cubicBezTo>
                    <a:pt x="9686" y="3340"/>
                    <a:pt x="7723" y="5678"/>
                    <a:pt x="5759" y="8518"/>
                  </a:cubicBezTo>
                  <a:cubicBezTo>
                    <a:pt x="3795" y="11357"/>
                    <a:pt x="1832" y="14697"/>
                    <a:pt x="850" y="16757"/>
                  </a:cubicBezTo>
                  <a:cubicBezTo>
                    <a:pt x="-132" y="18816"/>
                    <a:pt x="-132" y="19596"/>
                    <a:pt x="195" y="20264"/>
                  </a:cubicBezTo>
                  <a:cubicBezTo>
                    <a:pt x="523" y="20932"/>
                    <a:pt x="1177" y="21489"/>
                    <a:pt x="3141" y="21544"/>
                  </a:cubicBezTo>
                  <a:cubicBezTo>
                    <a:pt x="5104" y="21600"/>
                    <a:pt x="8377" y="21155"/>
                    <a:pt x="10013" y="20320"/>
                  </a:cubicBezTo>
                  <a:cubicBezTo>
                    <a:pt x="11650" y="19485"/>
                    <a:pt x="11650" y="18260"/>
                    <a:pt x="11650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441242" y="6458313"/>
              <a:ext cx="285216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91" fill="norm" stroke="1" extrusionOk="0">
                  <a:moveTo>
                    <a:pt x="2819" y="21291"/>
                  </a:moveTo>
                  <a:cubicBezTo>
                    <a:pt x="1548" y="17691"/>
                    <a:pt x="277" y="14091"/>
                    <a:pt x="39" y="10491"/>
                  </a:cubicBezTo>
                  <a:cubicBezTo>
                    <a:pt x="-199" y="6891"/>
                    <a:pt x="595" y="3291"/>
                    <a:pt x="3851" y="1491"/>
                  </a:cubicBezTo>
                  <a:cubicBezTo>
                    <a:pt x="7107" y="-309"/>
                    <a:pt x="12825" y="-309"/>
                    <a:pt x="16160" y="591"/>
                  </a:cubicBezTo>
                  <a:cubicBezTo>
                    <a:pt x="19495" y="1491"/>
                    <a:pt x="20448" y="3291"/>
                    <a:pt x="21401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637089" y="6438900"/>
              <a:ext cx="130296" cy="1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036" fill="norm" stroke="1" extrusionOk="0">
                  <a:moveTo>
                    <a:pt x="18018" y="900"/>
                  </a:moveTo>
                  <a:cubicBezTo>
                    <a:pt x="14363" y="300"/>
                    <a:pt x="10707" y="-300"/>
                    <a:pt x="7384" y="1350"/>
                  </a:cubicBezTo>
                  <a:cubicBezTo>
                    <a:pt x="4061" y="3000"/>
                    <a:pt x="1071" y="6900"/>
                    <a:pt x="240" y="10500"/>
                  </a:cubicBezTo>
                  <a:cubicBezTo>
                    <a:pt x="-591" y="14100"/>
                    <a:pt x="738" y="17400"/>
                    <a:pt x="4227" y="19200"/>
                  </a:cubicBezTo>
                  <a:cubicBezTo>
                    <a:pt x="7717" y="21000"/>
                    <a:pt x="13366" y="21300"/>
                    <a:pt x="16689" y="20850"/>
                  </a:cubicBezTo>
                  <a:cubicBezTo>
                    <a:pt x="20012" y="20400"/>
                    <a:pt x="21009" y="19200"/>
                    <a:pt x="20178" y="15600"/>
                  </a:cubicBezTo>
                  <a:cubicBezTo>
                    <a:pt x="19347" y="12000"/>
                    <a:pt x="16689" y="6000"/>
                    <a:pt x="14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217524" y="6423764"/>
              <a:ext cx="172281" cy="49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4" fill="norm" stroke="1" extrusionOk="0">
                  <a:moveTo>
                    <a:pt x="20283" y="4207"/>
                  </a:moveTo>
                  <a:cubicBezTo>
                    <a:pt x="20546" y="3022"/>
                    <a:pt x="20810" y="1837"/>
                    <a:pt x="19624" y="1062"/>
                  </a:cubicBezTo>
                  <a:cubicBezTo>
                    <a:pt x="18439" y="288"/>
                    <a:pt x="15805" y="-77"/>
                    <a:pt x="12644" y="14"/>
                  </a:cubicBezTo>
                  <a:cubicBezTo>
                    <a:pt x="9483" y="105"/>
                    <a:pt x="5795" y="652"/>
                    <a:pt x="3424" y="1655"/>
                  </a:cubicBezTo>
                  <a:cubicBezTo>
                    <a:pt x="1054" y="2657"/>
                    <a:pt x="0" y="4115"/>
                    <a:pt x="0" y="4981"/>
                  </a:cubicBezTo>
                  <a:cubicBezTo>
                    <a:pt x="0" y="5847"/>
                    <a:pt x="1054" y="6120"/>
                    <a:pt x="4346" y="5984"/>
                  </a:cubicBezTo>
                  <a:cubicBezTo>
                    <a:pt x="7639" y="5847"/>
                    <a:pt x="13171" y="5300"/>
                    <a:pt x="16332" y="4845"/>
                  </a:cubicBezTo>
                  <a:cubicBezTo>
                    <a:pt x="19493" y="4389"/>
                    <a:pt x="20283" y="4024"/>
                    <a:pt x="20810" y="3477"/>
                  </a:cubicBezTo>
                  <a:cubicBezTo>
                    <a:pt x="21337" y="2931"/>
                    <a:pt x="21600" y="2201"/>
                    <a:pt x="21337" y="2247"/>
                  </a:cubicBezTo>
                  <a:cubicBezTo>
                    <a:pt x="21073" y="2293"/>
                    <a:pt x="20283" y="3113"/>
                    <a:pt x="19888" y="5072"/>
                  </a:cubicBezTo>
                  <a:cubicBezTo>
                    <a:pt x="19493" y="7032"/>
                    <a:pt x="19493" y="10131"/>
                    <a:pt x="18307" y="12865"/>
                  </a:cubicBezTo>
                  <a:cubicBezTo>
                    <a:pt x="17122" y="15599"/>
                    <a:pt x="14751" y="17969"/>
                    <a:pt x="12249" y="19381"/>
                  </a:cubicBezTo>
                  <a:cubicBezTo>
                    <a:pt x="9746" y="20794"/>
                    <a:pt x="7112" y="21250"/>
                    <a:pt x="5137" y="21386"/>
                  </a:cubicBezTo>
                  <a:cubicBezTo>
                    <a:pt x="3161" y="21523"/>
                    <a:pt x="1844" y="21341"/>
                    <a:pt x="1712" y="20065"/>
                  </a:cubicBezTo>
                  <a:cubicBezTo>
                    <a:pt x="1580" y="18789"/>
                    <a:pt x="2634" y="16419"/>
                    <a:pt x="3688" y="1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453443" y="6400800"/>
              <a:ext cx="219165" cy="16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23" fill="norm" stroke="1" extrusionOk="0">
                  <a:moveTo>
                    <a:pt x="320" y="17600"/>
                  </a:moveTo>
                  <a:cubicBezTo>
                    <a:pt x="2813" y="15200"/>
                    <a:pt x="5305" y="12800"/>
                    <a:pt x="6759" y="10933"/>
                  </a:cubicBezTo>
                  <a:cubicBezTo>
                    <a:pt x="8213" y="9067"/>
                    <a:pt x="8628" y="7733"/>
                    <a:pt x="8628" y="6400"/>
                  </a:cubicBezTo>
                  <a:cubicBezTo>
                    <a:pt x="8628" y="5067"/>
                    <a:pt x="8213" y="3733"/>
                    <a:pt x="6967" y="3733"/>
                  </a:cubicBezTo>
                  <a:cubicBezTo>
                    <a:pt x="5720" y="3733"/>
                    <a:pt x="3643" y="5067"/>
                    <a:pt x="2190" y="7067"/>
                  </a:cubicBezTo>
                  <a:cubicBezTo>
                    <a:pt x="736" y="9067"/>
                    <a:pt x="-95" y="11733"/>
                    <a:pt x="9" y="14400"/>
                  </a:cubicBezTo>
                  <a:cubicBezTo>
                    <a:pt x="113" y="17067"/>
                    <a:pt x="1151" y="19733"/>
                    <a:pt x="2917" y="20667"/>
                  </a:cubicBezTo>
                  <a:cubicBezTo>
                    <a:pt x="4682" y="21600"/>
                    <a:pt x="7174" y="20800"/>
                    <a:pt x="10393" y="17067"/>
                  </a:cubicBezTo>
                  <a:cubicBezTo>
                    <a:pt x="13613" y="13333"/>
                    <a:pt x="17559" y="6667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619372" y="6221626"/>
              <a:ext cx="129436" cy="41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7" fill="norm" stroke="1" extrusionOk="0">
                  <a:moveTo>
                    <a:pt x="21304" y="70"/>
                  </a:moveTo>
                  <a:cubicBezTo>
                    <a:pt x="19562" y="-38"/>
                    <a:pt x="17820" y="-146"/>
                    <a:pt x="15730" y="772"/>
                  </a:cubicBezTo>
                  <a:cubicBezTo>
                    <a:pt x="13639" y="1690"/>
                    <a:pt x="11201" y="3634"/>
                    <a:pt x="8588" y="6172"/>
                  </a:cubicBezTo>
                  <a:cubicBezTo>
                    <a:pt x="5975" y="8710"/>
                    <a:pt x="3188" y="11842"/>
                    <a:pt x="1620" y="14380"/>
                  </a:cubicBezTo>
                  <a:cubicBezTo>
                    <a:pt x="52" y="16918"/>
                    <a:pt x="-296" y="18862"/>
                    <a:pt x="227" y="19996"/>
                  </a:cubicBezTo>
                  <a:cubicBezTo>
                    <a:pt x="749" y="21130"/>
                    <a:pt x="2143" y="21454"/>
                    <a:pt x="5278" y="20968"/>
                  </a:cubicBezTo>
                  <a:cubicBezTo>
                    <a:pt x="8414" y="20482"/>
                    <a:pt x="13291" y="19186"/>
                    <a:pt x="18169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597403" y="6407150"/>
              <a:ext cx="22125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372" y="21600"/>
                  </a:moveTo>
                  <a:cubicBezTo>
                    <a:pt x="1137" y="20400"/>
                    <a:pt x="-97" y="19200"/>
                    <a:pt x="6" y="17400"/>
                  </a:cubicBezTo>
                  <a:cubicBezTo>
                    <a:pt x="109" y="15600"/>
                    <a:pt x="1549" y="13200"/>
                    <a:pt x="5354" y="10200"/>
                  </a:cubicBezTo>
                  <a:cubicBezTo>
                    <a:pt x="9160" y="7200"/>
                    <a:pt x="15332" y="36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162988" y="6424120"/>
              <a:ext cx="131920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25" fill="norm" stroke="1" extrusionOk="0">
                  <a:moveTo>
                    <a:pt x="21034" y="4823"/>
                  </a:moveTo>
                  <a:cubicBezTo>
                    <a:pt x="19347" y="3299"/>
                    <a:pt x="17659" y="1774"/>
                    <a:pt x="15297" y="1266"/>
                  </a:cubicBezTo>
                  <a:cubicBezTo>
                    <a:pt x="12934" y="757"/>
                    <a:pt x="9896" y="1266"/>
                    <a:pt x="7028" y="4315"/>
                  </a:cubicBezTo>
                  <a:cubicBezTo>
                    <a:pt x="4159" y="7365"/>
                    <a:pt x="1459" y="12955"/>
                    <a:pt x="447" y="16386"/>
                  </a:cubicBezTo>
                  <a:cubicBezTo>
                    <a:pt x="-566" y="19816"/>
                    <a:pt x="109" y="21087"/>
                    <a:pt x="2809" y="21214"/>
                  </a:cubicBezTo>
                  <a:cubicBezTo>
                    <a:pt x="5509" y="21341"/>
                    <a:pt x="10234" y="20325"/>
                    <a:pt x="13272" y="17910"/>
                  </a:cubicBezTo>
                  <a:cubicBezTo>
                    <a:pt x="16309" y="15496"/>
                    <a:pt x="17659" y="11685"/>
                    <a:pt x="18165" y="9016"/>
                  </a:cubicBezTo>
                  <a:cubicBezTo>
                    <a:pt x="18671" y="6348"/>
                    <a:pt x="18334" y="4823"/>
                    <a:pt x="17490" y="3426"/>
                  </a:cubicBezTo>
                  <a:cubicBezTo>
                    <a:pt x="16646" y="2028"/>
                    <a:pt x="15297" y="757"/>
                    <a:pt x="13778" y="249"/>
                  </a:cubicBezTo>
                  <a:cubicBezTo>
                    <a:pt x="12259" y="-259"/>
                    <a:pt x="10572" y="-5"/>
                    <a:pt x="10740" y="1139"/>
                  </a:cubicBezTo>
                  <a:cubicBezTo>
                    <a:pt x="10909" y="2282"/>
                    <a:pt x="12934" y="4315"/>
                    <a:pt x="14959" y="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344488" y="6219099"/>
              <a:ext cx="407620" cy="35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3" fill="norm" stroke="1" extrusionOk="0">
                  <a:moveTo>
                    <a:pt x="2079" y="13496"/>
                  </a:moveTo>
                  <a:cubicBezTo>
                    <a:pt x="1520" y="13749"/>
                    <a:pt x="960" y="14001"/>
                    <a:pt x="569" y="15012"/>
                  </a:cubicBezTo>
                  <a:cubicBezTo>
                    <a:pt x="177" y="16022"/>
                    <a:pt x="-47" y="17791"/>
                    <a:pt x="9" y="18928"/>
                  </a:cubicBezTo>
                  <a:cubicBezTo>
                    <a:pt x="65" y="20065"/>
                    <a:pt x="401" y="20570"/>
                    <a:pt x="1352" y="20443"/>
                  </a:cubicBezTo>
                  <a:cubicBezTo>
                    <a:pt x="2303" y="20317"/>
                    <a:pt x="3870" y="19559"/>
                    <a:pt x="4933" y="18801"/>
                  </a:cubicBezTo>
                  <a:cubicBezTo>
                    <a:pt x="5997" y="18043"/>
                    <a:pt x="6556" y="17286"/>
                    <a:pt x="6836" y="17222"/>
                  </a:cubicBezTo>
                  <a:cubicBezTo>
                    <a:pt x="7116" y="17159"/>
                    <a:pt x="7116" y="17791"/>
                    <a:pt x="7284" y="18359"/>
                  </a:cubicBezTo>
                  <a:cubicBezTo>
                    <a:pt x="7451" y="18928"/>
                    <a:pt x="7787" y="19433"/>
                    <a:pt x="8235" y="19686"/>
                  </a:cubicBezTo>
                  <a:cubicBezTo>
                    <a:pt x="8683" y="19938"/>
                    <a:pt x="9242" y="19938"/>
                    <a:pt x="10081" y="19117"/>
                  </a:cubicBezTo>
                  <a:cubicBezTo>
                    <a:pt x="10921" y="18296"/>
                    <a:pt x="12040" y="16654"/>
                    <a:pt x="13439" y="13622"/>
                  </a:cubicBezTo>
                  <a:cubicBezTo>
                    <a:pt x="14838" y="10591"/>
                    <a:pt x="16517" y="6170"/>
                    <a:pt x="17356" y="3580"/>
                  </a:cubicBezTo>
                  <a:cubicBezTo>
                    <a:pt x="18195" y="991"/>
                    <a:pt x="18195" y="233"/>
                    <a:pt x="17972" y="43"/>
                  </a:cubicBezTo>
                  <a:cubicBezTo>
                    <a:pt x="17748" y="-146"/>
                    <a:pt x="17300" y="233"/>
                    <a:pt x="16517" y="2254"/>
                  </a:cubicBezTo>
                  <a:cubicBezTo>
                    <a:pt x="15733" y="4275"/>
                    <a:pt x="14614" y="7938"/>
                    <a:pt x="13999" y="11096"/>
                  </a:cubicBezTo>
                  <a:cubicBezTo>
                    <a:pt x="13383" y="14254"/>
                    <a:pt x="13271" y="16907"/>
                    <a:pt x="13383" y="18549"/>
                  </a:cubicBezTo>
                  <a:cubicBezTo>
                    <a:pt x="13495" y="20191"/>
                    <a:pt x="13831" y="20822"/>
                    <a:pt x="14446" y="21138"/>
                  </a:cubicBezTo>
                  <a:cubicBezTo>
                    <a:pt x="15062" y="21454"/>
                    <a:pt x="15957" y="21454"/>
                    <a:pt x="16685" y="21201"/>
                  </a:cubicBezTo>
                  <a:cubicBezTo>
                    <a:pt x="17412" y="20949"/>
                    <a:pt x="17972" y="20443"/>
                    <a:pt x="18251" y="19749"/>
                  </a:cubicBezTo>
                  <a:cubicBezTo>
                    <a:pt x="18531" y="19054"/>
                    <a:pt x="18531" y="18170"/>
                    <a:pt x="18028" y="17286"/>
                  </a:cubicBezTo>
                  <a:cubicBezTo>
                    <a:pt x="17524" y="16401"/>
                    <a:pt x="16517" y="15517"/>
                    <a:pt x="15733" y="14949"/>
                  </a:cubicBezTo>
                  <a:cubicBezTo>
                    <a:pt x="14950" y="14380"/>
                    <a:pt x="14390" y="14128"/>
                    <a:pt x="13663" y="13812"/>
                  </a:cubicBezTo>
                  <a:cubicBezTo>
                    <a:pt x="12935" y="13496"/>
                    <a:pt x="12040" y="13117"/>
                    <a:pt x="11872" y="12801"/>
                  </a:cubicBezTo>
                  <a:cubicBezTo>
                    <a:pt x="11704" y="12486"/>
                    <a:pt x="12264" y="12233"/>
                    <a:pt x="13999" y="12107"/>
                  </a:cubicBezTo>
                  <a:cubicBezTo>
                    <a:pt x="15733" y="11980"/>
                    <a:pt x="18643" y="11980"/>
                    <a:pt x="21553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092082" y="6262207"/>
              <a:ext cx="371226" cy="66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8" fill="norm" stroke="1" extrusionOk="0">
                  <a:moveTo>
                    <a:pt x="9688" y="7576"/>
                  </a:moveTo>
                  <a:cubicBezTo>
                    <a:pt x="8956" y="6959"/>
                    <a:pt x="8223" y="6342"/>
                    <a:pt x="7064" y="6170"/>
                  </a:cubicBezTo>
                  <a:cubicBezTo>
                    <a:pt x="5905" y="5999"/>
                    <a:pt x="4318" y="6273"/>
                    <a:pt x="2915" y="7062"/>
                  </a:cubicBezTo>
                  <a:cubicBezTo>
                    <a:pt x="1511" y="7850"/>
                    <a:pt x="291" y="9153"/>
                    <a:pt x="47" y="10079"/>
                  </a:cubicBezTo>
                  <a:cubicBezTo>
                    <a:pt x="-197" y="11005"/>
                    <a:pt x="535" y="11553"/>
                    <a:pt x="1817" y="11553"/>
                  </a:cubicBezTo>
                  <a:cubicBezTo>
                    <a:pt x="3098" y="11553"/>
                    <a:pt x="4928" y="11005"/>
                    <a:pt x="6088" y="9976"/>
                  </a:cubicBezTo>
                  <a:cubicBezTo>
                    <a:pt x="7247" y="8947"/>
                    <a:pt x="7735" y="7439"/>
                    <a:pt x="7796" y="6445"/>
                  </a:cubicBezTo>
                  <a:cubicBezTo>
                    <a:pt x="7857" y="5450"/>
                    <a:pt x="7491" y="4970"/>
                    <a:pt x="7613" y="4627"/>
                  </a:cubicBezTo>
                  <a:cubicBezTo>
                    <a:pt x="7735" y="4285"/>
                    <a:pt x="8345" y="4079"/>
                    <a:pt x="10298" y="3359"/>
                  </a:cubicBezTo>
                  <a:cubicBezTo>
                    <a:pt x="12250" y="2639"/>
                    <a:pt x="15545" y="1405"/>
                    <a:pt x="17498" y="719"/>
                  </a:cubicBezTo>
                  <a:cubicBezTo>
                    <a:pt x="19450" y="33"/>
                    <a:pt x="20061" y="-104"/>
                    <a:pt x="20366" y="67"/>
                  </a:cubicBezTo>
                  <a:cubicBezTo>
                    <a:pt x="20671" y="239"/>
                    <a:pt x="20671" y="719"/>
                    <a:pt x="19817" y="1919"/>
                  </a:cubicBezTo>
                  <a:cubicBezTo>
                    <a:pt x="18962" y="3119"/>
                    <a:pt x="17254" y="5039"/>
                    <a:pt x="15423" y="7199"/>
                  </a:cubicBezTo>
                  <a:cubicBezTo>
                    <a:pt x="13593" y="9359"/>
                    <a:pt x="11640" y="11759"/>
                    <a:pt x="10115" y="13987"/>
                  </a:cubicBezTo>
                  <a:cubicBezTo>
                    <a:pt x="8589" y="16216"/>
                    <a:pt x="7491" y="18273"/>
                    <a:pt x="6942" y="19507"/>
                  </a:cubicBezTo>
                  <a:cubicBezTo>
                    <a:pt x="6393" y="20742"/>
                    <a:pt x="6393" y="21153"/>
                    <a:pt x="6759" y="21325"/>
                  </a:cubicBezTo>
                  <a:cubicBezTo>
                    <a:pt x="7125" y="21496"/>
                    <a:pt x="7857" y="21427"/>
                    <a:pt x="9017" y="20913"/>
                  </a:cubicBezTo>
                  <a:cubicBezTo>
                    <a:pt x="10176" y="20399"/>
                    <a:pt x="11762" y="19439"/>
                    <a:pt x="13044" y="18376"/>
                  </a:cubicBezTo>
                  <a:cubicBezTo>
                    <a:pt x="14325" y="17313"/>
                    <a:pt x="15301" y="16147"/>
                    <a:pt x="15789" y="15359"/>
                  </a:cubicBezTo>
                  <a:cubicBezTo>
                    <a:pt x="16278" y="14570"/>
                    <a:pt x="16278" y="14159"/>
                    <a:pt x="16034" y="13816"/>
                  </a:cubicBezTo>
                  <a:cubicBezTo>
                    <a:pt x="15789" y="13473"/>
                    <a:pt x="15301" y="13199"/>
                    <a:pt x="14752" y="13027"/>
                  </a:cubicBezTo>
                  <a:cubicBezTo>
                    <a:pt x="14203" y="12856"/>
                    <a:pt x="13593" y="12787"/>
                    <a:pt x="13654" y="12753"/>
                  </a:cubicBezTo>
                  <a:cubicBezTo>
                    <a:pt x="13715" y="12719"/>
                    <a:pt x="14447" y="12719"/>
                    <a:pt x="15850" y="12513"/>
                  </a:cubicBezTo>
                  <a:cubicBezTo>
                    <a:pt x="17254" y="12307"/>
                    <a:pt x="19328" y="11896"/>
                    <a:pt x="21403" y="1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061333" y="6424247"/>
              <a:ext cx="316375" cy="36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65" fill="norm" stroke="1" extrusionOk="0">
                  <a:moveTo>
                    <a:pt x="13477" y="4610"/>
                  </a:moveTo>
                  <a:cubicBezTo>
                    <a:pt x="14042" y="3111"/>
                    <a:pt x="14607" y="1613"/>
                    <a:pt x="14536" y="801"/>
                  </a:cubicBezTo>
                  <a:cubicBezTo>
                    <a:pt x="14466" y="-10"/>
                    <a:pt x="13760" y="-135"/>
                    <a:pt x="12489" y="115"/>
                  </a:cubicBezTo>
                  <a:cubicBezTo>
                    <a:pt x="11219" y="364"/>
                    <a:pt x="9383" y="989"/>
                    <a:pt x="7266" y="2549"/>
                  </a:cubicBezTo>
                  <a:cubicBezTo>
                    <a:pt x="5148" y="4110"/>
                    <a:pt x="2748" y="6607"/>
                    <a:pt x="1336" y="9229"/>
                  </a:cubicBezTo>
                  <a:cubicBezTo>
                    <a:pt x="-75" y="11851"/>
                    <a:pt x="-499" y="14598"/>
                    <a:pt x="701" y="16658"/>
                  </a:cubicBezTo>
                  <a:cubicBezTo>
                    <a:pt x="1901" y="18718"/>
                    <a:pt x="4725" y="20092"/>
                    <a:pt x="8395" y="20778"/>
                  </a:cubicBezTo>
                  <a:cubicBezTo>
                    <a:pt x="12066" y="21465"/>
                    <a:pt x="16583" y="21465"/>
                    <a:pt x="2110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309127" y="7269548"/>
              <a:ext cx="401331" cy="14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628" fill="norm" stroke="1" extrusionOk="0">
                  <a:moveTo>
                    <a:pt x="2443" y="18555"/>
                  </a:moveTo>
                  <a:cubicBezTo>
                    <a:pt x="1538" y="18555"/>
                    <a:pt x="634" y="18555"/>
                    <a:pt x="238" y="17825"/>
                  </a:cubicBezTo>
                  <a:cubicBezTo>
                    <a:pt x="-158" y="17095"/>
                    <a:pt x="-45" y="15636"/>
                    <a:pt x="464" y="12717"/>
                  </a:cubicBezTo>
                  <a:cubicBezTo>
                    <a:pt x="973" y="9798"/>
                    <a:pt x="1878" y="5420"/>
                    <a:pt x="2556" y="2793"/>
                  </a:cubicBezTo>
                  <a:cubicBezTo>
                    <a:pt x="3235" y="166"/>
                    <a:pt x="3687" y="-710"/>
                    <a:pt x="4705" y="604"/>
                  </a:cubicBezTo>
                  <a:cubicBezTo>
                    <a:pt x="5723" y="1917"/>
                    <a:pt x="7306" y="5420"/>
                    <a:pt x="8719" y="9068"/>
                  </a:cubicBezTo>
                  <a:cubicBezTo>
                    <a:pt x="10133" y="12717"/>
                    <a:pt x="11377" y="16512"/>
                    <a:pt x="12282" y="18555"/>
                  </a:cubicBezTo>
                  <a:cubicBezTo>
                    <a:pt x="13187" y="20598"/>
                    <a:pt x="13752" y="20890"/>
                    <a:pt x="14600" y="20452"/>
                  </a:cubicBezTo>
                  <a:cubicBezTo>
                    <a:pt x="15448" y="20014"/>
                    <a:pt x="16579" y="18847"/>
                    <a:pt x="17767" y="15636"/>
                  </a:cubicBezTo>
                  <a:cubicBezTo>
                    <a:pt x="18954" y="12425"/>
                    <a:pt x="20198" y="7171"/>
                    <a:pt x="21442" y="1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885740" y="7107537"/>
              <a:ext cx="234544" cy="46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72" fill="norm" stroke="1" extrusionOk="0">
                  <a:moveTo>
                    <a:pt x="21058" y="1367"/>
                  </a:moveTo>
                  <a:cubicBezTo>
                    <a:pt x="20673" y="883"/>
                    <a:pt x="20287" y="398"/>
                    <a:pt x="19323" y="156"/>
                  </a:cubicBezTo>
                  <a:cubicBezTo>
                    <a:pt x="18358" y="-86"/>
                    <a:pt x="16815" y="-86"/>
                    <a:pt x="15080" y="447"/>
                  </a:cubicBezTo>
                  <a:cubicBezTo>
                    <a:pt x="13344" y="979"/>
                    <a:pt x="11415" y="2045"/>
                    <a:pt x="9198" y="3885"/>
                  </a:cubicBezTo>
                  <a:cubicBezTo>
                    <a:pt x="6980" y="5726"/>
                    <a:pt x="4473" y="8341"/>
                    <a:pt x="2833" y="11053"/>
                  </a:cubicBezTo>
                  <a:cubicBezTo>
                    <a:pt x="1194" y="13765"/>
                    <a:pt x="423" y="16574"/>
                    <a:pt x="133" y="18269"/>
                  </a:cubicBezTo>
                  <a:cubicBezTo>
                    <a:pt x="-156" y="19964"/>
                    <a:pt x="37" y="20545"/>
                    <a:pt x="615" y="20933"/>
                  </a:cubicBezTo>
                  <a:cubicBezTo>
                    <a:pt x="1194" y="21320"/>
                    <a:pt x="2158" y="21514"/>
                    <a:pt x="3605" y="21466"/>
                  </a:cubicBezTo>
                  <a:cubicBezTo>
                    <a:pt x="5051" y="21417"/>
                    <a:pt x="6980" y="21127"/>
                    <a:pt x="9294" y="20352"/>
                  </a:cubicBezTo>
                  <a:cubicBezTo>
                    <a:pt x="11608" y="19577"/>
                    <a:pt x="14308" y="18318"/>
                    <a:pt x="16333" y="17155"/>
                  </a:cubicBezTo>
                  <a:cubicBezTo>
                    <a:pt x="18358" y="15993"/>
                    <a:pt x="19708" y="14927"/>
                    <a:pt x="20480" y="14153"/>
                  </a:cubicBezTo>
                  <a:cubicBezTo>
                    <a:pt x="21251" y="13378"/>
                    <a:pt x="21444" y="12893"/>
                    <a:pt x="21348" y="12409"/>
                  </a:cubicBezTo>
                  <a:cubicBezTo>
                    <a:pt x="21251" y="11925"/>
                    <a:pt x="20865" y="11440"/>
                    <a:pt x="19708" y="11198"/>
                  </a:cubicBezTo>
                  <a:cubicBezTo>
                    <a:pt x="18551" y="10956"/>
                    <a:pt x="16623" y="10956"/>
                    <a:pt x="15176" y="11150"/>
                  </a:cubicBezTo>
                  <a:cubicBezTo>
                    <a:pt x="13730" y="11344"/>
                    <a:pt x="12765" y="11731"/>
                    <a:pt x="12380" y="12167"/>
                  </a:cubicBezTo>
                  <a:cubicBezTo>
                    <a:pt x="11994" y="12603"/>
                    <a:pt x="12187" y="13087"/>
                    <a:pt x="12380" y="13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194611" y="7337252"/>
              <a:ext cx="150847" cy="20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01" fill="norm" stroke="1" extrusionOk="0">
                  <a:moveTo>
                    <a:pt x="6080" y="8118"/>
                  </a:moveTo>
                  <a:cubicBezTo>
                    <a:pt x="9080" y="7254"/>
                    <a:pt x="12080" y="6390"/>
                    <a:pt x="14180" y="5634"/>
                  </a:cubicBezTo>
                  <a:cubicBezTo>
                    <a:pt x="16280" y="4878"/>
                    <a:pt x="17480" y="4230"/>
                    <a:pt x="17930" y="3150"/>
                  </a:cubicBezTo>
                  <a:cubicBezTo>
                    <a:pt x="18380" y="2070"/>
                    <a:pt x="18080" y="558"/>
                    <a:pt x="15980" y="126"/>
                  </a:cubicBezTo>
                  <a:cubicBezTo>
                    <a:pt x="13880" y="-306"/>
                    <a:pt x="9980" y="342"/>
                    <a:pt x="6980" y="2610"/>
                  </a:cubicBezTo>
                  <a:cubicBezTo>
                    <a:pt x="3980" y="4878"/>
                    <a:pt x="1880" y="8766"/>
                    <a:pt x="830" y="12006"/>
                  </a:cubicBezTo>
                  <a:cubicBezTo>
                    <a:pt x="-220" y="15246"/>
                    <a:pt x="-220" y="17838"/>
                    <a:pt x="530" y="19350"/>
                  </a:cubicBezTo>
                  <a:cubicBezTo>
                    <a:pt x="1280" y="20862"/>
                    <a:pt x="2780" y="21294"/>
                    <a:pt x="6380" y="21186"/>
                  </a:cubicBezTo>
                  <a:cubicBezTo>
                    <a:pt x="9980" y="21078"/>
                    <a:pt x="15680" y="20430"/>
                    <a:pt x="21380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383037" y="7344490"/>
              <a:ext cx="145563" cy="21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90" fill="norm" stroke="1" extrusionOk="0">
                  <a:moveTo>
                    <a:pt x="16738" y="7095"/>
                  </a:moveTo>
                  <a:cubicBezTo>
                    <a:pt x="16430" y="6057"/>
                    <a:pt x="16121" y="5018"/>
                    <a:pt x="15813" y="3772"/>
                  </a:cubicBezTo>
                  <a:cubicBezTo>
                    <a:pt x="15504" y="2526"/>
                    <a:pt x="15196" y="1072"/>
                    <a:pt x="14270" y="449"/>
                  </a:cubicBezTo>
                  <a:cubicBezTo>
                    <a:pt x="13344" y="-174"/>
                    <a:pt x="11801" y="34"/>
                    <a:pt x="9487" y="1695"/>
                  </a:cubicBezTo>
                  <a:cubicBezTo>
                    <a:pt x="7173" y="3357"/>
                    <a:pt x="4087" y="6472"/>
                    <a:pt x="2236" y="9795"/>
                  </a:cubicBezTo>
                  <a:cubicBezTo>
                    <a:pt x="384" y="13118"/>
                    <a:pt x="-233" y="16649"/>
                    <a:pt x="76" y="18726"/>
                  </a:cubicBezTo>
                  <a:cubicBezTo>
                    <a:pt x="384" y="20803"/>
                    <a:pt x="1618" y="21426"/>
                    <a:pt x="4550" y="21114"/>
                  </a:cubicBezTo>
                  <a:cubicBezTo>
                    <a:pt x="7481" y="20803"/>
                    <a:pt x="12110" y="19557"/>
                    <a:pt x="15196" y="16753"/>
                  </a:cubicBezTo>
                  <a:cubicBezTo>
                    <a:pt x="18281" y="13949"/>
                    <a:pt x="19824" y="9588"/>
                    <a:pt x="20596" y="6888"/>
                  </a:cubicBezTo>
                  <a:cubicBezTo>
                    <a:pt x="21367" y="4188"/>
                    <a:pt x="21367" y="3149"/>
                    <a:pt x="20904" y="2214"/>
                  </a:cubicBezTo>
                  <a:cubicBezTo>
                    <a:pt x="20441" y="1280"/>
                    <a:pt x="19516" y="449"/>
                    <a:pt x="18281" y="138"/>
                  </a:cubicBezTo>
                  <a:cubicBezTo>
                    <a:pt x="17047" y="-174"/>
                    <a:pt x="15504" y="34"/>
                    <a:pt x="14887" y="864"/>
                  </a:cubicBezTo>
                  <a:cubicBezTo>
                    <a:pt x="14270" y="1695"/>
                    <a:pt x="14578" y="3149"/>
                    <a:pt x="14887" y="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679690" y="7161254"/>
              <a:ext cx="224568" cy="45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74" fill="norm" stroke="1" extrusionOk="0">
                  <a:moveTo>
                    <a:pt x="21219" y="72"/>
                  </a:moveTo>
                  <a:cubicBezTo>
                    <a:pt x="19019" y="-27"/>
                    <a:pt x="16819" y="-126"/>
                    <a:pt x="14419" y="518"/>
                  </a:cubicBezTo>
                  <a:cubicBezTo>
                    <a:pt x="12019" y="1162"/>
                    <a:pt x="9419" y="2549"/>
                    <a:pt x="6919" y="4630"/>
                  </a:cubicBezTo>
                  <a:cubicBezTo>
                    <a:pt x="4419" y="6711"/>
                    <a:pt x="2019" y="9485"/>
                    <a:pt x="819" y="11467"/>
                  </a:cubicBezTo>
                  <a:cubicBezTo>
                    <a:pt x="-381" y="13448"/>
                    <a:pt x="-381" y="14637"/>
                    <a:pt x="1619" y="16173"/>
                  </a:cubicBezTo>
                  <a:cubicBezTo>
                    <a:pt x="3619" y="17709"/>
                    <a:pt x="7619" y="19591"/>
                    <a:pt x="1161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939093" y="7309305"/>
              <a:ext cx="167419" cy="26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39" fill="norm" stroke="1" extrusionOk="0">
                  <a:moveTo>
                    <a:pt x="19046" y="4484"/>
                  </a:moveTo>
                  <a:cubicBezTo>
                    <a:pt x="18776" y="3647"/>
                    <a:pt x="18506" y="2810"/>
                    <a:pt x="17561" y="2391"/>
                  </a:cubicBezTo>
                  <a:cubicBezTo>
                    <a:pt x="16616" y="1973"/>
                    <a:pt x="14996" y="1973"/>
                    <a:pt x="12431" y="3396"/>
                  </a:cubicBezTo>
                  <a:cubicBezTo>
                    <a:pt x="9866" y="4819"/>
                    <a:pt x="6356" y="7666"/>
                    <a:pt x="3926" y="10512"/>
                  </a:cubicBezTo>
                  <a:cubicBezTo>
                    <a:pt x="1496" y="13359"/>
                    <a:pt x="146" y="16205"/>
                    <a:pt x="11" y="17963"/>
                  </a:cubicBezTo>
                  <a:cubicBezTo>
                    <a:pt x="-124" y="19722"/>
                    <a:pt x="956" y="20391"/>
                    <a:pt x="2846" y="20810"/>
                  </a:cubicBezTo>
                  <a:cubicBezTo>
                    <a:pt x="4736" y="21229"/>
                    <a:pt x="7436" y="21396"/>
                    <a:pt x="10406" y="20391"/>
                  </a:cubicBezTo>
                  <a:cubicBezTo>
                    <a:pt x="13376" y="19387"/>
                    <a:pt x="16616" y="17210"/>
                    <a:pt x="18641" y="14196"/>
                  </a:cubicBezTo>
                  <a:cubicBezTo>
                    <a:pt x="20666" y="11182"/>
                    <a:pt x="21476" y="7331"/>
                    <a:pt x="21341" y="4903"/>
                  </a:cubicBezTo>
                  <a:cubicBezTo>
                    <a:pt x="21206" y="2475"/>
                    <a:pt x="20126" y="1470"/>
                    <a:pt x="18911" y="801"/>
                  </a:cubicBezTo>
                  <a:cubicBezTo>
                    <a:pt x="17696" y="131"/>
                    <a:pt x="16346" y="-204"/>
                    <a:pt x="15401" y="131"/>
                  </a:cubicBezTo>
                  <a:cubicBezTo>
                    <a:pt x="14456" y="466"/>
                    <a:pt x="13916" y="1470"/>
                    <a:pt x="13376" y="2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209057" y="74485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348757" y="7314927"/>
              <a:ext cx="44451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360"/>
                  </a:moveTo>
                  <a:cubicBezTo>
                    <a:pt x="20571" y="615"/>
                    <a:pt x="19543" y="-130"/>
                    <a:pt x="18514" y="19"/>
                  </a:cubicBezTo>
                  <a:cubicBezTo>
                    <a:pt x="17486" y="168"/>
                    <a:pt x="16457" y="1211"/>
                    <a:pt x="13371" y="4041"/>
                  </a:cubicBezTo>
                  <a:cubicBezTo>
                    <a:pt x="10286" y="6871"/>
                    <a:pt x="5143" y="11489"/>
                    <a:pt x="2571" y="14692"/>
                  </a:cubicBezTo>
                  <a:cubicBezTo>
                    <a:pt x="0" y="17895"/>
                    <a:pt x="0" y="19682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475757" y="7239000"/>
              <a:ext cx="12951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600" fill="norm" stroke="1" extrusionOk="0">
                  <a:moveTo>
                    <a:pt x="0" y="0"/>
                  </a:moveTo>
                  <a:cubicBezTo>
                    <a:pt x="5649" y="1822"/>
                    <a:pt x="11298" y="3643"/>
                    <a:pt x="15286" y="5986"/>
                  </a:cubicBezTo>
                  <a:cubicBezTo>
                    <a:pt x="19274" y="8328"/>
                    <a:pt x="21600" y="11190"/>
                    <a:pt x="19606" y="13880"/>
                  </a:cubicBezTo>
                  <a:cubicBezTo>
                    <a:pt x="17612" y="16569"/>
                    <a:pt x="11298" y="19084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576635" y="1020233"/>
              <a:ext cx="3819311" cy="576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90" fill="norm" stroke="1" extrusionOk="0">
                  <a:moveTo>
                    <a:pt x="15471" y="436"/>
                  </a:moveTo>
                  <a:cubicBezTo>
                    <a:pt x="15507" y="388"/>
                    <a:pt x="15543" y="341"/>
                    <a:pt x="15567" y="297"/>
                  </a:cubicBezTo>
                  <a:cubicBezTo>
                    <a:pt x="15591" y="253"/>
                    <a:pt x="15603" y="214"/>
                    <a:pt x="15573" y="186"/>
                  </a:cubicBezTo>
                  <a:cubicBezTo>
                    <a:pt x="15543" y="158"/>
                    <a:pt x="15471" y="143"/>
                    <a:pt x="15232" y="131"/>
                  </a:cubicBezTo>
                  <a:cubicBezTo>
                    <a:pt x="14993" y="119"/>
                    <a:pt x="14586" y="111"/>
                    <a:pt x="14168" y="87"/>
                  </a:cubicBezTo>
                  <a:cubicBezTo>
                    <a:pt x="13749" y="63"/>
                    <a:pt x="13319" y="24"/>
                    <a:pt x="12870" y="8"/>
                  </a:cubicBezTo>
                  <a:cubicBezTo>
                    <a:pt x="12422" y="-8"/>
                    <a:pt x="11955" y="0"/>
                    <a:pt x="11495" y="32"/>
                  </a:cubicBezTo>
                  <a:cubicBezTo>
                    <a:pt x="11034" y="63"/>
                    <a:pt x="10580" y="119"/>
                    <a:pt x="10143" y="170"/>
                  </a:cubicBezTo>
                  <a:cubicBezTo>
                    <a:pt x="9707" y="222"/>
                    <a:pt x="9288" y="269"/>
                    <a:pt x="8863" y="317"/>
                  </a:cubicBezTo>
                  <a:cubicBezTo>
                    <a:pt x="8439" y="364"/>
                    <a:pt x="8008" y="412"/>
                    <a:pt x="7566" y="463"/>
                  </a:cubicBezTo>
                  <a:cubicBezTo>
                    <a:pt x="7123" y="515"/>
                    <a:pt x="6669" y="570"/>
                    <a:pt x="6238" y="638"/>
                  </a:cubicBezTo>
                  <a:cubicBezTo>
                    <a:pt x="5808" y="705"/>
                    <a:pt x="5401" y="784"/>
                    <a:pt x="5108" y="840"/>
                  </a:cubicBezTo>
                  <a:cubicBezTo>
                    <a:pt x="4815" y="895"/>
                    <a:pt x="4636" y="927"/>
                    <a:pt x="4510" y="975"/>
                  </a:cubicBezTo>
                  <a:cubicBezTo>
                    <a:pt x="4384" y="1022"/>
                    <a:pt x="4313" y="1085"/>
                    <a:pt x="4181" y="1204"/>
                  </a:cubicBezTo>
                  <a:cubicBezTo>
                    <a:pt x="4049" y="1323"/>
                    <a:pt x="3858" y="1498"/>
                    <a:pt x="3673" y="1715"/>
                  </a:cubicBezTo>
                  <a:cubicBezTo>
                    <a:pt x="3487" y="1933"/>
                    <a:pt x="3308" y="2195"/>
                    <a:pt x="3164" y="2472"/>
                  </a:cubicBezTo>
                  <a:cubicBezTo>
                    <a:pt x="3021" y="2749"/>
                    <a:pt x="2913" y="3043"/>
                    <a:pt x="2824" y="3352"/>
                  </a:cubicBezTo>
                  <a:cubicBezTo>
                    <a:pt x="2734" y="3661"/>
                    <a:pt x="2662" y="3986"/>
                    <a:pt x="2614" y="4287"/>
                  </a:cubicBezTo>
                  <a:cubicBezTo>
                    <a:pt x="2566" y="4588"/>
                    <a:pt x="2543" y="4865"/>
                    <a:pt x="2513" y="5134"/>
                  </a:cubicBezTo>
                  <a:cubicBezTo>
                    <a:pt x="2483" y="5404"/>
                    <a:pt x="2447" y="5665"/>
                    <a:pt x="2405" y="5955"/>
                  </a:cubicBezTo>
                  <a:cubicBezTo>
                    <a:pt x="2363" y="6244"/>
                    <a:pt x="2315" y="6561"/>
                    <a:pt x="2261" y="6866"/>
                  </a:cubicBezTo>
                  <a:cubicBezTo>
                    <a:pt x="2208" y="7171"/>
                    <a:pt x="2148" y="7464"/>
                    <a:pt x="2112" y="7757"/>
                  </a:cubicBezTo>
                  <a:cubicBezTo>
                    <a:pt x="2076" y="8050"/>
                    <a:pt x="2064" y="8344"/>
                    <a:pt x="2094" y="8633"/>
                  </a:cubicBezTo>
                  <a:cubicBezTo>
                    <a:pt x="2124" y="8922"/>
                    <a:pt x="2196" y="9207"/>
                    <a:pt x="2244" y="9489"/>
                  </a:cubicBezTo>
                  <a:cubicBezTo>
                    <a:pt x="2291" y="9770"/>
                    <a:pt x="2315" y="10047"/>
                    <a:pt x="2309" y="10332"/>
                  </a:cubicBezTo>
                  <a:cubicBezTo>
                    <a:pt x="2303" y="10618"/>
                    <a:pt x="2267" y="10911"/>
                    <a:pt x="2220" y="11216"/>
                  </a:cubicBezTo>
                  <a:cubicBezTo>
                    <a:pt x="2172" y="11521"/>
                    <a:pt x="2112" y="11838"/>
                    <a:pt x="2052" y="12155"/>
                  </a:cubicBezTo>
                  <a:cubicBezTo>
                    <a:pt x="1992" y="12472"/>
                    <a:pt x="1933" y="12789"/>
                    <a:pt x="1873" y="13082"/>
                  </a:cubicBezTo>
                  <a:cubicBezTo>
                    <a:pt x="1813" y="13375"/>
                    <a:pt x="1753" y="13645"/>
                    <a:pt x="1681" y="13942"/>
                  </a:cubicBezTo>
                  <a:cubicBezTo>
                    <a:pt x="1610" y="14239"/>
                    <a:pt x="1526" y="14564"/>
                    <a:pt x="1448" y="14861"/>
                  </a:cubicBezTo>
                  <a:cubicBezTo>
                    <a:pt x="1370" y="15158"/>
                    <a:pt x="1299" y="15427"/>
                    <a:pt x="1209" y="15701"/>
                  </a:cubicBezTo>
                  <a:cubicBezTo>
                    <a:pt x="1119" y="15974"/>
                    <a:pt x="1012" y="16251"/>
                    <a:pt x="886" y="16549"/>
                  </a:cubicBezTo>
                  <a:cubicBezTo>
                    <a:pt x="760" y="16846"/>
                    <a:pt x="617" y="17163"/>
                    <a:pt x="491" y="17460"/>
                  </a:cubicBezTo>
                  <a:cubicBezTo>
                    <a:pt x="366" y="17757"/>
                    <a:pt x="258" y="18034"/>
                    <a:pt x="186" y="18292"/>
                  </a:cubicBezTo>
                  <a:cubicBezTo>
                    <a:pt x="115" y="18549"/>
                    <a:pt x="79" y="18787"/>
                    <a:pt x="49" y="19056"/>
                  </a:cubicBezTo>
                  <a:cubicBezTo>
                    <a:pt x="19" y="19326"/>
                    <a:pt x="-5" y="19627"/>
                    <a:pt x="1" y="19912"/>
                  </a:cubicBezTo>
                  <a:cubicBezTo>
                    <a:pt x="7" y="20197"/>
                    <a:pt x="43" y="20467"/>
                    <a:pt x="79" y="20649"/>
                  </a:cubicBezTo>
                  <a:cubicBezTo>
                    <a:pt x="115" y="20831"/>
                    <a:pt x="150" y="20926"/>
                    <a:pt x="252" y="21010"/>
                  </a:cubicBezTo>
                  <a:cubicBezTo>
                    <a:pt x="354" y="21093"/>
                    <a:pt x="521" y="21164"/>
                    <a:pt x="784" y="21220"/>
                  </a:cubicBezTo>
                  <a:cubicBezTo>
                    <a:pt x="1047" y="21275"/>
                    <a:pt x="1406" y="21315"/>
                    <a:pt x="1801" y="21342"/>
                  </a:cubicBezTo>
                  <a:cubicBezTo>
                    <a:pt x="2196" y="21370"/>
                    <a:pt x="2626" y="21386"/>
                    <a:pt x="3075" y="21402"/>
                  </a:cubicBezTo>
                  <a:cubicBezTo>
                    <a:pt x="3523" y="21418"/>
                    <a:pt x="3990" y="21434"/>
                    <a:pt x="4420" y="21449"/>
                  </a:cubicBezTo>
                  <a:cubicBezTo>
                    <a:pt x="4851" y="21465"/>
                    <a:pt x="5245" y="21481"/>
                    <a:pt x="5664" y="21497"/>
                  </a:cubicBezTo>
                  <a:cubicBezTo>
                    <a:pt x="6083" y="21513"/>
                    <a:pt x="6525" y="21529"/>
                    <a:pt x="6962" y="21544"/>
                  </a:cubicBezTo>
                  <a:cubicBezTo>
                    <a:pt x="7398" y="21560"/>
                    <a:pt x="7829" y="21576"/>
                    <a:pt x="8289" y="21584"/>
                  </a:cubicBezTo>
                  <a:cubicBezTo>
                    <a:pt x="8750" y="21592"/>
                    <a:pt x="9240" y="21592"/>
                    <a:pt x="9689" y="21580"/>
                  </a:cubicBezTo>
                  <a:cubicBezTo>
                    <a:pt x="10137" y="21568"/>
                    <a:pt x="10544" y="21544"/>
                    <a:pt x="10939" y="21517"/>
                  </a:cubicBezTo>
                  <a:cubicBezTo>
                    <a:pt x="11333" y="21489"/>
                    <a:pt x="11716" y="21457"/>
                    <a:pt x="12069" y="21430"/>
                  </a:cubicBezTo>
                  <a:cubicBezTo>
                    <a:pt x="12422" y="21402"/>
                    <a:pt x="12745" y="21378"/>
                    <a:pt x="12966" y="21342"/>
                  </a:cubicBezTo>
                  <a:cubicBezTo>
                    <a:pt x="13187" y="21307"/>
                    <a:pt x="13307" y="21259"/>
                    <a:pt x="13378" y="21192"/>
                  </a:cubicBezTo>
                  <a:cubicBezTo>
                    <a:pt x="13450" y="21125"/>
                    <a:pt x="13474" y="21037"/>
                    <a:pt x="13570" y="20883"/>
                  </a:cubicBezTo>
                  <a:cubicBezTo>
                    <a:pt x="13665" y="20728"/>
                    <a:pt x="13833" y="20506"/>
                    <a:pt x="13970" y="20253"/>
                  </a:cubicBezTo>
                  <a:cubicBezTo>
                    <a:pt x="14108" y="19999"/>
                    <a:pt x="14216" y="19714"/>
                    <a:pt x="14317" y="19433"/>
                  </a:cubicBezTo>
                  <a:cubicBezTo>
                    <a:pt x="14419" y="19152"/>
                    <a:pt x="14515" y="18874"/>
                    <a:pt x="14634" y="18589"/>
                  </a:cubicBezTo>
                  <a:cubicBezTo>
                    <a:pt x="14754" y="18304"/>
                    <a:pt x="14897" y="18010"/>
                    <a:pt x="15035" y="17717"/>
                  </a:cubicBezTo>
                  <a:cubicBezTo>
                    <a:pt x="15172" y="17424"/>
                    <a:pt x="15304" y="17131"/>
                    <a:pt x="15424" y="16842"/>
                  </a:cubicBezTo>
                  <a:cubicBezTo>
                    <a:pt x="15543" y="16553"/>
                    <a:pt x="15651" y="16267"/>
                    <a:pt x="15770" y="15970"/>
                  </a:cubicBezTo>
                  <a:cubicBezTo>
                    <a:pt x="15890" y="15673"/>
                    <a:pt x="16022" y="15364"/>
                    <a:pt x="16135" y="15067"/>
                  </a:cubicBezTo>
                  <a:cubicBezTo>
                    <a:pt x="16249" y="14770"/>
                    <a:pt x="16345" y="14484"/>
                    <a:pt x="16434" y="14203"/>
                  </a:cubicBezTo>
                  <a:cubicBezTo>
                    <a:pt x="16524" y="13922"/>
                    <a:pt x="16608" y="13645"/>
                    <a:pt x="16703" y="13379"/>
                  </a:cubicBezTo>
                  <a:cubicBezTo>
                    <a:pt x="16799" y="13114"/>
                    <a:pt x="16907" y="12860"/>
                    <a:pt x="17038" y="12591"/>
                  </a:cubicBezTo>
                  <a:cubicBezTo>
                    <a:pt x="17170" y="12321"/>
                    <a:pt x="17325" y="12036"/>
                    <a:pt x="17463" y="11759"/>
                  </a:cubicBezTo>
                  <a:cubicBezTo>
                    <a:pt x="17600" y="11481"/>
                    <a:pt x="17720" y="11212"/>
                    <a:pt x="17845" y="10962"/>
                  </a:cubicBezTo>
                  <a:cubicBezTo>
                    <a:pt x="17971" y="10713"/>
                    <a:pt x="18103" y="10483"/>
                    <a:pt x="18270" y="10233"/>
                  </a:cubicBezTo>
                  <a:cubicBezTo>
                    <a:pt x="18438" y="9984"/>
                    <a:pt x="18641" y="9714"/>
                    <a:pt x="18802" y="9465"/>
                  </a:cubicBezTo>
                  <a:cubicBezTo>
                    <a:pt x="18964" y="9215"/>
                    <a:pt x="19083" y="8985"/>
                    <a:pt x="19197" y="8724"/>
                  </a:cubicBezTo>
                  <a:cubicBezTo>
                    <a:pt x="19311" y="8462"/>
                    <a:pt x="19418" y="8169"/>
                    <a:pt x="19538" y="7880"/>
                  </a:cubicBezTo>
                  <a:cubicBezTo>
                    <a:pt x="19657" y="7591"/>
                    <a:pt x="19789" y="7306"/>
                    <a:pt x="19915" y="7040"/>
                  </a:cubicBezTo>
                  <a:cubicBezTo>
                    <a:pt x="20040" y="6775"/>
                    <a:pt x="20160" y="6529"/>
                    <a:pt x="20285" y="6264"/>
                  </a:cubicBezTo>
                  <a:cubicBezTo>
                    <a:pt x="20411" y="5998"/>
                    <a:pt x="20543" y="5713"/>
                    <a:pt x="20662" y="5420"/>
                  </a:cubicBezTo>
                  <a:cubicBezTo>
                    <a:pt x="20782" y="5127"/>
                    <a:pt x="20889" y="4825"/>
                    <a:pt x="20997" y="4516"/>
                  </a:cubicBezTo>
                  <a:cubicBezTo>
                    <a:pt x="21105" y="4207"/>
                    <a:pt x="21212" y="3890"/>
                    <a:pt x="21296" y="3613"/>
                  </a:cubicBezTo>
                  <a:cubicBezTo>
                    <a:pt x="21380" y="3336"/>
                    <a:pt x="21440" y="3098"/>
                    <a:pt x="21493" y="2837"/>
                  </a:cubicBezTo>
                  <a:cubicBezTo>
                    <a:pt x="21547" y="2575"/>
                    <a:pt x="21595" y="2290"/>
                    <a:pt x="21577" y="2032"/>
                  </a:cubicBezTo>
                  <a:cubicBezTo>
                    <a:pt x="21559" y="1775"/>
                    <a:pt x="21475" y="1545"/>
                    <a:pt x="21326" y="1363"/>
                  </a:cubicBezTo>
                  <a:cubicBezTo>
                    <a:pt x="21176" y="1181"/>
                    <a:pt x="20961" y="1046"/>
                    <a:pt x="20704" y="919"/>
                  </a:cubicBezTo>
                  <a:cubicBezTo>
                    <a:pt x="20447" y="792"/>
                    <a:pt x="20148" y="673"/>
                    <a:pt x="19783" y="566"/>
                  </a:cubicBezTo>
                  <a:cubicBezTo>
                    <a:pt x="19418" y="459"/>
                    <a:pt x="18988" y="364"/>
                    <a:pt x="18527" y="297"/>
                  </a:cubicBezTo>
                  <a:cubicBezTo>
                    <a:pt x="18067" y="230"/>
                    <a:pt x="17576" y="190"/>
                    <a:pt x="17116" y="154"/>
                  </a:cubicBezTo>
                  <a:cubicBezTo>
                    <a:pt x="16655" y="119"/>
                    <a:pt x="16225" y="87"/>
                    <a:pt x="15800" y="67"/>
                  </a:cubicBezTo>
                  <a:cubicBezTo>
                    <a:pt x="15376" y="47"/>
                    <a:pt x="14957" y="40"/>
                    <a:pt x="14622" y="79"/>
                  </a:cubicBezTo>
                  <a:cubicBezTo>
                    <a:pt x="14287" y="119"/>
                    <a:pt x="14036" y="206"/>
                    <a:pt x="13785" y="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8" name="Drawing"/>
          <p:cNvGrpSpPr/>
          <p:nvPr/>
        </p:nvGrpSpPr>
        <p:grpSpPr>
          <a:xfrm>
            <a:off x="1152435" y="1005766"/>
            <a:ext cx="11433266" cy="6322134"/>
            <a:chOff x="0" y="0"/>
            <a:chExt cx="11433264" cy="6322133"/>
          </a:xfrm>
        </p:grpSpPr>
        <p:sp>
          <p:nvSpPr>
            <p:cNvPr id="1323" name="Line"/>
            <p:cNvSpPr/>
            <p:nvPr/>
          </p:nvSpPr>
          <p:spPr>
            <a:xfrm>
              <a:off x="0" y="736515"/>
              <a:ext cx="222430" cy="34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83" fill="norm" stroke="1" extrusionOk="0">
                  <a:moveTo>
                    <a:pt x="1537" y="5384"/>
                  </a:moveTo>
                  <a:cubicBezTo>
                    <a:pt x="722" y="5779"/>
                    <a:pt x="-93" y="6174"/>
                    <a:pt x="9" y="6437"/>
                  </a:cubicBezTo>
                  <a:cubicBezTo>
                    <a:pt x="111" y="6701"/>
                    <a:pt x="1130" y="6832"/>
                    <a:pt x="3881" y="6503"/>
                  </a:cubicBezTo>
                  <a:cubicBezTo>
                    <a:pt x="6632" y="6174"/>
                    <a:pt x="11115" y="5384"/>
                    <a:pt x="14069" y="4659"/>
                  </a:cubicBezTo>
                  <a:cubicBezTo>
                    <a:pt x="17024" y="3935"/>
                    <a:pt x="18450" y="3276"/>
                    <a:pt x="19571" y="2486"/>
                  </a:cubicBezTo>
                  <a:cubicBezTo>
                    <a:pt x="20692" y="1696"/>
                    <a:pt x="21507" y="774"/>
                    <a:pt x="21405" y="313"/>
                  </a:cubicBezTo>
                  <a:cubicBezTo>
                    <a:pt x="21303" y="-148"/>
                    <a:pt x="20284" y="-148"/>
                    <a:pt x="17839" y="642"/>
                  </a:cubicBezTo>
                  <a:cubicBezTo>
                    <a:pt x="15394" y="1432"/>
                    <a:pt x="11522" y="3013"/>
                    <a:pt x="9179" y="4132"/>
                  </a:cubicBezTo>
                  <a:cubicBezTo>
                    <a:pt x="6835" y="5252"/>
                    <a:pt x="6020" y="5911"/>
                    <a:pt x="5613" y="6569"/>
                  </a:cubicBezTo>
                  <a:cubicBezTo>
                    <a:pt x="5205" y="7228"/>
                    <a:pt x="5205" y="7886"/>
                    <a:pt x="5715" y="8281"/>
                  </a:cubicBezTo>
                  <a:cubicBezTo>
                    <a:pt x="6224" y="8676"/>
                    <a:pt x="7243" y="8808"/>
                    <a:pt x="8262" y="8874"/>
                  </a:cubicBezTo>
                  <a:cubicBezTo>
                    <a:pt x="9281" y="8940"/>
                    <a:pt x="10299" y="8940"/>
                    <a:pt x="11216" y="9137"/>
                  </a:cubicBezTo>
                  <a:cubicBezTo>
                    <a:pt x="12133" y="9335"/>
                    <a:pt x="12949" y="9730"/>
                    <a:pt x="12847" y="10257"/>
                  </a:cubicBezTo>
                  <a:cubicBezTo>
                    <a:pt x="12745" y="10784"/>
                    <a:pt x="11726" y="11442"/>
                    <a:pt x="9688" y="12628"/>
                  </a:cubicBezTo>
                  <a:cubicBezTo>
                    <a:pt x="7650" y="13813"/>
                    <a:pt x="4594" y="15525"/>
                    <a:pt x="2862" y="16711"/>
                  </a:cubicBezTo>
                  <a:cubicBezTo>
                    <a:pt x="1130" y="17896"/>
                    <a:pt x="722" y="18554"/>
                    <a:pt x="416" y="19213"/>
                  </a:cubicBezTo>
                  <a:cubicBezTo>
                    <a:pt x="111" y="19872"/>
                    <a:pt x="-93" y="20530"/>
                    <a:pt x="518" y="20925"/>
                  </a:cubicBezTo>
                  <a:cubicBezTo>
                    <a:pt x="1130" y="21320"/>
                    <a:pt x="2556" y="21452"/>
                    <a:pt x="5715" y="20991"/>
                  </a:cubicBezTo>
                  <a:cubicBezTo>
                    <a:pt x="8873" y="20530"/>
                    <a:pt x="13764" y="19476"/>
                    <a:pt x="18654" y="1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91648" y="887909"/>
              <a:ext cx="275167" cy="13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2" fill="norm" stroke="1" extrusionOk="0">
                  <a:moveTo>
                    <a:pt x="1662" y="1751"/>
                  </a:moveTo>
                  <a:cubicBezTo>
                    <a:pt x="831" y="1424"/>
                    <a:pt x="0" y="1096"/>
                    <a:pt x="0" y="1260"/>
                  </a:cubicBezTo>
                  <a:cubicBezTo>
                    <a:pt x="0" y="1424"/>
                    <a:pt x="831" y="2078"/>
                    <a:pt x="2243" y="3878"/>
                  </a:cubicBezTo>
                  <a:cubicBezTo>
                    <a:pt x="3655" y="5678"/>
                    <a:pt x="5649" y="8624"/>
                    <a:pt x="6812" y="10915"/>
                  </a:cubicBezTo>
                  <a:cubicBezTo>
                    <a:pt x="7975" y="13205"/>
                    <a:pt x="8308" y="14842"/>
                    <a:pt x="8225" y="16315"/>
                  </a:cubicBezTo>
                  <a:cubicBezTo>
                    <a:pt x="8142" y="17787"/>
                    <a:pt x="7643" y="19096"/>
                    <a:pt x="6978" y="19915"/>
                  </a:cubicBezTo>
                  <a:cubicBezTo>
                    <a:pt x="6314" y="20733"/>
                    <a:pt x="5483" y="21060"/>
                    <a:pt x="4818" y="19751"/>
                  </a:cubicBezTo>
                  <a:cubicBezTo>
                    <a:pt x="4154" y="18442"/>
                    <a:pt x="3655" y="15496"/>
                    <a:pt x="4071" y="12060"/>
                  </a:cubicBezTo>
                  <a:cubicBezTo>
                    <a:pt x="4486" y="8624"/>
                    <a:pt x="5815" y="4696"/>
                    <a:pt x="6895" y="2405"/>
                  </a:cubicBezTo>
                  <a:cubicBezTo>
                    <a:pt x="7975" y="115"/>
                    <a:pt x="8806" y="-540"/>
                    <a:pt x="9222" y="442"/>
                  </a:cubicBezTo>
                  <a:cubicBezTo>
                    <a:pt x="9637" y="1424"/>
                    <a:pt x="9637" y="4042"/>
                    <a:pt x="10800" y="5842"/>
                  </a:cubicBezTo>
                  <a:cubicBezTo>
                    <a:pt x="11963" y="7642"/>
                    <a:pt x="14289" y="8624"/>
                    <a:pt x="16283" y="8951"/>
                  </a:cubicBezTo>
                  <a:cubicBezTo>
                    <a:pt x="18277" y="9278"/>
                    <a:pt x="19938" y="8951"/>
                    <a:pt x="21600" y="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4064" y="1064333"/>
              <a:ext cx="311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7" y="18000"/>
                    <a:pt x="7053" y="14400"/>
                    <a:pt x="10653" y="10800"/>
                  </a:cubicBezTo>
                  <a:cubicBezTo>
                    <a:pt x="14253" y="7200"/>
                    <a:pt x="179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72368" y="1032583"/>
              <a:ext cx="111897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600" fill="norm" stroke="1" extrusionOk="0">
                  <a:moveTo>
                    <a:pt x="10157" y="17673"/>
                  </a:moveTo>
                  <a:cubicBezTo>
                    <a:pt x="5837" y="19636"/>
                    <a:pt x="1517" y="21600"/>
                    <a:pt x="339" y="21600"/>
                  </a:cubicBezTo>
                  <a:cubicBezTo>
                    <a:pt x="-839" y="21600"/>
                    <a:pt x="1125" y="19636"/>
                    <a:pt x="5052" y="15709"/>
                  </a:cubicBezTo>
                  <a:cubicBezTo>
                    <a:pt x="8979" y="11782"/>
                    <a:pt x="14870" y="5891"/>
                    <a:pt x="207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68414" y="81668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31914" y="96273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362164" y="526440"/>
              <a:ext cx="819151" cy="44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9686"/>
                  </a:moveTo>
                  <a:cubicBezTo>
                    <a:pt x="2065" y="19179"/>
                    <a:pt x="4130" y="18672"/>
                    <a:pt x="5721" y="18418"/>
                  </a:cubicBezTo>
                  <a:cubicBezTo>
                    <a:pt x="7312" y="18165"/>
                    <a:pt x="8428" y="18165"/>
                    <a:pt x="9153" y="18064"/>
                  </a:cubicBezTo>
                  <a:cubicBezTo>
                    <a:pt x="9879" y="17962"/>
                    <a:pt x="10214" y="17759"/>
                    <a:pt x="10242" y="17556"/>
                  </a:cubicBezTo>
                  <a:cubicBezTo>
                    <a:pt x="10270" y="17354"/>
                    <a:pt x="9991" y="17151"/>
                    <a:pt x="9516" y="16593"/>
                  </a:cubicBezTo>
                  <a:cubicBezTo>
                    <a:pt x="9042" y="16035"/>
                    <a:pt x="8372" y="15123"/>
                    <a:pt x="7870" y="13500"/>
                  </a:cubicBezTo>
                  <a:cubicBezTo>
                    <a:pt x="7367" y="11878"/>
                    <a:pt x="7033" y="9545"/>
                    <a:pt x="7116" y="7314"/>
                  </a:cubicBezTo>
                  <a:cubicBezTo>
                    <a:pt x="7200" y="5083"/>
                    <a:pt x="7702" y="2954"/>
                    <a:pt x="8428" y="1635"/>
                  </a:cubicBezTo>
                  <a:cubicBezTo>
                    <a:pt x="9153" y="317"/>
                    <a:pt x="10102" y="-190"/>
                    <a:pt x="11163" y="64"/>
                  </a:cubicBezTo>
                  <a:cubicBezTo>
                    <a:pt x="12223" y="317"/>
                    <a:pt x="13395" y="1331"/>
                    <a:pt x="14205" y="3055"/>
                  </a:cubicBezTo>
                  <a:cubicBezTo>
                    <a:pt x="15014" y="4779"/>
                    <a:pt x="15460" y="7213"/>
                    <a:pt x="15433" y="9799"/>
                  </a:cubicBezTo>
                  <a:cubicBezTo>
                    <a:pt x="15405" y="12385"/>
                    <a:pt x="14902" y="15123"/>
                    <a:pt x="14567" y="16796"/>
                  </a:cubicBezTo>
                  <a:cubicBezTo>
                    <a:pt x="14233" y="18469"/>
                    <a:pt x="14065" y="19078"/>
                    <a:pt x="13926" y="19686"/>
                  </a:cubicBezTo>
                  <a:cubicBezTo>
                    <a:pt x="13786" y="20295"/>
                    <a:pt x="13674" y="20903"/>
                    <a:pt x="13842" y="21156"/>
                  </a:cubicBezTo>
                  <a:cubicBezTo>
                    <a:pt x="14009" y="21410"/>
                    <a:pt x="14456" y="21309"/>
                    <a:pt x="15516" y="21055"/>
                  </a:cubicBezTo>
                  <a:cubicBezTo>
                    <a:pt x="16577" y="20802"/>
                    <a:pt x="18251" y="20396"/>
                    <a:pt x="19367" y="20142"/>
                  </a:cubicBezTo>
                  <a:cubicBezTo>
                    <a:pt x="20484" y="19889"/>
                    <a:pt x="21042" y="19787"/>
                    <a:pt x="2160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384514" y="733570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50" y="11375"/>
                    <a:pt x="4500" y="2735"/>
                    <a:pt x="8100" y="575"/>
                  </a:cubicBezTo>
                  <a:cubicBezTo>
                    <a:pt x="11700" y="-1585"/>
                    <a:pt x="166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352764" y="835733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011524" y="440753"/>
              <a:ext cx="192141" cy="47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33" fill="norm" stroke="1" extrusionOk="0">
                  <a:moveTo>
                    <a:pt x="17599" y="2362"/>
                  </a:moveTo>
                  <a:cubicBezTo>
                    <a:pt x="15741" y="1594"/>
                    <a:pt x="13883" y="826"/>
                    <a:pt x="11328" y="394"/>
                  </a:cubicBezTo>
                  <a:cubicBezTo>
                    <a:pt x="8773" y="-38"/>
                    <a:pt x="5522" y="-134"/>
                    <a:pt x="3199" y="202"/>
                  </a:cubicBezTo>
                  <a:cubicBezTo>
                    <a:pt x="877" y="538"/>
                    <a:pt x="-517" y="1306"/>
                    <a:pt x="180" y="2170"/>
                  </a:cubicBezTo>
                  <a:cubicBezTo>
                    <a:pt x="877" y="3034"/>
                    <a:pt x="3664" y="3994"/>
                    <a:pt x="6218" y="5050"/>
                  </a:cubicBezTo>
                  <a:cubicBezTo>
                    <a:pt x="8773" y="6106"/>
                    <a:pt x="11096" y="7258"/>
                    <a:pt x="11793" y="8266"/>
                  </a:cubicBezTo>
                  <a:cubicBezTo>
                    <a:pt x="12489" y="9274"/>
                    <a:pt x="11560" y="10138"/>
                    <a:pt x="10399" y="10762"/>
                  </a:cubicBezTo>
                  <a:cubicBezTo>
                    <a:pt x="9238" y="11386"/>
                    <a:pt x="7844" y="11770"/>
                    <a:pt x="6683" y="12106"/>
                  </a:cubicBezTo>
                  <a:cubicBezTo>
                    <a:pt x="5522" y="12442"/>
                    <a:pt x="4593" y="12730"/>
                    <a:pt x="4477" y="12682"/>
                  </a:cubicBezTo>
                  <a:cubicBezTo>
                    <a:pt x="4360" y="12634"/>
                    <a:pt x="5057" y="12250"/>
                    <a:pt x="5522" y="12346"/>
                  </a:cubicBezTo>
                  <a:cubicBezTo>
                    <a:pt x="5986" y="12442"/>
                    <a:pt x="6218" y="13018"/>
                    <a:pt x="5406" y="14074"/>
                  </a:cubicBezTo>
                  <a:cubicBezTo>
                    <a:pt x="4593" y="15130"/>
                    <a:pt x="2735" y="16666"/>
                    <a:pt x="1689" y="17674"/>
                  </a:cubicBezTo>
                  <a:cubicBezTo>
                    <a:pt x="644" y="18682"/>
                    <a:pt x="412" y="19162"/>
                    <a:pt x="296" y="19642"/>
                  </a:cubicBezTo>
                  <a:cubicBezTo>
                    <a:pt x="180" y="20122"/>
                    <a:pt x="180" y="20602"/>
                    <a:pt x="760" y="20938"/>
                  </a:cubicBezTo>
                  <a:cubicBezTo>
                    <a:pt x="1341" y="21274"/>
                    <a:pt x="2502" y="21466"/>
                    <a:pt x="5986" y="21226"/>
                  </a:cubicBezTo>
                  <a:cubicBezTo>
                    <a:pt x="9470" y="20986"/>
                    <a:pt x="15277" y="20314"/>
                    <a:pt x="21083" y="19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316367" y="520410"/>
              <a:ext cx="255598" cy="24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87" fill="norm" stroke="1" extrusionOk="0">
                  <a:moveTo>
                    <a:pt x="19099" y="2536"/>
                  </a:moveTo>
                  <a:cubicBezTo>
                    <a:pt x="18396" y="1628"/>
                    <a:pt x="17694" y="721"/>
                    <a:pt x="16728" y="267"/>
                  </a:cubicBezTo>
                  <a:cubicBezTo>
                    <a:pt x="15762" y="-187"/>
                    <a:pt x="14533" y="-187"/>
                    <a:pt x="11986" y="1265"/>
                  </a:cubicBezTo>
                  <a:cubicBezTo>
                    <a:pt x="9440" y="2717"/>
                    <a:pt x="5577" y="5621"/>
                    <a:pt x="3118" y="8072"/>
                  </a:cubicBezTo>
                  <a:cubicBezTo>
                    <a:pt x="660" y="10522"/>
                    <a:pt x="-394" y="12519"/>
                    <a:pt x="133" y="14697"/>
                  </a:cubicBezTo>
                  <a:cubicBezTo>
                    <a:pt x="660" y="16875"/>
                    <a:pt x="2767" y="19235"/>
                    <a:pt x="6543" y="20324"/>
                  </a:cubicBezTo>
                  <a:cubicBezTo>
                    <a:pt x="10318" y="21413"/>
                    <a:pt x="15762" y="21231"/>
                    <a:pt x="21206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591014" y="810333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999883" y="522141"/>
              <a:ext cx="207082" cy="27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87" fill="norm" stroke="1" extrusionOk="0">
                  <a:moveTo>
                    <a:pt x="21132" y="2168"/>
                  </a:moveTo>
                  <a:cubicBezTo>
                    <a:pt x="16380" y="1179"/>
                    <a:pt x="11628" y="190"/>
                    <a:pt x="8172" y="25"/>
                  </a:cubicBezTo>
                  <a:cubicBezTo>
                    <a:pt x="4716" y="-140"/>
                    <a:pt x="2556" y="520"/>
                    <a:pt x="1260" y="1426"/>
                  </a:cubicBezTo>
                  <a:cubicBezTo>
                    <a:pt x="-36" y="2333"/>
                    <a:pt x="-468" y="3487"/>
                    <a:pt x="612" y="4559"/>
                  </a:cubicBezTo>
                  <a:cubicBezTo>
                    <a:pt x="1692" y="5631"/>
                    <a:pt x="4284" y="6620"/>
                    <a:pt x="7632" y="8022"/>
                  </a:cubicBezTo>
                  <a:cubicBezTo>
                    <a:pt x="10980" y="9423"/>
                    <a:pt x="15084" y="11237"/>
                    <a:pt x="17244" y="12556"/>
                  </a:cubicBezTo>
                  <a:cubicBezTo>
                    <a:pt x="19404" y="13875"/>
                    <a:pt x="19620" y="14700"/>
                    <a:pt x="19188" y="15854"/>
                  </a:cubicBezTo>
                  <a:cubicBezTo>
                    <a:pt x="18756" y="17008"/>
                    <a:pt x="17676" y="18492"/>
                    <a:pt x="15300" y="19564"/>
                  </a:cubicBezTo>
                  <a:cubicBezTo>
                    <a:pt x="12924" y="20636"/>
                    <a:pt x="9252" y="21295"/>
                    <a:pt x="6984" y="21378"/>
                  </a:cubicBezTo>
                  <a:cubicBezTo>
                    <a:pt x="4716" y="21460"/>
                    <a:pt x="3852" y="20965"/>
                    <a:pt x="2988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257764" y="854783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600"/>
                    <a:pt x="10286" y="7200"/>
                    <a:pt x="6686" y="10800"/>
                  </a:cubicBezTo>
                  <a:cubicBezTo>
                    <a:pt x="3086" y="14400"/>
                    <a:pt x="154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822914" y="455681"/>
              <a:ext cx="184151" cy="3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5959" y="5803"/>
                  </a:moveTo>
                  <a:cubicBezTo>
                    <a:pt x="4966" y="9098"/>
                    <a:pt x="3972" y="12392"/>
                    <a:pt x="3352" y="14650"/>
                  </a:cubicBezTo>
                  <a:cubicBezTo>
                    <a:pt x="2731" y="16908"/>
                    <a:pt x="2483" y="18128"/>
                    <a:pt x="1986" y="19287"/>
                  </a:cubicBezTo>
                  <a:cubicBezTo>
                    <a:pt x="1490" y="20447"/>
                    <a:pt x="745" y="21545"/>
                    <a:pt x="372" y="21545"/>
                  </a:cubicBezTo>
                  <a:cubicBezTo>
                    <a:pt x="0" y="21545"/>
                    <a:pt x="0" y="20447"/>
                    <a:pt x="0" y="17701"/>
                  </a:cubicBezTo>
                  <a:cubicBezTo>
                    <a:pt x="0" y="14955"/>
                    <a:pt x="0" y="10562"/>
                    <a:pt x="497" y="7511"/>
                  </a:cubicBezTo>
                  <a:cubicBezTo>
                    <a:pt x="993" y="4460"/>
                    <a:pt x="1986" y="2752"/>
                    <a:pt x="2979" y="1653"/>
                  </a:cubicBezTo>
                  <a:cubicBezTo>
                    <a:pt x="3972" y="555"/>
                    <a:pt x="4966" y="67"/>
                    <a:pt x="6703" y="6"/>
                  </a:cubicBezTo>
                  <a:cubicBezTo>
                    <a:pt x="8441" y="-55"/>
                    <a:pt x="10924" y="311"/>
                    <a:pt x="13034" y="1531"/>
                  </a:cubicBezTo>
                  <a:cubicBezTo>
                    <a:pt x="15145" y="2752"/>
                    <a:pt x="16883" y="4826"/>
                    <a:pt x="16634" y="6779"/>
                  </a:cubicBezTo>
                  <a:cubicBezTo>
                    <a:pt x="16386" y="8731"/>
                    <a:pt x="14152" y="10562"/>
                    <a:pt x="12041" y="11660"/>
                  </a:cubicBezTo>
                  <a:cubicBezTo>
                    <a:pt x="9931" y="12759"/>
                    <a:pt x="7945" y="13125"/>
                    <a:pt x="6207" y="13247"/>
                  </a:cubicBezTo>
                  <a:cubicBezTo>
                    <a:pt x="4469" y="13369"/>
                    <a:pt x="2979" y="13247"/>
                    <a:pt x="2979" y="13308"/>
                  </a:cubicBezTo>
                  <a:cubicBezTo>
                    <a:pt x="2979" y="13369"/>
                    <a:pt x="4469" y="13613"/>
                    <a:pt x="7821" y="14955"/>
                  </a:cubicBezTo>
                  <a:cubicBezTo>
                    <a:pt x="11172" y="16298"/>
                    <a:pt x="16386" y="18738"/>
                    <a:pt x="2160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026114" y="393604"/>
              <a:ext cx="183181" cy="57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11" fill="norm" stroke="1" extrusionOk="0">
                  <a:moveTo>
                    <a:pt x="12518" y="1098"/>
                  </a:moveTo>
                  <a:cubicBezTo>
                    <a:pt x="12518" y="623"/>
                    <a:pt x="12518" y="148"/>
                    <a:pt x="13255" y="30"/>
                  </a:cubicBezTo>
                  <a:cubicBezTo>
                    <a:pt x="13991" y="-89"/>
                    <a:pt x="15464" y="148"/>
                    <a:pt x="17059" y="663"/>
                  </a:cubicBezTo>
                  <a:cubicBezTo>
                    <a:pt x="18655" y="1177"/>
                    <a:pt x="20373" y="1968"/>
                    <a:pt x="20986" y="2918"/>
                  </a:cubicBezTo>
                  <a:cubicBezTo>
                    <a:pt x="21600" y="3867"/>
                    <a:pt x="21109" y="4975"/>
                    <a:pt x="19514" y="6082"/>
                  </a:cubicBezTo>
                  <a:cubicBezTo>
                    <a:pt x="17918" y="7190"/>
                    <a:pt x="15218" y="8298"/>
                    <a:pt x="13868" y="9049"/>
                  </a:cubicBezTo>
                  <a:cubicBezTo>
                    <a:pt x="12518" y="9801"/>
                    <a:pt x="12518" y="10197"/>
                    <a:pt x="13255" y="10909"/>
                  </a:cubicBezTo>
                  <a:cubicBezTo>
                    <a:pt x="13991" y="11621"/>
                    <a:pt x="15464" y="12649"/>
                    <a:pt x="17059" y="13559"/>
                  </a:cubicBezTo>
                  <a:cubicBezTo>
                    <a:pt x="18655" y="14469"/>
                    <a:pt x="20373" y="15260"/>
                    <a:pt x="20864" y="16052"/>
                  </a:cubicBezTo>
                  <a:cubicBezTo>
                    <a:pt x="21355" y="16843"/>
                    <a:pt x="20618" y="17634"/>
                    <a:pt x="16936" y="18544"/>
                  </a:cubicBezTo>
                  <a:cubicBezTo>
                    <a:pt x="13255" y="19454"/>
                    <a:pt x="6627" y="2048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952005" y="581725"/>
              <a:ext cx="258510" cy="24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18" fill="norm" stroke="1" extrusionOk="0">
                  <a:moveTo>
                    <a:pt x="21447" y="3296"/>
                  </a:moveTo>
                  <a:cubicBezTo>
                    <a:pt x="21096" y="2381"/>
                    <a:pt x="20745" y="1465"/>
                    <a:pt x="19691" y="825"/>
                  </a:cubicBezTo>
                  <a:cubicBezTo>
                    <a:pt x="18637" y="184"/>
                    <a:pt x="16881" y="-182"/>
                    <a:pt x="14774" y="93"/>
                  </a:cubicBezTo>
                  <a:cubicBezTo>
                    <a:pt x="12667" y="367"/>
                    <a:pt x="10208" y="1282"/>
                    <a:pt x="7662" y="3571"/>
                  </a:cubicBezTo>
                  <a:cubicBezTo>
                    <a:pt x="5115" y="5859"/>
                    <a:pt x="2481" y="9520"/>
                    <a:pt x="1164" y="12082"/>
                  </a:cubicBezTo>
                  <a:cubicBezTo>
                    <a:pt x="-153" y="14645"/>
                    <a:pt x="-153" y="16110"/>
                    <a:pt x="198" y="17208"/>
                  </a:cubicBezTo>
                  <a:cubicBezTo>
                    <a:pt x="549" y="18306"/>
                    <a:pt x="1252" y="19038"/>
                    <a:pt x="4149" y="19679"/>
                  </a:cubicBezTo>
                  <a:cubicBezTo>
                    <a:pt x="7047" y="20320"/>
                    <a:pt x="12140" y="20869"/>
                    <a:pt x="17232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274014" y="727783"/>
              <a:ext cx="35560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1543" y="0"/>
                  </a:moveTo>
                  <a:cubicBezTo>
                    <a:pt x="771" y="0"/>
                    <a:pt x="0" y="0"/>
                    <a:pt x="0" y="3600"/>
                  </a:cubicBezTo>
                  <a:cubicBezTo>
                    <a:pt x="0" y="7200"/>
                    <a:pt x="771" y="14400"/>
                    <a:pt x="3343" y="18000"/>
                  </a:cubicBezTo>
                  <a:cubicBezTo>
                    <a:pt x="5914" y="21600"/>
                    <a:pt x="10286" y="21600"/>
                    <a:pt x="13629" y="19800"/>
                  </a:cubicBezTo>
                  <a:cubicBezTo>
                    <a:pt x="16971" y="18000"/>
                    <a:pt x="19286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580516" y="652495"/>
              <a:ext cx="91433" cy="15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76" fill="norm" stroke="1" extrusionOk="0">
                  <a:moveTo>
                    <a:pt x="2550" y="3332"/>
                  </a:moveTo>
                  <a:cubicBezTo>
                    <a:pt x="1078" y="2180"/>
                    <a:pt x="-395" y="1028"/>
                    <a:pt x="96" y="452"/>
                  </a:cubicBezTo>
                  <a:cubicBezTo>
                    <a:pt x="587" y="-124"/>
                    <a:pt x="3041" y="-124"/>
                    <a:pt x="5741" y="308"/>
                  </a:cubicBezTo>
                  <a:cubicBezTo>
                    <a:pt x="8441" y="740"/>
                    <a:pt x="11387" y="1604"/>
                    <a:pt x="14578" y="3188"/>
                  </a:cubicBezTo>
                  <a:cubicBezTo>
                    <a:pt x="17769" y="4772"/>
                    <a:pt x="21205" y="7076"/>
                    <a:pt x="21205" y="10244"/>
                  </a:cubicBezTo>
                  <a:cubicBezTo>
                    <a:pt x="21205" y="13412"/>
                    <a:pt x="17769" y="17444"/>
                    <a:pt x="1433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775506" y="631407"/>
              <a:ext cx="197009" cy="17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904" fill="norm" stroke="1" extrusionOk="0">
                  <a:moveTo>
                    <a:pt x="14714" y="1622"/>
                  </a:moveTo>
                  <a:cubicBezTo>
                    <a:pt x="14046" y="629"/>
                    <a:pt x="13378" y="-364"/>
                    <a:pt x="11151" y="133"/>
                  </a:cubicBezTo>
                  <a:cubicBezTo>
                    <a:pt x="8924" y="629"/>
                    <a:pt x="5138" y="2615"/>
                    <a:pt x="2689" y="5595"/>
                  </a:cubicBezTo>
                  <a:cubicBezTo>
                    <a:pt x="239" y="8574"/>
                    <a:pt x="-874" y="12546"/>
                    <a:pt x="796" y="15402"/>
                  </a:cubicBezTo>
                  <a:cubicBezTo>
                    <a:pt x="2466" y="18257"/>
                    <a:pt x="6920" y="19995"/>
                    <a:pt x="10705" y="20615"/>
                  </a:cubicBezTo>
                  <a:cubicBezTo>
                    <a:pt x="14491" y="21236"/>
                    <a:pt x="17608" y="20739"/>
                    <a:pt x="20726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370278" y="316785"/>
              <a:ext cx="121754" cy="17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611" fill="norm" stroke="1" extrusionOk="0">
                  <a:moveTo>
                    <a:pt x="15201" y="2742"/>
                  </a:moveTo>
                  <a:cubicBezTo>
                    <a:pt x="14103" y="1761"/>
                    <a:pt x="13005" y="779"/>
                    <a:pt x="11540" y="288"/>
                  </a:cubicBezTo>
                  <a:cubicBezTo>
                    <a:pt x="10076" y="-203"/>
                    <a:pt x="8245" y="-203"/>
                    <a:pt x="6049" y="1392"/>
                  </a:cubicBezTo>
                  <a:cubicBezTo>
                    <a:pt x="3852" y="2988"/>
                    <a:pt x="1290" y="6179"/>
                    <a:pt x="374" y="9615"/>
                  </a:cubicBezTo>
                  <a:cubicBezTo>
                    <a:pt x="-541" y="13052"/>
                    <a:pt x="191" y="16733"/>
                    <a:pt x="2937" y="18820"/>
                  </a:cubicBezTo>
                  <a:cubicBezTo>
                    <a:pt x="5683" y="20906"/>
                    <a:pt x="10442" y="21397"/>
                    <a:pt x="14286" y="19065"/>
                  </a:cubicBezTo>
                  <a:cubicBezTo>
                    <a:pt x="18130" y="16733"/>
                    <a:pt x="21059" y="11579"/>
                    <a:pt x="21059" y="8142"/>
                  </a:cubicBezTo>
                  <a:cubicBezTo>
                    <a:pt x="21059" y="4706"/>
                    <a:pt x="18130" y="2988"/>
                    <a:pt x="15567" y="2129"/>
                  </a:cubicBezTo>
                  <a:cubicBezTo>
                    <a:pt x="13005" y="1270"/>
                    <a:pt x="10808" y="1270"/>
                    <a:pt x="9344" y="1883"/>
                  </a:cubicBezTo>
                  <a:cubicBezTo>
                    <a:pt x="7879" y="2497"/>
                    <a:pt x="7147" y="3724"/>
                    <a:pt x="6415" y="4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578814" y="422983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632477" y="289633"/>
              <a:ext cx="18528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1115" y="2009"/>
                  </a:moveTo>
                  <a:cubicBezTo>
                    <a:pt x="395" y="1340"/>
                    <a:pt x="-325" y="670"/>
                    <a:pt x="155" y="335"/>
                  </a:cubicBezTo>
                  <a:cubicBezTo>
                    <a:pt x="635" y="0"/>
                    <a:pt x="2315" y="0"/>
                    <a:pt x="5075" y="0"/>
                  </a:cubicBezTo>
                  <a:cubicBezTo>
                    <a:pt x="7835" y="0"/>
                    <a:pt x="11675" y="0"/>
                    <a:pt x="14315" y="84"/>
                  </a:cubicBezTo>
                  <a:cubicBezTo>
                    <a:pt x="16955" y="167"/>
                    <a:pt x="18395" y="335"/>
                    <a:pt x="19475" y="753"/>
                  </a:cubicBezTo>
                  <a:cubicBezTo>
                    <a:pt x="20555" y="1172"/>
                    <a:pt x="21275" y="1842"/>
                    <a:pt x="20915" y="4186"/>
                  </a:cubicBezTo>
                  <a:cubicBezTo>
                    <a:pt x="20555" y="6530"/>
                    <a:pt x="19115" y="10549"/>
                    <a:pt x="18035" y="13730"/>
                  </a:cubicBezTo>
                  <a:cubicBezTo>
                    <a:pt x="16955" y="16912"/>
                    <a:pt x="16235" y="19256"/>
                    <a:pt x="1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680414" y="433420"/>
              <a:ext cx="184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979" y="12793"/>
                    <a:pt x="5959" y="5170"/>
                    <a:pt x="9559" y="1993"/>
                  </a:cubicBezTo>
                  <a:cubicBezTo>
                    <a:pt x="13159" y="-1183"/>
                    <a:pt x="1737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012465" y="1212271"/>
              <a:ext cx="172650" cy="20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090" fill="norm" stroke="1" extrusionOk="0">
                  <a:moveTo>
                    <a:pt x="20728" y="3047"/>
                  </a:moveTo>
                  <a:cubicBezTo>
                    <a:pt x="20728" y="1967"/>
                    <a:pt x="20728" y="887"/>
                    <a:pt x="19712" y="347"/>
                  </a:cubicBezTo>
                  <a:cubicBezTo>
                    <a:pt x="18695" y="-193"/>
                    <a:pt x="16662" y="-193"/>
                    <a:pt x="13486" y="995"/>
                  </a:cubicBezTo>
                  <a:cubicBezTo>
                    <a:pt x="10309" y="2183"/>
                    <a:pt x="5989" y="4559"/>
                    <a:pt x="3194" y="7367"/>
                  </a:cubicBezTo>
                  <a:cubicBezTo>
                    <a:pt x="399" y="10175"/>
                    <a:pt x="-872" y="13415"/>
                    <a:pt x="653" y="15899"/>
                  </a:cubicBezTo>
                  <a:cubicBezTo>
                    <a:pt x="2177" y="18383"/>
                    <a:pt x="6497" y="20111"/>
                    <a:pt x="10309" y="20759"/>
                  </a:cubicBezTo>
                  <a:cubicBezTo>
                    <a:pt x="14121" y="21407"/>
                    <a:pt x="17424" y="20975"/>
                    <a:pt x="20728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293064" y="138818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508964" y="1348860"/>
              <a:ext cx="123586" cy="12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43" fill="norm" stroke="1" extrusionOk="0">
                  <a:moveTo>
                    <a:pt x="0" y="1333"/>
                  </a:moveTo>
                  <a:cubicBezTo>
                    <a:pt x="1800" y="588"/>
                    <a:pt x="3600" y="-157"/>
                    <a:pt x="6480" y="29"/>
                  </a:cubicBezTo>
                  <a:cubicBezTo>
                    <a:pt x="9360" y="215"/>
                    <a:pt x="13320" y="1333"/>
                    <a:pt x="16380" y="2636"/>
                  </a:cubicBezTo>
                  <a:cubicBezTo>
                    <a:pt x="19440" y="3940"/>
                    <a:pt x="21600" y="5429"/>
                    <a:pt x="20880" y="8595"/>
                  </a:cubicBezTo>
                  <a:cubicBezTo>
                    <a:pt x="20160" y="11760"/>
                    <a:pt x="16560" y="16602"/>
                    <a:pt x="1296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743914" y="1286583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09"/>
                  </a:moveTo>
                  <a:cubicBezTo>
                    <a:pt x="16920" y="655"/>
                    <a:pt x="12240" y="0"/>
                    <a:pt x="9180" y="0"/>
                  </a:cubicBezTo>
                  <a:cubicBezTo>
                    <a:pt x="6120" y="0"/>
                    <a:pt x="4680" y="655"/>
                    <a:pt x="4320" y="2182"/>
                  </a:cubicBezTo>
                  <a:cubicBezTo>
                    <a:pt x="3960" y="3709"/>
                    <a:pt x="4680" y="6109"/>
                    <a:pt x="7020" y="8509"/>
                  </a:cubicBezTo>
                  <a:cubicBezTo>
                    <a:pt x="9360" y="10909"/>
                    <a:pt x="13320" y="13309"/>
                    <a:pt x="15300" y="15164"/>
                  </a:cubicBezTo>
                  <a:cubicBezTo>
                    <a:pt x="17280" y="17018"/>
                    <a:pt x="17280" y="18327"/>
                    <a:pt x="14400" y="19309"/>
                  </a:cubicBezTo>
                  <a:cubicBezTo>
                    <a:pt x="11520" y="20291"/>
                    <a:pt x="576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339165" y="1089818"/>
              <a:ext cx="99950" cy="13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790" fill="norm" stroke="1" extrusionOk="0">
                  <a:moveTo>
                    <a:pt x="20815" y="8959"/>
                  </a:moveTo>
                  <a:cubicBezTo>
                    <a:pt x="20815" y="7297"/>
                    <a:pt x="20815" y="5636"/>
                    <a:pt x="20154" y="4140"/>
                  </a:cubicBezTo>
                  <a:cubicBezTo>
                    <a:pt x="19493" y="2645"/>
                    <a:pt x="18170" y="1316"/>
                    <a:pt x="16407" y="983"/>
                  </a:cubicBezTo>
                  <a:cubicBezTo>
                    <a:pt x="14644" y="651"/>
                    <a:pt x="12440" y="1316"/>
                    <a:pt x="9574" y="3642"/>
                  </a:cubicBezTo>
                  <a:cubicBezTo>
                    <a:pt x="6709" y="5968"/>
                    <a:pt x="3183" y="9956"/>
                    <a:pt x="1419" y="12946"/>
                  </a:cubicBezTo>
                  <a:cubicBezTo>
                    <a:pt x="-344" y="15937"/>
                    <a:pt x="-344" y="17931"/>
                    <a:pt x="758" y="19260"/>
                  </a:cubicBezTo>
                  <a:cubicBezTo>
                    <a:pt x="1860" y="20589"/>
                    <a:pt x="4064" y="21254"/>
                    <a:pt x="7811" y="20423"/>
                  </a:cubicBezTo>
                  <a:cubicBezTo>
                    <a:pt x="11558" y="19592"/>
                    <a:pt x="16848" y="17266"/>
                    <a:pt x="19052" y="13777"/>
                  </a:cubicBezTo>
                  <a:cubicBezTo>
                    <a:pt x="21256" y="10288"/>
                    <a:pt x="20374" y="5636"/>
                    <a:pt x="18832" y="2977"/>
                  </a:cubicBezTo>
                  <a:cubicBezTo>
                    <a:pt x="17289" y="319"/>
                    <a:pt x="15085" y="-346"/>
                    <a:pt x="14203" y="152"/>
                  </a:cubicBezTo>
                  <a:cubicBezTo>
                    <a:pt x="13321" y="651"/>
                    <a:pt x="13762" y="2312"/>
                    <a:pt x="14203" y="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528014" y="11532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604164" y="1033178"/>
              <a:ext cx="215951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4" fill="norm" stroke="1" extrusionOk="0">
                  <a:moveTo>
                    <a:pt x="634" y="4160"/>
                  </a:moveTo>
                  <a:cubicBezTo>
                    <a:pt x="214" y="2986"/>
                    <a:pt x="-205" y="1812"/>
                    <a:pt x="110" y="1108"/>
                  </a:cubicBezTo>
                  <a:cubicBezTo>
                    <a:pt x="424" y="404"/>
                    <a:pt x="1473" y="169"/>
                    <a:pt x="3150" y="51"/>
                  </a:cubicBezTo>
                  <a:cubicBezTo>
                    <a:pt x="4828" y="-66"/>
                    <a:pt x="7135" y="-66"/>
                    <a:pt x="8603" y="991"/>
                  </a:cubicBezTo>
                  <a:cubicBezTo>
                    <a:pt x="10071" y="2047"/>
                    <a:pt x="10700" y="4160"/>
                    <a:pt x="10071" y="6860"/>
                  </a:cubicBezTo>
                  <a:cubicBezTo>
                    <a:pt x="9442" y="9560"/>
                    <a:pt x="7554" y="12847"/>
                    <a:pt x="6086" y="15312"/>
                  </a:cubicBezTo>
                  <a:cubicBezTo>
                    <a:pt x="4618" y="17777"/>
                    <a:pt x="3570" y="19421"/>
                    <a:pt x="3570" y="20360"/>
                  </a:cubicBezTo>
                  <a:cubicBezTo>
                    <a:pt x="3570" y="21299"/>
                    <a:pt x="4618" y="21534"/>
                    <a:pt x="7554" y="21299"/>
                  </a:cubicBezTo>
                  <a:cubicBezTo>
                    <a:pt x="10490" y="21064"/>
                    <a:pt x="15313" y="20360"/>
                    <a:pt x="17935" y="19891"/>
                  </a:cubicBezTo>
                  <a:cubicBezTo>
                    <a:pt x="20556" y="19421"/>
                    <a:pt x="20976" y="19186"/>
                    <a:pt x="21395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769386" y="526600"/>
              <a:ext cx="130229" cy="22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77" fill="norm" stroke="1" extrusionOk="0">
                  <a:moveTo>
                    <a:pt x="21435" y="3442"/>
                  </a:moveTo>
                  <a:cubicBezTo>
                    <a:pt x="18648" y="2230"/>
                    <a:pt x="15861" y="1019"/>
                    <a:pt x="13074" y="414"/>
                  </a:cubicBezTo>
                  <a:cubicBezTo>
                    <a:pt x="10287" y="-192"/>
                    <a:pt x="7500" y="-192"/>
                    <a:pt x="4887" y="817"/>
                  </a:cubicBezTo>
                  <a:cubicBezTo>
                    <a:pt x="2274" y="1827"/>
                    <a:pt x="-165" y="3845"/>
                    <a:pt x="9" y="6167"/>
                  </a:cubicBezTo>
                  <a:cubicBezTo>
                    <a:pt x="183" y="8488"/>
                    <a:pt x="2970" y="11113"/>
                    <a:pt x="5061" y="12728"/>
                  </a:cubicBezTo>
                  <a:cubicBezTo>
                    <a:pt x="7151" y="14343"/>
                    <a:pt x="8545" y="14948"/>
                    <a:pt x="9764" y="15958"/>
                  </a:cubicBezTo>
                  <a:cubicBezTo>
                    <a:pt x="10983" y="16967"/>
                    <a:pt x="12029" y="18380"/>
                    <a:pt x="11854" y="19389"/>
                  </a:cubicBezTo>
                  <a:cubicBezTo>
                    <a:pt x="11680" y="20399"/>
                    <a:pt x="10287" y="21004"/>
                    <a:pt x="8545" y="21206"/>
                  </a:cubicBezTo>
                  <a:cubicBezTo>
                    <a:pt x="6803" y="21408"/>
                    <a:pt x="4712" y="21206"/>
                    <a:pt x="4016" y="20298"/>
                  </a:cubicBezTo>
                  <a:cubicBezTo>
                    <a:pt x="3319" y="19389"/>
                    <a:pt x="4016" y="17774"/>
                    <a:pt x="4712" y="1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999474" y="626183"/>
              <a:ext cx="23034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340" y="21600"/>
                  </a:moveTo>
                  <a:cubicBezTo>
                    <a:pt x="554" y="14400"/>
                    <a:pt x="-231" y="7200"/>
                    <a:pt x="64" y="3600"/>
                  </a:cubicBezTo>
                  <a:cubicBezTo>
                    <a:pt x="358" y="0"/>
                    <a:pt x="1733" y="0"/>
                    <a:pt x="5464" y="0"/>
                  </a:cubicBezTo>
                  <a:cubicBezTo>
                    <a:pt x="9194" y="0"/>
                    <a:pt x="15282" y="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223192" y="549420"/>
              <a:ext cx="141926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63" fill="norm" stroke="1" extrusionOk="0">
                  <a:moveTo>
                    <a:pt x="2857" y="1053"/>
                  </a:moveTo>
                  <a:cubicBezTo>
                    <a:pt x="1292" y="408"/>
                    <a:pt x="-273" y="-237"/>
                    <a:pt x="40" y="85"/>
                  </a:cubicBezTo>
                  <a:cubicBezTo>
                    <a:pt x="353" y="408"/>
                    <a:pt x="2544" y="1697"/>
                    <a:pt x="5675" y="3148"/>
                  </a:cubicBezTo>
                  <a:cubicBezTo>
                    <a:pt x="8805" y="4599"/>
                    <a:pt x="12875" y="6211"/>
                    <a:pt x="15692" y="7500"/>
                  </a:cubicBezTo>
                  <a:cubicBezTo>
                    <a:pt x="18510" y="8790"/>
                    <a:pt x="20075" y="9757"/>
                    <a:pt x="20701" y="11047"/>
                  </a:cubicBezTo>
                  <a:cubicBezTo>
                    <a:pt x="21327" y="12336"/>
                    <a:pt x="21014" y="13948"/>
                    <a:pt x="18979" y="15721"/>
                  </a:cubicBezTo>
                  <a:cubicBezTo>
                    <a:pt x="16944" y="17494"/>
                    <a:pt x="13188" y="19429"/>
                    <a:pt x="9431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451537" y="536759"/>
              <a:ext cx="191028" cy="14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50" fill="norm" stroke="1" extrusionOk="0">
                  <a:moveTo>
                    <a:pt x="14146" y="2895"/>
                  </a:moveTo>
                  <a:cubicBezTo>
                    <a:pt x="13441" y="1643"/>
                    <a:pt x="12737" y="391"/>
                    <a:pt x="11211" y="78"/>
                  </a:cubicBezTo>
                  <a:cubicBezTo>
                    <a:pt x="9685" y="-235"/>
                    <a:pt x="7337" y="391"/>
                    <a:pt x="5224" y="2113"/>
                  </a:cubicBezTo>
                  <a:cubicBezTo>
                    <a:pt x="3111" y="3835"/>
                    <a:pt x="1232" y="6652"/>
                    <a:pt x="411" y="9782"/>
                  </a:cubicBezTo>
                  <a:cubicBezTo>
                    <a:pt x="-411" y="12913"/>
                    <a:pt x="-176" y="16356"/>
                    <a:pt x="2759" y="18391"/>
                  </a:cubicBezTo>
                  <a:cubicBezTo>
                    <a:pt x="5693" y="20426"/>
                    <a:pt x="11328" y="21052"/>
                    <a:pt x="14850" y="21208"/>
                  </a:cubicBezTo>
                  <a:cubicBezTo>
                    <a:pt x="18372" y="21365"/>
                    <a:pt x="19780" y="21052"/>
                    <a:pt x="21189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077406" y="253924"/>
              <a:ext cx="87142" cy="16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0737" fill="norm" stroke="1" extrusionOk="0">
                  <a:moveTo>
                    <a:pt x="17675" y="3610"/>
                  </a:moveTo>
                  <a:cubicBezTo>
                    <a:pt x="15711" y="2048"/>
                    <a:pt x="13747" y="487"/>
                    <a:pt x="11784" y="96"/>
                  </a:cubicBezTo>
                  <a:cubicBezTo>
                    <a:pt x="9820" y="-294"/>
                    <a:pt x="7856" y="487"/>
                    <a:pt x="5647" y="2699"/>
                  </a:cubicBezTo>
                  <a:cubicBezTo>
                    <a:pt x="3438" y="4911"/>
                    <a:pt x="984" y="8554"/>
                    <a:pt x="247" y="11807"/>
                  </a:cubicBezTo>
                  <a:cubicBezTo>
                    <a:pt x="-489" y="15060"/>
                    <a:pt x="493" y="17923"/>
                    <a:pt x="2211" y="19484"/>
                  </a:cubicBezTo>
                  <a:cubicBezTo>
                    <a:pt x="3929" y="21046"/>
                    <a:pt x="6384" y="21306"/>
                    <a:pt x="10066" y="19354"/>
                  </a:cubicBezTo>
                  <a:cubicBezTo>
                    <a:pt x="13747" y="17402"/>
                    <a:pt x="18656" y="13239"/>
                    <a:pt x="19884" y="9725"/>
                  </a:cubicBezTo>
                  <a:cubicBezTo>
                    <a:pt x="21111" y="6212"/>
                    <a:pt x="18656" y="3349"/>
                    <a:pt x="16202" y="1918"/>
                  </a:cubicBezTo>
                  <a:cubicBezTo>
                    <a:pt x="13747" y="487"/>
                    <a:pt x="11293" y="487"/>
                    <a:pt x="10066" y="877"/>
                  </a:cubicBezTo>
                  <a:cubicBezTo>
                    <a:pt x="8838" y="1267"/>
                    <a:pt x="8838" y="2048"/>
                    <a:pt x="8838" y="2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299664" y="32138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402978" y="191866"/>
              <a:ext cx="85540" cy="21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46" fill="norm" stroke="1" extrusionOk="0">
                  <a:moveTo>
                    <a:pt x="19641" y="3330"/>
                  </a:moveTo>
                  <a:cubicBezTo>
                    <a:pt x="19641" y="2302"/>
                    <a:pt x="19641" y="1273"/>
                    <a:pt x="18355" y="656"/>
                  </a:cubicBezTo>
                  <a:cubicBezTo>
                    <a:pt x="17070" y="39"/>
                    <a:pt x="14498" y="-167"/>
                    <a:pt x="12184" y="142"/>
                  </a:cubicBezTo>
                  <a:cubicBezTo>
                    <a:pt x="9870" y="450"/>
                    <a:pt x="7813" y="1273"/>
                    <a:pt x="5498" y="3844"/>
                  </a:cubicBezTo>
                  <a:cubicBezTo>
                    <a:pt x="3184" y="6416"/>
                    <a:pt x="613" y="10736"/>
                    <a:pt x="98" y="13822"/>
                  </a:cubicBezTo>
                  <a:cubicBezTo>
                    <a:pt x="-416" y="16907"/>
                    <a:pt x="1127" y="18759"/>
                    <a:pt x="3955" y="19890"/>
                  </a:cubicBezTo>
                  <a:cubicBezTo>
                    <a:pt x="6784" y="21022"/>
                    <a:pt x="10898" y="21433"/>
                    <a:pt x="13984" y="21330"/>
                  </a:cubicBezTo>
                  <a:cubicBezTo>
                    <a:pt x="17070" y="21227"/>
                    <a:pt x="19127" y="20610"/>
                    <a:pt x="20155" y="19684"/>
                  </a:cubicBezTo>
                  <a:cubicBezTo>
                    <a:pt x="21184" y="18759"/>
                    <a:pt x="21184" y="17524"/>
                    <a:pt x="18355" y="16702"/>
                  </a:cubicBezTo>
                  <a:cubicBezTo>
                    <a:pt x="15527" y="15879"/>
                    <a:pt x="9870" y="15467"/>
                    <a:pt x="4213" y="15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683449" y="1209300"/>
              <a:ext cx="112440" cy="23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50" fill="norm" stroke="1" extrusionOk="0">
                  <a:moveTo>
                    <a:pt x="18901" y="6294"/>
                  </a:moveTo>
                  <a:cubicBezTo>
                    <a:pt x="19293" y="5355"/>
                    <a:pt x="19686" y="4416"/>
                    <a:pt x="19882" y="3383"/>
                  </a:cubicBezTo>
                  <a:cubicBezTo>
                    <a:pt x="20079" y="2350"/>
                    <a:pt x="20079" y="1223"/>
                    <a:pt x="17722" y="565"/>
                  </a:cubicBezTo>
                  <a:cubicBezTo>
                    <a:pt x="15366" y="-92"/>
                    <a:pt x="10653" y="-280"/>
                    <a:pt x="6922" y="565"/>
                  </a:cubicBezTo>
                  <a:cubicBezTo>
                    <a:pt x="3192" y="1410"/>
                    <a:pt x="442" y="3289"/>
                    <a:pt x="50" y="5167"/>
                  </a:cubicBezTo>
                  <a:cubicBezTo>
                    <a:pt x="-343" y="7045"/>
                    <a:pt x="1621" y="8923"/>
                    <a:pt x="5548" y="10802"/>
                  </a:cubicBezTo>
                  <a:cubicBezTo>
                    <a:pt x="9475" y="12680"/>
                    <a:pt x="15366" y="14558"/>
                    <a:pt x="18312" y="15967"/>
                  </a:cubicBezTo>
                  <a:cubicBezTo>
                    <a:pt x="21257" y="17376"/>
                    <a:pt x="21257" y="18315"/>
                    <a:pt x="20275" y="19066"/>
                  </a:cubicBezTo>
                  <a:cubicBezTo>
                    <a:pt x="19293" y="19817"/>
                    <a:pt x="17330" y="20381"/>
                    <a:pt x="15170" y="20757"/>
                  </a:cubicBezTo>
                  <a:cubicBezTo>
                    <a:pt x="13010" y="21132"/>
                    <a:pt x="10653" y="21320"/>
                    <a:pt x="8493" y="21226"/>
                  </a:cubicBezTo>
                  <a:cubicBezTo>
                    <a:pt x="6333" y="21132"/>
                    <a:pt x="4370" y="20757"/>
                    <a:pt x="4566" y="20099"/>
                  </a:cubicBezTo>
                  <a:cubicBezTo>
                    <a:pt x="4762" y="19442"/>
                    <a:pt x="7119" y="18503"/>
                    <a:pt x="9475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944064" y="1380610"/>
              <a:ext cx="247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23" y="11040"/>
                    <a:pt x="6646" y="1783"/>
                    <a:pt x="10246" y="240"/>
                  </a:cubicBezTo>
                  <a:cubicBezTo>
                    <a:pt x="13846" y="-1303"/>
                    <a:pt x="1772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151498" y="1319274"/>
              <a:ext cx="131482" cy="14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61" fill="norm" stroke="1" extrusionOk="0">
                  <a:moveTo>
                    <a:pt x="8437" y="3618"/>
                  </a:moveTo>
                  <a:cubicBezTo>
                    <a:pt x="6750" y="2991"/>
                    <a:pt x="5062" y="2365"/>
                    <a:pt x="3375" y="1739"/>
                  </a:cubicBezTo>
                  <a:cubicBezTo>
                    <a:pt x="1687" y="1113"/>
                    <a:pt x="0" y="487"/>
                    <a:pt x="0" y="174"/>
                  </a:cubicBezTo>
                  <a:cubicBezTo>
                    <a:pt x="0" y="-139"/>
                    <a:pt x="1687" y="-139"/>
                    <a:pt x="5231" y="1113"/>
                  </a:cubicBezTo>
                  <a:cubicBezTo>
                    <a:pt x="8775" y="2365"/>
                    <a:pt x="14175" y="4870"/>
                    <a:pt x="17381" y="6904"/>
                  </a:cubicBezTo>
                  <a:cubicBezTo>
                    <a:pt x="20588" y="8939"/>
                    <a:pt x="21600" y="10504"/>
                    <a:pt x="20588" y="12852"/>
                  </a:cubicBezTo>
                  <a:cubicBezTo>
                    <a:pt x="19575" y="15200"/>
                    <a:pt x="16538" y="18331"/>
                    <a:pt x="135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9356814" y="1281970"/>
              <a:ext cx="152401" cy="19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6080"/>
                  </a:moveTo>
                  <a:cubicBezTo>
                    <a:pt x="19500" y="3990"/>
                    <a:pt x="17400" y="1899"/>
                    <a:pt x="15450" y="854"/>
                  </a:cubicBezTo>
                  <a:cubicBezTo>
                    <a:pt x="13500" y="-191"/>
                    <a:pt x="11700" y="-191"/>
                    <a:pt x="10800" y="390"/>
                  </a:cubicBezTo>
                  <a:cubicBezTo>
                    <a:pt x="9900" y="970"/>
                    <a:pt x="9900" y="2132"/>
                    <a:pt x="11400" y="4919"/>
                  </a:cubicBezTo>
                  <a:cubicBezTo>
                    <a:pt x="12900" y="7706"/>
                    <a:pt x="15900" y="12119"/>
                    <a:pt x="17550" y="14906"/>
                  </a:cubicBezTo>
                  <a:cubicBezTo>
                    <a:pt x="19200" y="17693"/>
                    <a:pt x="19500" y="18854"/>
                    <a:pt x="18900" y="19783"/>
                  </a:cubicBezTo>
                  <a:cubicBezTo>
                    <a:pt x="18300" y="20712"/>
                    <a:pt x="16800" y="21409"/>
                    <a:pt x="13500" y="21177"/>
                  </a:cubicBezTo>
                  <a:cubicBezTo>
                    <a:pt x="10200" y="20944"/>
                    <a:pt x="5100" y="19783"/>
                    <a:pt x="0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998320" y="1041050"/>
              <a:ext cx="90343" cy="14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05" fill="norm" stroke="1" extrusionOk="0">
                  <a:moveTo>
                    <a:pt x="15399" y="2469"/>
                  </a:moveTo>
                  <a:cubicBezTo>
                    <a:pt x="13926" y="1234"/>
                    <a:pt x="12454" y="0"/>
                    <a:pt x="10490" y="0"/>
                  </a:cubicBezTo>
                  <a:cubicBezTo>
                    <a:pt x="8526" y="0"/>
                    <a:pt x="6072" y="1234"/>
                    <a:pt x="4108" y="4166"/>
                  </a:cubicBezTo>
                  <a:cubicBezTo>
                    <a:pt x="2145" y="7097"/>
                    <a:pt x="672" y="11726"/>
                    <a:pt x="181" y="14811"/>
                  </a:cubicBezTo>
                  <a:cubicBezTo>
                    <a:pt x="-310" y="17897"/>
                    <a:pt x="181" y="19440"/>
                    <a:pt x="1899" y="20366"/>
                  </a:cubicBezTo>
                  <a:cubicBezTo>
                    <a:pt x="3617" y="21291"/>
                    <a:pt x="6563" y="21600"/>
                    <a:pt x="9999" y="20520"/>
                  </a:cubicBezTo>
                  <a:cubicBezTo>
                    <a:pt x="13435" y="19440"/>
                    <a:pt x="17363" y="16971"/>
                    <a:pt x="19326" y="14349"/>
                  </a:cubicBezTo>
                  <a:cubicBezTo>
                    <a:pt x="21290" y="11726"/>
                    <a:pt x="21290" y="8949"/>
                    <a:pt x="20308" y="6943"/>
                  </a:cubicBezTo>
                  <a:cubicBezTo>
                    <a:pt x="19326" y="4937"/>
                    <a:pt x="17363" y="3703"/>
                    <a:pt x="15645" y="3703"/>
                  </a:cubicBezTo>
                  <a:cubicBezTo>
                    <a:pt x="13926" y="3703"/>
                    <a:pt x="12454" y="4937"/>
                    <a:pt x="10981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204414" y="112148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286964" y="991573"/>
              <a:ext cx="130455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2" fill="norm" stroke="1" extrusionOk="0">
                  <a:moveTo>
                    <a:pt x="3086" y="3609"/>
                  </a:moveTo>
                  <a:cubicBezTo>
                    <a:pt x="3771" y="2507"/>
                    <a:pt x="4457" y="1405"/>
                    <a:pt x="5657" y="744"/>
                  </a:cubicBezTo>
                  <a:cubicBezTo>
                    <a:pt x="6857" y="82"/>
                    <a:pt x="8571" y="-138"/>
                    <a:pt x="11143" y="82"/>
                  </a:cubicBezTo>
                  <a:cubicBezTo>
                    <a:pt x="13714" y="303"/>
                    <a:pt x="17143" y="964"/>
                    <a:pt x="18857" y="2066"/>
                  </a:cubicBezTo>
                  <a:cubicBezTo>
                    <a:pt x="20571" y="3168"/>
                    <a:pt x="20571" y="4711"/>
                    <a:pt x="19200" y="6254"/>
                  </a:cubicBezTo>
                  <a:cubicBezTo>
                    <a:pt x="17829" y="7797"/>
                    <a:pt x="15086" y="9340"/>
                    <a:pt x="12857" y="10331"/>
                  </a:cubicBezTo>
                  <a:cubicBezTo>
                    <a:pt x="10629" y="11323"/>
                    <a:pt x="8914" y="11764"/>
                    <a:pt x="9086" y="11984"/>
                  </a:cubicBezTo>
                  <a:cubicBezTo>
                    <a:pt x="9257" y="12205"/>
                    <a:pt x="11314" y="12205"/>
                    <a:pt x="13371" y="12315"/>
                  </a:cubicBezTo>
                  <a:cubicBezTo>
                    <a:pt x="15429" y="12425"/>
                    <a:pt x="17486" y="12646"/>
                    <a:pt x="19029" y="13197"/>
                  </a:cubicBezTo>
                  <a:cubicBezTo>
                    <a:pt x="20571" y="13748"/>
                    <a:pt x="21600" y="14629"/>
                    <a:pt x="20914" y="15952"/>
                  </a:cubicBezTo>
                  <a:cubicBezTo>
                    <a:pt x="20229" y="17274"/>
                    <a:pt x="17829" y="19038"/>
                    <a:pt x="14057" y="20029"/>
                  </a:cubicBezTo>
                  <a:cubicBezTo>
                    <a:pt x="10286" y="21021"/>
                    <a:pt x="5143" y="2124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310165" y="489257"/>
              <a:ext cx="145200" cy="30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05" fill="norm" stroke="1" extrusionOk="0">
                  <a:moveTo>
                    <a:pt x="4570" y="5615"/>
                  </a:moveTo>
                  <a:cubicBezTo>
                    <a:pt x="3944" y="9190"/>
                    <a:pt x="3317" y="12765"/>
                    <a:pt x="2848" y="15148"/>
                  </a:cubicBezTo>
                  <a:cubicBezTo>
                    <a:pt x="2378" y="17532"/>
                    <a:pt x="2065" y="18724"/>
                    <a:pt x="1596" y="19692"/>
                  </a:cubicBezTo>
                  <a:cubicBezTo>
                    <a:pt x="1126" y="20660"/>
                    <a:pt x="500" y="21405"/>
                    <a:pt x="187" y="21405"/>
                  </a:cubicBezTo>
                  <a:cubicBezTo>
                    <a:pt x="-126" y="21405"/>
                    <a:pt x="-126" y="20660"/>
                    <a:pt x="813" y="17755"/>
                  </a:cubicBezTo>
                  <a:cubicBezTo>
                    <a:pt x="1752" y="14851"/>
                    <a:pt x="3631" y="9786"/>
                    <a:pt x="5665" y="6434"/>
                  </a:cubicBezTo>
                  <a:cubicBezTo>
                    <a:pt x="7700" y="3082"/>
                    <a:pt x="9891" y="1444"/>
                    <a:pt x="11770" y="624"/>
                  </a:cubicBezTo>
                  <a:cubicBezTo>
                    <a:pt x="13648" y="-195"/>
                    <a:pt x="15213" y="-195"/>
                    <a:pt x="16778" y="550"/>
                  </a:cubicBezTo>
                  <a:cubicBezTo>
                    <a:pt x="18344" y="1295"/>
                    <a:pt x="19909" y="2784"/>
                    <a:pt x="19596" y="4646"/>
                  </a:cubicBezTo>
                  <a:cubicBezTo>
                    <a:pt x="19283" y="6508"/>
                    <a:pt x="17091" y="8743"/>
                    <a:pt x="15213" y="10009"/>
                  </a:cubicBezTo>
                  <a:cubicBezTo>
                    <a:pt x="13335" y="11275"/>
                    <a:pt x="11770" y="11573"/>
                    <a:pt x="10048" y="11722"/>
                  </a:cubicBezTo>
                  <a:cubicBezTo>
                    <a:pt x="8326" y="11871"/>
                    <a:pt x="6448" y="11871"/>
                    <a:pt x="5822" y="12244"/>
                  </a:cubicBezTo>
                  <a:cubicBezTo>
                    <a:pt x="5196" y="12616"/>
                    <a:pt x="5822" y="13361"/>
                    <a:pt x="8639" y="14627"/>
                  </a:cubicBezTo>
                  <a:cubicBezTo>
                    <a:pt x="11457" y="15893"/>
                    <a:pt x="16465" y="17681"/>
                    <a:pt x="21474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595064" y="657933"/>
              <a:ext cx="469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8000"/>
                    <a:pt x="5838" y="14400"/>
                    <a:pt x="9000" y="12600"/>
                  </a:cubicBezTo>
                  <a:cubicBezTo>
                    <a:pt x="12162" y="10800"/>
                    <a:pt x="15568" y="10800"/>
                    <a:pt x="17708" y="9000"/>
                  </a:cubicBezTo>
                  <a:cubicBezTo>
                    <a:pt x="19849" y="7200"/>
                    <a:pt x="2072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937692" y="627161"/>
              <a:ext cx="142812" cy="13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32" fill="norm" stroke="1" extrusionOk="0">
                  <a:moveTo>
                    <a:pt x="2817" y="1841"/>
                  </a:moveTo>
                  <a:cubicBezTo>
                    <a:pt x="1274" y="1176"/>
                    <a:pt x="-269" y="512"/>
                    <a:pt x="40" y="179"/>
                  </a:cubicBezTo>
                  <a:cubicBezTo>
                    <a:pt x="348" y="-153"/>
                    <a:pt x="2508" y="-153"/>
                    <a:pt x="6057" y="1342"/>
                  </a:cubicBezTo>
                  <a:cubicBezTo>
                    <a:pt x="9605" y="2838"/>
                    <a:pt x="14542" y="5829"/>
                    <a:pt x="17474" y="7989"/>
                  </a:cubicBezTo>
                  <a:cubicBezTo>
                    <a:pt x="20405" y="10149"/>
                    <a:pt x="21331" y="11478"/>
                    <a:pt x="20560" y="13472"/>
                  </a:cubicBezTo>
                  <a:cubicBezTo>
                    <a:pt x="19788" y="15465"/>
                    <a:pt x="17320" y="18124"/>
                    <a:pt x="15314" y="19619"/>
                  </a:cubicBezTo>
                  <a:cubicBezTo>
                    <a:pt x="13308" y="21115"/>
                    <a:pt x="11765" y="21447"/>
                    <a:pt x="10377" y="21115"/>
                  </a:cubicBezTo>
                  <a:cubicBezTo>
                    <a:pt x="8988" y="20782"/>
                    <a:pt x="7754" y="19785"/>
                    <a:pt x="6520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194369" y="602962"/>
              <a:ext cx="238896" cy="15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37" fill="norm" stroke="1" extrusionOk="0">
                  <a:moveTo>
                    <a:pt x="13996" y="4888"/>
                  </a:moveTo>
                  <a:cubicBezTo>
                    <a:pt x="14185" y="3160"/>
                    <a:pt x="14374" y="1432"/>
                    <a:pt x="13806" y="568"/>
                  </a:cubicBezTo>
                  <a:cubicBezTo>
                    <a:pt x="13238" y="-296"/>
                    <a:pt x="11911" y="-296"/>
                    <a:pt x="9638" y="1432"/>
                  </a:cubicBezTo>
                  <a:cubicBezTo>
                    <a:pt x="7364" y="3160"/>
                    <a:pt x="4143" y="6616"/>
                    <a:pt x="2248" y="9064"/>
                  </a:cubicBezTo>
                  <a:cubicBezTo>
                    <a:pt x="353" y="11512"/>
                    <a:pt x="-215" y="12952"/>
                    <a:pt x="69" y="14824"/>
                  </a:cubicBezTo>
                  <a:cubicBezTo>
                    <a:pt x="353" y="16696"/>
                    <a:pt x="1490" y="19000"/>
                    <a:pt x="4806" y="20152"/>
                  </a:cubicBezTo>
                  <a:cubicBezTo>
                    <a:pt x="8122" y="21304"/>
                    <a:pt x="13617" y="21304"/>
                    <a:pt x="16743" y="20872"/>
                  </a:cubicBezTo>
                  <a:cubicBezTo>
                    <a:pt x="19869" y="20440"/>
                    <a:pt x="20627" y="19576"/>
                    <a:pt x="21385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0758521" y="304215"/>
              <a:ext cx="118294" cy="13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986" fill="norm" stroke="1" extrusionOk="0">
                  <a:moveTo>
                    <a:pt x="18165" y="3693"/>
                  </a:moveTo>
                  <a:cubicBezTo>
                    <a:pt x="16675" y="2363"/>
                    <a:pt x="15185" y="1034"/>
                    <a:pt x="13323" y="370"/>
                  </a:cubicBezTo>
                  <a:cubicBezTo>
                    <a:pt x="11461" y="-295"/>
                    <a:pt x="9227" y="-295"/>
                    <a:pt x="6806" y="2363"/>
                  </a:cubicBezTo>
                  <a:cubicBezTo>
                    <a:pt x="4385" y="5022"/>
                    <a:pt x="1778" y="10339"/>
                    <a:pt x="661" y="13828"/>
                  </a:cubicBezTo>
                  <a:cubicBezTo>
                    <a:pt x="-456" y="17317"/>
                    <a:pt x="-84" y="18979"/>
                    <a:pt x="1220" y="19976"/>
                  </a:cubicBezTo>
                  <a:cubicBezTo>
                    <a:pt x="2523" y="20973"/>
                    <a:pt x="4758" y="21305"/>
                    <a:pt x="8110" y="20640"/>
                  </a:cubicBezTo>
                  <a:cubicBezTo>
                    <a:pt x="11461" y="19976"/>
                    <a:pt x="15930" y="18314"/>
                    <a:pt x="18351" y="15656"/>
                  </a:cubicBezTo>
                  <a:cubicBezTo>
                    <a:pt x="20772" y="12997"/>
                    <a:pt x="21144" y="9342"/>
                    <a:pt x="20585" y="7016"/>
                  </a:cubicBezTo>
                  <a:cubicBezTo>
                    <a:pt x="20027" y="4690"/>
                    <a:pt x="18537" y="3693"/>
                    <a:pt x="17234" y="3859"/>
                  </a:cubicBezTo>
                  <a:cubicBezTo>
                    <a:pt x="15930" y="4025"/>
                    <a:pt x="14813" y="5354"/>
                    <a:pt x="14068" y="6185"/>
                  </a:cubicBezTo>
                  <a:cubicBezTo>
                    <a:pt x="13323" y="7016"/>
                    <a:pt x="12951" y="7348"/>
                    <a:pt x="12578" y="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0950664" y="36583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027805" y="264233"/>
              <a:ext cx="9960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7350" y="0"/>
                  </a:moveTo>
                  <a:cubicBezTo>
                    <a:pt x="12400" y="1964"/>
                    <a:pt x="7450" y="3927"/>
                    <a:pt x="4525" y="5400"/>
                  </a:cubicBezTo>
                  <a:cubicBezTo>
                    <a:pt x="1600" y="6873"/>
                    <a:pt x="700" y="7855"/>
                    <a:pt x="250" y="8755"/>
                  </a:cubicBezTo>
                  <a:cubicBezTo>
                    <a:pt x="-200" y="9655"/>
                    <a:pt x="-200" y="10473"/>
                    <a:pt x="1600" y="10718"/>
                  </a:cubicBezTo>
                  <a:cubicBezTo>
                    <a:pt x="3400" y="10964"/>
                    <a:pt x="7000" y="10636"/>
                    <a:pt x="9700" y="10227"/>
                  </a:cubicBezTo>
                  <a:cubicBezTo>
                    <a:pt x="12400" y="9818"/>
                    <a:pt x="14200" y="9327"/>
                    <a:pt x="16000" y="8836"/>
                  </a:cubicBezTo>
                  <a:cubicBezTo>
                    <a:pt x="17800" y="8345"/>
                    <a:pt x="19600" y="7855"/>
                    <a:pt x="20500" y="8100"/>
                  </a:cubicBezTo>
                  <a:cubicBezTo>
                    <a:pt x="21400" y="8345"/>
                    <a:pt x="21400" y="9327"/>
                    <a:pt x="20500" y="11700"/>
                  </a:cubicBezTo>
                  <a:cubicBezTo>
                    <a:pt x="19600" y="14073"/>
                    <a:pt x="17800" y="17836"/>
                    <a:pt x="16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354342" y="1150981"/>
              <a:ext cx="151823" cy="30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46" fill="norm" stroke="1" extrusionOk="0">
                  <a:moveTo>
                    <a:pt x="4418" y="8591"/>
                  </a:moveTo>
                  <a:cubicBezTo>
                    <a:pt x="4118" y="12437"/>
                    <a:pt x="3818" y="16284"/>
                    <a:pt x="3218" y="18503"/>
                  </a:cubicBezTo>
                  <a:cubicBezTo>
                    <a:pt x="2618" y="20722"/>
                    <a:pt x="1718" y="21314"/>
                    <a:pt x="1118" y="21240"/>
                  </a:cubicBezTo>
                  <a:cubicBezTo>
                    <a:pt x="518" y="21166"/>
                    <a:pt x="218" y="20426"/>
                    <a:pt x="68" y="17911"/>
                  </a:cubicBezTo>
                  <a:cubicBezTo>
                    <a:pt x="-82" y="15396"/>
                    <a:pt x="-82" y="11106"/>
                    <a:pt x="1118" y="7777"/>
                  </a:cubicBezTo>
                  <a:cubicBezTo>
                    <a:pt x="2318" y="4448"/>
                    <a:pt x="4718" y="2081"/>
                    <a:pt x="6668" y="898"/>
                  </a:cubicBezTo>
                  <a:cubicBezTo>
                    <a:pt x="8618" y="-286"/>
                    <a:pt x="10118" y="-286"/>
                    <a:pt x="12368" y="824"/>
                  </a:cubicBezTo>
                  <a:cubicBezTo>
                    <a:pt x="14618" y="1933"/>
                    <a:pt x="17618" y="4152"/>
                    <a:pt x="18068" y="6298"/>
                  </a:cubicBezTo>
                  <a:cubicBezTo>
                    <a:pt x="18518" y="8443"/>
                    <a:pt x="16418" y="10514"/>
                    <a:pt x="14618" y="11698"/>
                  </a:cubicBezTo>
                  <a:cubicBezTo>
                    <a:pt x="12818" y="12881"/>
                    <a:pt x="11318" y="13177"/>
                    <a:pt x="9668" y="13251"/>
                  </a:cubicBezTo>
                  <a:cubicBezTo>
                    <a:pt x="8018" y="13325"/>
                    <a:pt x="6218" y="13177"/>
                    <a:pt x="5468" y="13473"/>
                  </a:cubicBezTo>
                  <a:cubicBezTo>
                    <a:pt x="4718" y="13769"/>
                    <a:pt x="5018" y="14509"/>
                    <a:pt x="7868" y="15766"/>
                  </a:cubicBezTo>
                  <a:cubicBezTo>
                    <a:pt x="10718" y="17024"/>
                    <a:pt x="16118" y="18799"/>
                    <a:pt x="21518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630217" y="1369604"/>
              <a:ext cx="383948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00" fill="norm" stroke="1" extrusionOk="0">
                  <a:moveTo>
                    <a:pt x="1226" y="21200"/>
                  </a:moveTo>
                  <a:cubicBezTo>
                    <a:pt x="518" y="14000"/>
                    <a:pt x="-190" y="6800"/>
                    <a:pt x="46" y="3200"/>
                  </a:cubicBezTo>
                  <a:cubicBezTo>
                    <a:pt x="282" y="-400"/>
                    <a:pt x="1462" y="-400"/>
                    <a:pt x="3764" y="500"/>
                  </a:cubicBezTo>
                  <a:cubicBezTo>
                    <a:pt x="6066" y="1400"/>
                    <a:pt x="9489" y="3200"/>
                    <a:pt x="12617" y="4100"/>
                  </a:cubicBezTo>
                  <a:cubicBezTo>
                    <a:pt x="15744" y="5000"/>
                    <a:pt x="18577" y="5000"/>
                    <a:pt x="2141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989250" y="1308990"/>
              <a:ext cx="95557" cy="16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177" fill="norm" stroke="1" extrusionOk="0">
                  <a:moveTo>
                    <a:pt x="3947" y="377"/>
                  </a:moveTo>
                  <a:cubicBezTo>
                    <a:pt x="1697" y="111"/>
                    <a:pt x="-553" y="-156"/>
                    <a:pt x="122" y="111"/>
                  </a:cubicBezTo>
                  <a:cubicBezTo>
                    <a:pt x="797" y="377"/>
                    <a:pt x="4397" y="1177"/>
                    <a:pt x="8447" y="3177"/>
                  </a:cubicBezTo>
                  <a:cubicBezTo>
                    <a:pt x="12497" y="5177"/>
                    <a:pt x="16997" y="8377"/>
                    <a:pt x="19022" y="10644"/>
                  </a:cubicBezTo>
                  <a:cubicBezTo>
                    <a:pt x="21047" y="12911"/>
                    <a:pt x="20597" y="14244"/>
                    <a:pt x="18347" y="15711"/>
                  </a:cubicBezTo>
                  <a:cubicBezTo>
                    <a:pt x="16097" y="17177"/>
                    <a:pt x="12047" y="18777"/>
                    <a:pt x="8897" y="19844"/>
                  </a:cubicBezTo>
                  <a:cubicBezTo>
                    <a:pt x="5747" y="20911"/>
                    <a:pt x="3497" y="21444"/>
                    <a:pt x="3272" y="21044"/>
                  </a:cubicBezTo>
                  <a:cubicBezTo>
                    <a:pt x="3047" y="20644"/>
                    <a:pt x="4847" y="19311"/>
                    <a:pt x="6647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1166564" y="1284642"/>
              <a:ext cx="158751" cy="19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21600" y="3545"/>
                  </a:moveTo>
                  <a:cubicBezTo>
                    <a:pt x="21312" y="2431"/>
                    <a:pt x="21024" y="1318"/>
                    <a:pt x="19296" y="650"/>
                  </a:cubicBezTo>
                  <a:cubicBezTo>
                    <a:pt x="17568" y="-18"/>
                    <a:pt x="14400" y="-241"/>
                    <a:pt x="11664" y="316"/>
                  </a:cubicBezTo>
                  <a:cubicBezTo>
                    <a:pt x="8928" y="872"/>
                    <a:pt x="6624" y="2208"/>
                    <a:pt x="5472" y="3433"/>
                  </a:cubicBezTo>
                  <a:cubicBezTo>
                    <a:pt x="4320" y="4658"/>
                    <a:pt x="4320" y="5771"/>
                    <a:pt x="5904" y="7553"/>
                  </a:cubicBezTo>
                  <a:cubicBezTo>
                    <a:pt x="7488" y="9334"/>
                    <a:pt x="10656" y="11784"/>
                    <a:pt x="12672" y="13454"/>
                  </a:cubicBezTo>
                  <a:cubicBezTo>
                    <a:pt x="14688" y="15124"/>
                    <a:pt x="15552" y="16015"/>
                    <a:pt x="15984" y="17351"/>
                  </a:cubicBezTo>
                  <a:cubicBezTo>
                    <a:pt x="16416" y="18687"/>
                    <a:pt x="16416" y="20468"/>
                    <a:pt x="13680" y="20914"/>
                  </a:cubicBezTo>
                  <a:cubicBezTo>
                    <a:pt x="10944" y="21359"/>
                    <a:pt x="5472" y="20468"/>
                    <a:pt x="0" y="19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761531" y="1032533"/>
              <a:ext cx="110818" cy="13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0897" fill="norm" stroke="1" extrusionOk="0">
                  <a:moveTo>
                    <a:pt x="11742" y="961"/>
                  </a:moveTo>
                  <a:cubicBezTo>
                    <a:pt x="9742" y="325"/>
                    <a:pt x="7742" y="-310"/>
                    <a:pt x="5942" y="166"/>
                  </a:cubicBezTo>
                  <a:cubicBezTo>
                    <a:pt x="4142" y="643"/>
                    <a:pt x="2542" y="2231"/>
                    <a:pt x="1342" y="5408"/>
                  </a:cubicBezTo>
                  <a:cubicBezTo>
                    <a:pt x="142" y="8584"/>
                    <a:pt x="-658" y="13349"/>
                    <a:pt x="742" y="16525"/>
                  </a:cubicBezTo>
                  <a:cubicBezTo>
                    <a:pt x="2142" y="19702"/>
                    <a:pt x="5742" y="21290"/>
                    <a:pt x="9342" y="20814"/>
                  </a:cubicBezTo>
                  <a:cubicBezTo>
                    <a:pt x="12942" y="20337"/>
                    <a:pt x="16542" y="17796"/>
                    <a:pt x="18542" y="15255"/>
                  </a:cubicBezTo>
                  <a:cubicBezTo>
                    <a:pt x="20542" y="12714"/>
                    <a:pt x="20942" y="10172"/>
                    <a:pt x="20942" y="8108"/>
                  </a:cubicBezTo>
                  <a:cubicBezTo>
                    <a:pt x="20942" y="6043"/>
                    <a:pt x="20542" y="4455"/>
                    <a:pt x="18142" y="4137"/>
                  </a:cubicBezTo>
                  <a:cubicBezTo>
                    <a:pt x="15742" y="3819"/>
                    <a:pt x="11342" y="4772"/>
                    <a:pt x="6942" y="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957014" y="107703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1024938" y="937333"/>
              <a:ext cx="11805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4863" y="0"/>
                  </a:moveTo>
                  <a:cubicBezTo>
                    <a:pt x="10022" y="2448"/>
                    <a:pt x="5180" y="4896"/>
                    <a:pt x="2573" y="6768"/>
                  </a:cubicBezTo>
                  <a:cubicBezTo>
                    <a:pt x="-34" y="8640"/>
                    <a:pt x="-406" y="9936"/>
                    <a:pt x="339" y="10728"/>
                  </a:cubicBezTo>
                  <a:cubicBezTo>
                    <a:pt x="1084" y="11520"/>
                    <a:pt x="2946" y="11808"/>
                    <a:pt x="4808" y="11952"/>
                  </a:cubicBezTo>
                  <a:cubicBezTo>
                    <a:pt x="6670" y="12096"/>
                    <a:pt x="8532" y="12096"/>
                    <a:pt x="10208" y="11808"/>
                  </a:cubicBezTo>
                  <a:cubicBezTo>
                    <a:pt x="11884" y="11520"/>
                    <a:pt x="13373" y="10944"/>
                    <a:pt x="15235" y="10296"/>
                  </a:cubicBezTo>
                  <a:cubicBezTo>
                    <a:pt x="17097" y="9648"/>
                    <a:pt x="19332" y="8928"/>
                    <a:pt x="20263" y="9000"/>
                  </a:cubicBezTo>
                  <a:cubicBezTo>
                    <a:pt x="21194" y="9072"/>
                    <a:pt x="20822" y="9936"/>
                    <a:pt x="19332" y="11880"/>
                  </a:cubicBezTo>
                  <a:cubicBezTo>
                    <a:pt x="17842" y="13824"/>
                    <a:pt x="15235" y="16848"/>
                    <a:pt x="13373" y="18648"/>
                  </a:cubicBezTo>
                  <a:cubicBezTo>
                    <a:pt x="11511" y="20448"/>
                    <a:pt x="10394" y="21024"/>
                    <a:pt x="9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902539" y="1993725"/>
              <a:ext cx="307976" cy="2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9" fill="norm" stroke="1" extrusionOk="0">
                  <a:moveTo>
                    <a:pt x="16972" y="3526"/>
                  </a:moveTo>
                  <a:cubicBezTo>
                    <a:pt x="16972" y="2287"/>
                    <a:pt x="16972" y="1047"/>
                    <a:pt x="16531" y="428"/>
                  </a:cubicBezTo>
                  <a:cubicBezTo>
                    <a:pt x="16090" y="-192"/>
                    <a:pt x="15209" y="-192"/>
                    <a:pt x="13225" y="782"/>
                  </a:cubicBezTo>
                  <a:cubicBezTo>
                    <a:pt x="11241" y="1756"/>
                    <a:pt x="8156" y="3703"/>
                    <a:pt x="5731" y="6447"/>
                  </a:cubicBezTo>
                  <a:cubicBezTo>
                    <a:pt x="3307" y="9192"/>
                    <a:pt x="1543" y="12733"/>
                    <a:pt x="662" y="14946"/>
                  </a:cubicBezTo>
                  <a:cubicBezTo>
                    <a:pt x="-220" y="17159"/>
                    <a:pt x="-220" y="18044"/>
                    <a:pt x="662" y="19018"/>
                  </a:cubicBezTo>
                  <a:cubicBezTo>
                    <a:pt x="1543" y="19992"/>
                    <a:pt x="3307" y="21054"/>
                    <a:pt x="6907" y="21231"/>
                  </a:cubicBezTo>
                  <a:cubicBezTo>
                    <a:pt x="10507" y="21408"/>
                    <a:pt x="15943" y="20700"/>
                    <a:pt x="21380" y="19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282132" y="2118433"/>
              <a:ext cx="4046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914" y="21600"/>
                  </a:moveTo>
                  <a:cubicBezTo>
                    <a:pt x="355" y="21600"/>
                    <a:pt x="-205" y="21600"/>
                    <a:pt x="75" y="19800"/>
                  </a:cubicBezTo>
                  <a:cubicBezTo>
                    <a:pt x="355" y="18000"/>
                    <a:pt x="1474" y="14400"/>
                    <a:pt x="4272" y="12600"/>
                  </a:cubicBezTo>
                  <a:cubicBezTo>
                    <a:pt x="7070" y="10800"/>
                    <a:pt x="11546" y="10800"/>
                    <a:pt x="14680" y="9000"/>
                  </a:cubicBezTo>
                  <a:cubicBezTo>
                    <a:pt x="17814" y="7200"/>
                    <a:pt x="19604" y="36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616351" y="2018054"/>
              <a:ext cx="119868" cy="21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478" fill="norm" stroke="1" extrusionOk="0">
                  <a:moveTo>
                    <a:pt x="8736" y="3690"/>
                  </a:moveTo>
                  <a:cubicBezTo>
                    <a:pt x="6576" y="3054"/>
                    <a:pt x="4416" y="2419"/>
                    <a:pt x="2616" y="1784"/>
                  </a:cubicBezTo>
                  <a:cubicBezTo>
                    <a:pt x="816" y="1149"/>
                    <a:pt x="-624" y="513"/>
                    <a:pt x="276" y="196"/>
                  </a:cubicBezTo>
                  <a:cubicBezTo>
                    <a:pt x="1176" y="-122"/>
                    <a:pt x="4416" y="-122"/>
                    <a:pt x="8016" y="725"/>
                  </a:cubicBezTo>
                  <a:cubicBezTo>
                    <a:pt x="11616" y="1572"/>
                    <a:pt x="15576" y="3266"/>
                    <a:pt x="17916" y="5384"/>
                  </a:cubicBezTo>
                  <a:cubicBezTo>
                    <a:pt x="20256" y="7502"/>
                    <a:pt x="20976" y="10043"/>
                    <a:pt x="19896" y="12796"/>
                  </a:cubicBezTo>
                  <a:cubicBezTo>
                    <a:pt x="18816" y="15549"/>
                    <a:pt x="15936" y="18513"/>
                    <a:pt x="13056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817220" y="1943567"/>
              <a:ext cx="199745" cy="31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0" fill="norm" stroke="1" extrusionOk="0">
                  <a:moveTo>
                    <a:pt x="6450" y="7144"/>
                  </a:moveTo>
                  <a:cubicBezTo>
                    <a:pt x="5313" y="10168"/>
                    <a:pt x="4176" y="13192"/>
                    <a:pt x="3380" y="15136"/>
                  </a:cubicBezTo>
                  <a:cubicBezTo>
                    <a:pt x="2584" y="17080"/>
                    <a:pt x="2130" y="17944"/>
                    <a:pt x="1561" y="18880"/>
                  </a:cubicBezTo>
                  <a:cubicBezTo>
                    <a:pt x="993" y="19816"/>
                    <a:pt x="311" y="20824"/>
                    <a:pt x="83" y="20968"/>
                  </a:cubicBezTo>
                  <a:cubicBezTo>
                    <a:pt x="-144" y="21112"/>
                    <a:pt x="83" y="20392"/>
                    <a:pt x="879" y="17728"/>
                  </a:cubicBezTo>
                  <a:cubicBezTo>
                    <a:pt x="1675" y="15064"/>
                    <a:pt x="3039" y="10456"/>
                    <a:pt x="4744" y="7144"/>
                  </a:cubicBezTo>
                  <a:cubicBezTo>
                    <a:pt x="6450" y="3832"/>
                    <a:pt x="8496" y="1816"/>
                    <a:pt x="10201" y="808"/>
                  </a:cubicBezTo>
                  <a:cubicBezTo>
                    <a:pt x="11907" y="-200"/>
                    <a:pt x="13271" y="-200"/>
                    <a:pt x="14408" y="448"/>
                  </a:cubicBezTo>
                  <a:cubicBezTo>
                    <a:pt x="15544" y="1096"/>
                    <a:pt x="16454" y="2392"/>
                    <a:pt x="16454" y="3904"/>
                  </a:cubicBezTo>
                  <a:cubicBezTo>
                    <a:pt x="16454" y="5416"/>
                    <a:pt x="15544" y="7144"/>
                    <a:pt x="14067" y="8224"/>
                  </a:cubicBezTo>
                  <a:cubicBezTo>
                    <a:pt x="12589" y="9304"/>
                    <a:pt x="10542" y="9736"/>
                    <a:pt x="9178" y="10240"/>
                  </a:cubicBezTo>
                  <a:cubicBezTo>
                    <a:pt x="7814" y="10744"/>
                    <a:pt x="7132" y="11320"/>
                    <a:pt x="7245" y="11968"/>
                  </a:cubicBezTo>
                  <a:cubicBezTo>
                    <a:pt x="7359" y="12616"/>
                    <a:pt x="8269" y="13336"/>
                    <a:pt x="10770" y="14920"/>
                  </a:cubicBezTo>
                  <a:cubicBezTo>
                    <a:pt x="13271" y="16504"/>
                    <a:pt x="17363" y="18952"/>
                    <a:pt x="21456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278647" y="1731083"/>
              <a:ext cx="119453" cy="20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61" fill="norm" stroke="1" extrusionOk="0">
                  <a:moveTo>
                    <a:pt x="18178" y="0"/>
                  </a:moveTo>
                  <a:cubicBezTo>
                    <a:pt x="14454" y="1527"/>
                    <a:pt x="10729" y="3055"/>
                    <a:pt x="7564" y="6000"/>
                  </a:cubicBezTo>
                  <a:cubicBezTo>
                    <a:pt x="4398" y="8945"/>
                    <a:pt x="1791" y="13309"/>
                    <a:pt x="674" y="16145"/>
                  </a:cubicBezTo>
                  <a:cubicBezTo>
                    <a:pt x="-443" y="18982"/>
                    <a:pt x="-71" y="20291"/>
                    <a:pt x="1047" y="20945"/>
                  </a:cubicBezTo>
                  <a:cubicBezTo>
                    <a:pt x="2164" y="21600"/>
                    <a:pt x="4026" y="21600"/>
                    <a:pt x="7191" y="20073"/>
                  </a:cubicBezTo>
                  <a:cubicBezTo>
                    <a:pt x="10357" y="18545"/>
                    <a:pt x="14826" y="15491"/>
                    <a:pt x="17433" y="12655"/>
                  </a:cubicBezTo>
                  <a:cubicBezTo>
                    <a:pt x="20040" y="9818"/>
                    <a:pt x="20785" y="7200"/>
                    <a:pt x="20971" y="5236"/>
                  </a:cubicBezTo>
                  <a:cubicBezTo>
                    <a:pt x="21157" y="3273"/>
                    <a:pt x="20785" y="1964"/>
                    <a:pt x="19667" y="1200"/>
                  </a:cubicBezTo>
                  <a:cubicBezTo>
                    <a:pt x="18550" y="436"/>
                    <a:pt x="16688" y="218"/>
                    <a:pt x="15385" y="873"/>
                  </a:cubicBezTo>
                  <a:cubicBezTo>
                    <a:pt x="14081" y="1527"/>
                    <a:pt x="13336" y="3055"/>
                    <a:pt x="12591" y="4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489914" y="184538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616914" y="1680769"/>
              <a:ext cx="1" cy="228115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704881" y="2019788"/>
              <a:ext cx="137584" cy="33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2228"/>
                  </a:moveTo>
                  <a:cubicBezTo>
                    <a:pt x="19274" y="1289"/>
                    <a:pt x="16948" y="350"/>
                    <a:pt x="14123" y="81"/>
                  </a:cubicBezTo>
                  <a:cubicBezTo>
                    <a:pt x="11298" y="-187"/>
                    <a:pt x="7975" y="215"/>
                    <a:pt x="5151" y="1222"/>
                  </a:cubicBezTo>
                  <a:cubicBezTo>
                    <a:pt x="2326" y="2228"/>
                    <a:pt x="0" y="3838"/>
                    <a:pt x="0" y="5515"/>
                  </a:cubicBezTo>
                  <a:cubicBezTo>
                    <a:pt x="0" y="7192"/>
                    <a:pt x="2326" y="8936"/>
                    <a:pt x="5815" y="10412"/>
                  </a:cubicBezTo>
                  <a:cubicBezTo>
                    <a:pt x="9305" y="11888"/>
                    <a:pt x="13957" y="13095"/>
                    <a:pt x="16782" y="13967"/>
                  </a:cubicBezTo>
                  <a:cubicBezTo>
                    <a:pt x="19606" y="14839"/>
                    <a:pt x="20603" y="15376"/>
                    <a:pt x="20935" y="16248"/>
                  </a:cubicBezTo>
                  <a:cubicBezTo>
                    <a:pt x="21268" y="17120"/>
                    <a:pt x="20935" y="18327"/>
                    <a:pt x="18942" y="19266"/>
                  </a:cubicBezTo>
                  <a:cubicBezTo>
                    <a:pt x="16948" y="20206"/>
                    <a:pt x="13292" y="20876"/>
                    <a:pt x="10634" y="21145"/>
                  </a:cubicBezTo>
                  <a:cubicBezTo>
                    <a:pt x="7975" y="21413"/>
                    <a:pt x="6314" y="21279"/>
                    <a:pt x="5649" y="20608"/>
                  </a:cubicBezTo>
                  <a:cubicBezTo>
                    <a:pt x="4985" y="19937"/>
                    <a:pt x="5317" y="18730"/>
                    <a:pt x="5649" y="17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937714" y="2207333"/>
              <a:ext cx="349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" y="17100"/>
                    <a:pt x="262" y="12600"/>
                    <a:pt x="2095" y="9450"/>
                  </a:cubicBezTo>
                  <a:cubicBezTo>
                    <a:pt x="3927" y="6300"/>
                    <a:pt x="7462" y="4500"/>
                    <a:pt x="10996" y="3150"/>
                  </a:cubicBezTo>
                  <a:cubicBezTo>
                    <a:pt x="14531" y="1800"/>
                    <a:pt x="1806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246748" y="2106913"/>
              <a:ext cx="134536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440" fill="norm" stroke="1" extrusionOk="0">
                  <a:moveTo>
                    <a:pt x="323" y="4160"/>
                  </a:moveTo>
                  <a:cubicBezTo>
                    <a:pt x="0" y="2720"/>
                    <a:pt x="-322" y="1280"/>
                    <a:pt x="645" y="560"/>
                  </a:cubicBezTo>
                  <a:cubicBezTo>
                    <a:pt x="1612" y="-160"/>
                    <a:pt x="3869" y="-160"/>
                    <a:pt x="7093" y="416"/>
                  </a:cubicBezTo>
                  <a:cubicBezTo>
                    <a:pt x="10317" y="992"/>
                    <a:pt x="14508" y="2144"/>
                    <a:pt x="17248" y="3296"/>
                  </a:cubicBezTo>
                  <a:cubicBezTo>
                    <a:pt x="19988" y="4448"/>
                    <a:pt x="21278" y="5600"/>
                    <a:pt x="19988" y="8624"/>
                  </a:cubicBezTo>
                  <a:cubicBezTo>
                    <a:pt x="18699" y="11648"/>
                    <a:pt x="14830" y="16544"/>
                    <a:pt x="10962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491490" y="2076354"/>
              <a:ext cx="176475" cy="24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33" fill="norm" stroke="1" extrusionOk="0">
                  <a:moveTo>
                    <a:pt x="6010" y="5242"/>
                  </a:moveTo>
                  <a:cubicBezTo>
                    <a:pt x="5239" y="7965"/>
                    <a:pt x="4468" y="10688"/>
                    <a:pt x="3825" y="13138"/>
                  </a:cubicBezTo>
                  <a:cubicBezTo>
                    <a:pt x="3182" y="15589"/>
                    <a:pt x="2668" y="17767"/>
                    <a:pt x="2025" y="19219"/>
                  </a:cubicBezTo>
                  <a:cubicBezTo>
                    <a:pt x="1382" y="20671"/>
                    <a:pt x="610" y="21397"/>
                    <a:pt x="225" y="20852"/>
                  </a:cubicBezTo>
                  <a:cubicBezTo>
                    <a:pt x="-161" y="20308"/>
                    <a:pt x="-161" y="18493"/>
                    <a:pt x="1125" y="15226"/>
                  </a:cubicBezTo>
                  <a:cubicBezTo>
                    <a:pt x="2410" y="11958"/>
                    <a:pt x="4982" y="7239"/>
                    <a:pt x="7039" y="4335"/>
                  </a:cubicBezTo>
                  <a:cubicBezTo>
                    <a:pt x="9096" y="1431"/>
                    <a:pt x="10639" y="342"/>
                    <a:pt x="12568" y="69"/>
                  </a:cubicBezTo>
                  <a:cubicBezTo>
                    <a:pt x="14496" y="-203"/>
                    <a:pt x="16810" y="342"/>
                    <a:pt x="17968" y="1521"/>
                  </a:cubicBezTo>
                  <a:cubicBezTo>
                    <a:pt x="19125" y="2701"/>
                    <a:pt x="19125" y="4516"/>
                    <a:pt x="17968" y="6059"/>
                  </a:cubicBezTo>
                  <a:cubicBezTo>
                    <a:pt x="16810" y="7602"/>
                    <a:pt x="14496" y="8873"/>
                    <a:pt x="12568" y="9780"/>
                  </a:cubicBezTo>
                  <a:cubicBezTo>
                    <a:pt x="10639" y="10688"/>
                    <a:pt x="9096" y="11232"/>
                    <a:pt x="8453" y="11958"/>
                  </a:cubicBezTo>
                  <a:cubicBezTo>
                    <a:pt x="7810" y="12684"/>
                    <a:pt x="8068" y="13592"/>
                    <a:pt x="10382" y="15044"/>
                  </a:cubicBezTo>
                  <a:cubicBezTo>
                    <a:pt x="12696" y="16496"/>
                    <a:pt x="17068" y="18493"/>
                    <a:pt x="21439" y="20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089575" y="1804857"/>
              <a:ext cx="119074" cy="18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27" fill="norm" stroke="1" extrusionOk="0">
                  <a:moveTo>
                    <a:pt x="10329" y="3120"/>
                  </a:moveTo>
                  <a:cubicBezTo>
                    <a:pt x="9571" y="1696"/>
                    <a:pt x="8813" y="272"/>
                    <a:pt x="7676" y="34"/>
                  </a:cubicBezTo>
                  <a:cubicBezTo>
                    <a:pt x="6539" y="-203"/>
                    <a:pt x="5023" y="746"/>
                    <a:pt x="3507" y="3832"/>
                  </a:cubicBezTo>
                  <a:cubicBezTo>
                    <a:pt x="1992" y="6918"/>
                    <a:pt x="476" y="12140"/>
                    <a:pt x="97" y="15344"/>
                  </a:cubicBezTo>
                  <a:cubicBezTo>
                    <a:pt x="-282" y="18549"/>
                    <a:pt x="476" y="19735"/>
                    <a:pt x="1992" y="20448"/>
                  </a:cubicBezTo>
                  <a:cubicBezTo>
                    <a:pt x="3507" y="21160"/>
                    <a:pt x="5781" y="21397"/>
                    <a:pt x="9002" y="20092"/>
                  </a:cubicBezTo>
                  <a:cubicBezTo>
                    <a:pt x="12223" y="18786"/>
                    <a:pt x="16392" y="15938"/>
                    <a:pt x="18665" y="12971"/>
                  </a:cubicBezTo>
                  <a:cubicBezTo>
                    <a:pt x="20939" y="10004"/>
                    <a:pt x="21318" y="6918"/>
                    <a:pt x="21318" y="4663"/>
                  </a:cubicBezTo>
                  <a:cubicBezTo>
                    <a:pt x="21318" y="2408"/>
                    <a:pt x="20939" y="984"/>
                    <a:pt x="19423" y="509"/>
                  </a:cubicBezTo>
                  <a:cubicBezTo>
                    <a:pt x="17907" y="34"/>
                    <a:pt x="15255" y="509"/>
                    <a:pt x="13929" y="1577"/>
                  </a:cubicBezTo>
                  <a:cubicBezTo>
                    <a:pt x="12602" y="2645"/>
                    <a:pt x="12602" y="4307"/>
                    <a:pt x="12602" y="59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299664" y="1883483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490164" y="1756483"/>
              <a:ext cx="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657"/>
                    <a:pt x="21600" y="11314"/>
                    <a:pt x="0" y="14914"/>
                  </a:cubicBezTo>
                  <a:cubicBezTo>
                    <a:pt x="21600" y="18514"/>
                    <a:pt x="216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344467" y="2066300"/>
              <a:ext cx="187098" cy="3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6" fill="norm" stroke="1" extrusionOk="0">
                  <a:moveTo>
                    <a:pt x="1795" y="8830"/>
                  </a:moveTo>
                  <a:cubicBezTo>
                    <a:pt x="2037" y="11612"/>
                    <a:pt x="2280" y="14395"/>
                    <a:pt x="2401" y="16250"/>
                  </a:cubicBezTo>
                  <a:cubicBezTo>
                    <a:pt x="2523" y="18106"/>
                    <a:pt x="2523" y="19033"/>
                    <a:pt x="2159" y="19828"/>
                  </a:cubicBezTo>
                  <a:cubicBezTo>
                    <a:pt x="1795" y="20623"/>
                    <a:pt x="1066" y="21286"/>
                    <a:pt x="581" y="21286"/>
                  </a:cubicBezTo>
                  <a:cubicBezTo>
                    <a:pt x="96" y="21286"/>
                    <a:pt x="-147" y="20623"/>
                    <a:pt x="96" y="18106"/>
                  </a:cubicBezTo>
                  <a:cubicBezTo>
                    <a:pt x="338" y="15588"/>
                    <a:pt x="1066" y="11215"/>
                    <a:pt x="3008" y="7836"/>
                  </a:cubicBezTo>
                  <a:cubicBezTo>
                    <a:pt x="4950" y="4457"/>
                    <a:pt x="8105" y="2071"/>
                    <a:pt x="10410" y="879"/>
                  </a:cubicBezTo>
                  <a:cubicBezTo>
                    <a:pt x="12716" y="-314"/>
                    <a:pt x="14172" y="-314"/>
                    <a:pt x="15992" y="1011"/>
                  </a:cubicBezTo>
                  <a:cubicBezTo>
                    <a:pt x="17813" y="2336"/>
                    <a:pt x="19997" y="4987"/>
                    <a:pt x="19147" y="6974"/>
                  </a:cubicBezTo>
                  <a:cubicBezTo>
                    <a:pt x="18298" y="8962"/>
                    <a:pt x="14415" y="10287"/>
                    <a:pt x="11260" y="10950"/>
                  </a:cubicBezTo>
                  <a:cubicBezTo>
                    <a:pt x="8105" y="11612"/>
                    <a:pt x="5678" y="11612"/>
                    <a:pt x="4950" y="11811"/>
                  </a:cubicBezTo>
                  <a:cubicBezTo>
                    <a:pt x="4222" y="12010"/>
                    <a:pt x="5192" y="12407"/>
                    <a:pt x="8226" y="13865"/>
                  </a:cubicBezTo>
                  <a:cubicBezTo>
                    <a:pt x="11260" y="15323"/>
                    <a:pt x="16356" y="17841"/>
                    <a:pt x="21453" y="20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690314" y="2334333"/>
              <a:ext cx="368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097" y="9257"/>
                    <a:pt x="8193" y="18514"/>
                    <a:pt x="11793" y="20057"/>
                  </a:cubicBezTo>
                  <a:cubicBezTo>
                    <a:pt x="15393" y="21600"/>
                    <a:pt x="18497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982414" y="2264483"/>
              <a:ext cx="1270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0" y="0"/>
                  </a:moveTo>
                  <a:cubicBezTo>
                    <a:pt x="3484" y="873"/>
                    <a:pt x="6968" y="1745"/>
                    <a:pt x="10452" y="3491"/>
                  </a:cubicBezTo>
                  <a:cubicBezTo>
                    <a:pt x="13935" y="5236"/>
                    <a:pt x="17419" y="7855"/>
                    <a:pt x="19335" y="10364"/>
                  </a:cubicBezTo>
                  <a:cubicBezTo>
                    <a:pt x="21252" y="12873"/>
                    <a:pt x="21600" y="15273"/>
                    <a:pt x="19335" y="17127"/>
                  </a:cubicBezTo>
                  <a:cubicBezTo>
                    <a:pt x="17071" y="18982"/>
                    <a:pt x="12194" y="20291"/>
                    <a:pt x="73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221512" y="2193951"/>
              <a:ext cx="205403" cy="34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45" fill="norm" stroke="1" extrusionOk="0">
                  <a:moveTo>
                    <a:pt x="4197" y="7069"/>
                  </a:moveTo>
                  <a:cubicBezTo>
                    <a:pt x="5079" y="6288"/>
                    <a:pt x="5960" y="5507"/>
                    <a:pt x="6401" y="5572"/>
                  </a:cubicBezTo>
                  <a:cubicBezTo>
                    <a:pt x="6842" y="5638"/>
                    <a:pt x="6842" y="6548"/>
                    <a:pt x="6291" y="8825"/>
                  </a:cubicBezTo>
                  <a:cubicBezTo>
                    <a:pt x="5740" y="11103"/>
                    <a:pt x="4638" y="14746"/>
                    <a:pt x="3536" y="17153"/>
                  </a:cubicBezTo>
                  <a:cubicBezTo>
                    <a:pt x="2434" y="19560"/>
                    <a:pt x="1332" y="20732"/>
                    <a:pt x="671" y="20992"/>
                  </a:cubicBezTo>
                  <a:cubicBezTo>
                    <a:pt x="9" y="21252"/>
                    <a:pt x="-211" y="20601"/>
                    <a:pt x="230" y="18389"/>
                  </a:cubicBezTo>
                  <a:cubicBezTo>
                    <a:pt x="671" y="16177"/>
                    <a:pt x="1773" y="12404"/>
                    <a:pt x="3977" y="9021"/>
                  </a:cubicBezTo>
                  <a:cubicBezTo>
                    <a:pt x="6181" y="5638"/>
                    <a:pt x="9487" y="2645"/>
                    <a:pt x="11911" y="1148"/>
                  </a:cubicBezTo>
                  <a:cubicBezTo>
                    <a:pt x="14336" y="-348"/>
                    <a:pt x="15879" y="-348"/>
                    <a:pt x="17091" y="953"/>
                  </a:cubicBezTo>
                  <a:cubicBezTo>
                    <a:pt x="18303" y="2254"/>
                    <a:pt x="19185" y="4857"/>
                    <a:pt x="18634" y="6744"/>
                  </a:cubicBezTo>
                  <a:cubicBezTo>
                    <a:pt x="18083" y="8630"/>
                    <a:pt x="16099" y="9801"/>
                    <a:pt x="14556" y="10517"/>
                  </a:cubicBezTo>
                  <a:cubicBezTo>
                    <a:pt x="13013" y="11233"/>
                    <a:pt x="11911" y="11493"/>
                    <a:pt x="10809" y="11428"/>
                  </a:cubicBezTo>
                  <a:cubicBezTo>
                    <a:pt x="9707" y="11363"/>
                    <a:pt x="8605" y="10972"/>
                    <a:pt x="8275" y="11168"/>
                  </a:cubicBezTo>
                  <a:cubicBezTo>
                    <a:pt x="7944" y="11363"/>
                    <a:pt x="8385" y="12144"/>
                    <a:pt x="10699" y="13705"/>
                  </a:cubicBezTo>
                  <a:cubicBezTo>
                    <a:pt x="13013" y="15266"/>
                    <a:pt x="17201" y="17609"/>
                    <a:pt x="21389" y="19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787924" y="1943259"/>
              <a:ext cx="118291" cy="17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93" fill="norm" stroke="1" extrusionOk="0">
                  <a:moveTo>
                    <a:pt x="21178" y="7059"/>
                  </a:moveTo>
                  <a:cubicBezTo>
                    <a:pt x="20041" y="5831"/>
                    <a:pt x="18904" y="4604"/>
                    <a:pt x="17199" y="3990"/>
                  </a:cubicBezTo>
                  <a:cubicBezTo>
                    <a:pt x="15494" y="3377"/>
                    <a:pt x="13220" y="3377"/>
                    <a:pt x="10189" y="5340"/>
                  </a:cubicBezTo>
                  <a:cubicBezTo>
                    <a:pt x="7157" y="7304"/>
                    <a:pt x="3367" y="11231"/>
                    <a:pt x="1473" y="13809"/>
                  </a:cubicBezTo>
                  <a:cubicBezTo>
                    <a:pt x="-422" y="16386"/>
                    <a:pt x="-422" y="17613"/>
                    <a:pt x="1094" y="18840"/>
                  </a:cubicBezTo>
                  <a:cubicBezTo>
                    <a:pt x="2610" y="20068"/>
                    <a:pt x="5641" y="21295"/>
                    <a:pt x="9052" y="19454"/>
                  </a:cubicBezTo>
                  <a:cubicBezTo>
                    <a:pt x="12462" y="17613"/>
                    <a:pt x="16252" y="12704"/>
                    <a:pt x="17010" y="8900"/>
                  </a:cubicBezTo>
                  <a:cubicBezTo>
                    <a:pt x="17767" y="5095"/>
                    <a:pt x="15494" y="2395"/>
                    <a:pt x="13220" y="1045"/>
                  </a:cubicBezTo>
                  <a:cubicBezTo>
                    <a:pt x="10946" y="-305"/>
                    <a:pt x="8673" y="-305"/>
                    <a:pt x="7346" y="800"/>
                  </a:cubicBezTo>
                  <a:cubicBezTo>
                    <a:pt x="6020" y="1904"/>
                    <a:pt x="5641" y="4113"/>
                    <a:pt x="5262" y="6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976064" y="2004133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026301" y="1897127"/>
              <a:ext cx="324414" cy="2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8" fill="norm" stroke="1" extrusionOk="0">
                  <a:moveTo>
                    <a:pt x="458" y="5462"/>
                  </a:moveTo>
                  <a:cubicBezTo>
                    <a:pt x="178" y="4022"/>
                    <a:pt x="-103" y="2582"/>
                    <a:pt x="37" y="1554"/>
                  </a:cubicBezTo>
                  <a:cubicBezTo>
                    <a:pt x="178" y="525"/>
                    <a:pt x="739" y="-92"/>
                    <a:pt x="2281" y="11"/>
                  </a:cubicBezTo>
                  <a:cubicBezTo>
                    <a:pt x="3824" y="114"/>
                    <a:pt x="6349" y="937"/>
                    <a:pt x="7892" y="2582"/>
                  </a:cubicBezTo>
                  <a:cubicBezTo>
                    <a:pt x="9435" y="4228"/>
                    <a:pt x="9996" y="6697"/>
                    <a:pt x="9996" y="8959"/>
                  </a:cubicBezTo>
                  <a:cubicBezTo>
                    <a:pt x="9996" y="11222"/>
                    <a:pt x="9435" y="13279"/>
                    <a:pt x="8874" y="14719"/>
                  </a:cubicBezTo>
                  <a:cubicBezTo>
                    <a:pt x="8313" y="16159"/>
                    <a:pt x="7752" y="16982"/>
                    <a:pt x="7191" y="18011"/>
                  </a:cubicBezTo>
                  <a:cubicBezTo>
                    <a:pt x="6629" y="19039"/>
                    <a:pt x="6068" y="20274"/>
                    <a:pt x="6139" y="20891"/>
                  </a:cubicBezTo>
                  <a:cubicBezTo>
                    <a:pt x="6209" y="21508"/>
                    <a:pt x="6910" y="21508"/>
                    <a:pt x="9575" y="21508"/>
                  </a:cubicBezTo>
                  <a:cubicBezTo>
                    <a:pt x="12240" y="21508"/>
                    <a:pt x="16868" y="21508"/>
                    <a:pt x="21497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40948" y="3834487"/>
              <a:ext cx="298451" cy="35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294" y="3785"/>
                  </a:moveTo>
                  <a:cubicBezTo>
                    <a:pt x="21447" y="3139"/>
                    <a:pt x="21600" y="2492"/>
                    <a:pt x="21600" y="1845"/>
                  </a:cubicBezTo>
                  <a:cubicBezTo>
                    <a:pt x="21600" y="1198"/>
                    <a:pt x="21447" y="552"/>
                    <a:pt x="20757" y="228"/>
                  </a:cubicBezTo>
                  <a:cubicBezTo>
                    <a:pt x="20068" y="-95"/>
                    <a:pt x="18843" y="-95"/>
                    <a:pt x="16851" y="358"/>
                  </a:cubicBezTo>
                  <a:cubicBezTo>
                    <a:pt x="14860" y="810"/>
                    <a:pt x="12102" y="1716"/>
                    <a:pt x="9421" y="3397"/>
                  </a:cubicBezTo>
                  <a:cubicBezTo>
                    <a:pt x="6740" y="5079"/>
                    <a:pt x="4136" y="7536"/>
                    <a:pt x="2451" y="9929"/>
                  </a:cubicBezTo>
                  <a:cubicBezTo>
                    <a:pt x="766" y="12322"/>
                    <a:pt x="0" y="14650"/>
                    <a:pt x="0" y="16396"/>
                  </a:cubicBezTo>
                  <a:cubicBezTo>
                    <a:pt x="0" y="18142"/>
                    <a:pt x="766" y="19306"/>
                    <a:pt x="3370" y="20147"/>
                  </a:cubicBezTo>
                  <a:cubicBezTo>
                    <a:pt x="5974" y="20988"/>
                    <a:pt x="10417" y="21505"/>
                    <a:pt x="13634" y="21505"/>
                  </a:cubicBezTo>
                  <a:cubicBezTo>
                    <a:pt x="16851" y="21505"/>
                    <a:pt x="18843" y="20988"/>
                    <a:pt x="20834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77700" y="3667708"/>
              <a:ext cx="696548" cy="68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40" fill="norm" stroke="1" extrusionOk="0">
                  <a:moveTo>
                    <a:pt x="18160" y="2753"/>
                  </a:moveTo>
                  <a:cubicBezTo>
                    <a:pt x="18095" y="2426"/>
                    <a:pt x="18030" y="2099"/>
                    <a:pt x="17477" y="1608"/>
                  </a:cubicBezTo>
                  <a:cubicBezTo>
                    <a:pt x="16924" y="1117"/>
                    <a:pt x="15883" y="463"/>
                    <a:pt x="14582" y="168"/>
                  </a:cubicBezTo>
                  <a:cubicBezTo>
                    <a:pt x="13280" y="-127"/>
                    <a:pt x="11719" y="-61"/>
                    <a:pt x="9930" y="593"/>
                  </a:cubicBezTo>
                  <a:cubicBezTo>
                    <a:pt x="8141" y="1248"/>
                    <a:pt x="6124" y="2492"/>
                    <a:pt x="4530" y="3997"/>
                  </a:cubicBezTo>
                  <a:cubicBezTo>
                    <a:pt x="2936" y="5503"/>
                    <a:pt x="1765" y="7270"/>
                    <a:pt x="1016" y="9070"/>
                  </a:cubicBezTo>
                  <a:cubicBezTo>
                    <a:pt x="268" y="10870"/>
                    <a:pt x="-57" y="12703"/>
                    <a:pt x="8" y="14273"/>
                  </a:cubicBezTo>
                  <a:cubicBezTo>
                    <a:pt x="73" y="15844"/>
                    <a:pt x="529" y="17153"/>
                    <a:pt x="1244" y="18233"/>
                  </a:cubicBezTo>
                  <a:cubicBezTo>
                    <a:pt x="1960" y="19313"/>
                    <a:pt x="2936" y="20164"/>
                    <a:pt x="4432" y="20688"/>
                  </a:cubicBezTo>
                  <a:cubicBezTo>
                    <a:pt x="5929" y="21212"/>
                    <a:pt x="7945" y="21408"/>
                    <a:pt x="9995" y="21081"/>
                  </a:cubicBezTo>
                  <a:cubicBezTo>
                    <a:pt x="12044" y="20753"/>
                    <a:pt x="14126" y="19903"/>
                    <a:pt x="15688" y="18790"/>
                  </a:cubicBezTo>
                  <a:cubicBezTo>
                    <a:pt x="17249" y="17677"/>
                    <a:pt x="18290" y="16303"/>
                    <a:pt x="19136" y="14666"/>
                  </a:cubicBezTo>
                  <a:cubicBezTo>
                    <a:pt x="19982" y="13030"/>
                    <a:pt x="20632" y="11132"/>
                    <a:pt x="21023" y="9397"/>
                  </a:cubicBezTo>
                  <a:cubicBezTo>
                    <a:pt x="21413" y="7663"/>
                    <a:pt x="21543" y="6092"/>
                    <a:pt x="21250" y="4586"/>
                  </a:cubicBezTo>
                  <a:cubicBezTo>
                    <a:pt x="20957" y="3081"/>
                    <a:pt x="20242" y="1641"/>
                    <a:pt x="19298" y="823"/>
                  </a:cubicBezTo>
                  <a:cubicBezTo>
                    <a:pt x="18355" y="4"/>
                    <a:pt x="17184" y="-192"/>
                    <a:pt x="16176" y="201"/>
                  </a:cubicBezTo>
                  <a:cubicBezTo>
                    <a:pt x="15167" y="593"/>
                    <a:pt x="14321" y="1575"/>
                    <a:pt x="13476" y="2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261994" y="3864168"/>
              <a:ext cx="183534" cy="37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7" fill="norm" stroke="1" extrusionOk="0">
                  <a:moveTo>
                    <a:pt x="20481" y="5552"/>
                  </a:moveTo>
                  <a:cubicBezTo>
                    <a:pt x="20972" y="4080"/>
                    <a:pt x="21463" y="2607"/>
                    <a:pt x="21218" y="1625"/>
                  </a:cubicBezTo>
                  <a:cubicBezTo>
                    <a:pt x="20972" y="643"/>
                    <a:pt x="19990" y="152"/>
                    <a:pt x="16799" y="30"/>
                  </a:cubicBezTo>
                  <a:cubicBezTo>
                    <a:pt x="13608" y="-93"/>
                    <a:pt x="8208" y="152"/>
                    <a:pt x="4895" y="950"/>
                  </a:cubicBezTo>
                  <a:cubicBezTo>
                    <a:pt x="1581" y="1748"/>
                    <a:pt x="354" y="3098"/>
                    <a:pt x="968" y="4693"/>
                  </a:cubicBezTo>
                  <a:cubicBezTo>
                    <a:pt x="1581" y="6289"/>
                    <a:pt x="4036" y="8130"/>
                    <a:pt x="7472" y="10032"/>
                  </a:cubicBezTo>
                  <a:cubicBezTo>
                    <a:pt x="10908" y="11934"/>
                    <a:pt x="15327" y="13898"/>
                    <a:pt x="17781" y="15187"/>
                  </a:cubicBezTo>
                  <a:cubicBezTo>
                    <a:pt x="20236" y="16475"/>
                    <a:pt x="20727" y="17089"/>
                    <a:pt x="20972" y="17764"/>
                  </a:cubicBezTo>
                  <a:cubicBezTo>
                    <a:pt x="21218" y="18439"/>
                    <a:pt x="21218" y="19175"/>
                    <a:pt x="20727" y="19727"/>
                  </a:cubicBezTo>
                  <a:cubicBezTo>
                    <a:pt x="20236" y="20280"/>
                    <a:pt x="19254" y="20648"/>
                    <a:pt x="16308" y="20955"/>
                  </a:cubicBezTo>
                  <a:cubicBezTo>
                    <a:pt x="13363" y="21262"/>
                    <a:pt x="8454" y="21507"/>
                    <a:pt x="5386" y="21507"/>
                  </a:cubicBezTo>
                  <a:cubicBezTo>
                    <a:pt x="2318" y="21507"/>
                    <a:pt x="1090" y="21262"/>
                    <a:pt x="477" y="20832"/>
                  </a:cubicBezTo>
                  <a:cubicBezTo>
                    <a:pt x="-137" y="20402"/>
                    <a:pt x="-137" y="19789"/>
                    <a:pt x="354" y="19175"/>
                  </a:cubicBezTo>
                  <a:cubicBezTo>
                    <a:pt x="845" y="18562"/>
                    <a:pt x="1827" y="17948"/>
                    <a:pt x="2808" y="1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117471" y="3711399"/>
              <a:ext cx="635607" cy="62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3" fill="norm" stroke="1" extrusionOk="0">
                  <a:moveTo>
                    <a:pt x="15307" y="1967"/>
                  </a:moveTo>
                  <a:cubicBezTo>
                    <a:pt x="15236" y="1608"/>
                    <a:pt x="15164" y="1249"/>
                    <a:pt x="14986" y="927"/>
                  </a:cubicBezTo>
                  <a:cubicBezTo>
                    <a:pt x="14808" y="604"/>
                    <a:pt x="14523" y="317"/>
                    <a:pt x="14024" y="137"/>
                  </a:cubicBezTo>
                  <a:cubicBezTo>
                    <a:pt x="13525" y="-42"/>
                    <a:pt x="12812" y="-114"/>
                    <a:pt x="11600" y="352"/>
                  </a:cubicBezTo>
                  <a:cubicBezTo>
                    <a:pt x="10388" y="819"/>
                    <a:pt x="8677" y="1824"/>
                    <a:pt x="6788" y="3079"/>
                  </a:cubicBezTo>
                  <a:cubicBezTo>
                    <a:pt x="4899" y="4335"/>
                    <a:pt x="2832" y="5842"/>
                    <a:pt x="1584" y="7457"/>
                  </a:cubicBezTo>
                  <a:cubicBezTo>
                    <a:pt x="337" y="9071"/>
                    <a:pt x="-91" y="10794"/>
                    <a:pt x="16" y="12659"/>
                  </a:cubicBezTo>
                  <a:cubicBezTo>
                    <a:pt x="123" y="14525"/>
                    <a:pt x="764" y="16535"/>
                    <a:pt x="1905" y="18041"/>
                  </a:cubicBezTo>
                  <a:cubicBezTo>
                    <a:pt x="3046" y="19548"/>
                    <a:pt x="4685" y="20553"/>
                    <a:pt x="6432" y="21020"/>
                  </a:cubicBezTo>
                  <a:cubicBezTo>
                    <a:pt x="8178" y="21486"/>
                    <a:pt x="10032" y="21414"/>
                    <a:pt x="11743" y="20804"/>
                  </a:cubicBezTo>
                  <a:cubicBezTo>
                    <a:pt x="13454" y="20194"/>
                    <a:pt x="15022" y="19046"/>
                    <a:pt x="16412" y="17360"/>
                  </a:cubicBezTo>
                  <a:cubicBezTo>
                    <a:pt x="17802" y="15673"/>
                    <a:pt x="19014" y="13449"/>
                    <a:pt x="19869" y="11368"/>
                  </a:cubicBezTo>
                  <a:cubicBezTo>
                    <a:pt x="20725" y="9287"/>
                    <a:pt x="21224" y="7349"/>
                    <a:pt x="21366" y="5950"/>
                  </a:cubicBezTo>
                  <a:cubicBezTo>
                    <a:pt x="21509" y="4550"/>
                    <a:pt x="21295" y="3689"/>
                    <a:pt x="20368" y="3008"/>
                  </a:cubicBezTo>
                  <a:cubicBezTo>
                    <a:pt x="19442" y="2326"/>
                    <a:pt x="17802" y="1824"/>
                    <a:pt x="15984" y="1824"/>
                  </a:cubicBezTo>
                  <a:cubicBezTo>
                    <a:pt x="14166" y="1824"/>
                    <a:pt x="12170" y="2326"/>
                    <a:pt x="10174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458641" y="3880891"/>
              <a:ext cx="246924" cy="48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8" fill="norm" stroke="1" extrusionOk="0">
                  <a:moveTo>
                    <a:pt x="7691" y="6324"/>
                  </a:moveTo>
                  <a:cubicBezTo>
                    <a:pt x="6952" y="6042"/>
                    <a:pt x="6214" y="5761"/>
                    <a:pt x="5845" y="5995"/>
                  </a:cubicBezTo>
                  <a:cubicBezTo>
                    <a:pt x="5475" y="6230"/>
                    <a:pt x="5475" y="6981"/>
                    <a:pt x="5014" y="8578"/>
                  </a:cubicBezTo>
                  <a:cubicBezTo>
                    <a:pt x="4552" y="10175"/>
                    <a:pt x="3629" y="12616"/>
                    <a:pt x="3075" y="14072"/>
                  </a:cubicBezTo>
                  <a:cubicBezTo>
                    <a:pt x="2522" y="15528"/>
                    <a:pt x="2337" y="15997"/>
                    <a:pt x="1875" y="16701"/>
                  </a:cubicBezTo>
                  <a:cubicBezTo>
                    <a:pt x="1414" y="17406"/>
                    <a:pt x="675" y="18345"/>
                    <a:pt x="306" y="18486"/>
                  </a:cubicBezTo>
                  <a:cubicBezTo>
                    <a:pt x="-63" y="18627"/>
                    <a:pt x="-63" y="17969"/>
                    <a:pt x="122" y="16044"/>
                  </a:cubicBezTo>
                  <a:cubicBezTo>
                    <a:pt x="306" y="14119"/>
                    <a:pt x="675" y="10926"/>
                    <a:pt x="2060" y="8155"/>
                  </a:cubicBezTo>
                  <a:cubicBezTo>
                    <a:pt x="3445" y="5385"/>
                    <a:pt x="5845" y="3037"/>
                    <a:pt x="7875" y="1722"/>
                  </a:cubicBezTo>
                  <a:cubicBezTo>
                    <a:pt x="9906" y="408"/>
                    <a:pt x="11568" y="126"/>
                    <a:pt x="12952" y="32"/>
                  </a:cubicBezTo>
                  <a:cubicBezTo>
                    <a:pt x="14337" y="-62"/>
                    <a:pt x="15445" y="32"/>
                    <a:pt x="16368" y="548"/>
                  </a:cubicBezTo>
                  <a:cubicBezTo>
                    <a:pt x="17291" y="1065"/>
                    <a:pt x="18029" y="2004"/>
                    <a:pt x="18029" y="3178"/>
                  </a:cubicBezTo>
                  <a:cubicBezTo>
                    <a:pt x="18029" y="4352"/>
                    <a:pt x="17291" y="5761"/>
                    <a:pt x="16091" y="6794"/>
                  </a:cubicBezTo>
                  <a:cubicBezTo>
                    <a:pt x="14891" y="7827"/>
                    <a:pt x="13229" y="8484"/>
                    <a:pt x="11752" y="8766"/>
                  </a:cubicBezTo>
                  <a:cubicBezTo>
                    <a:pt x="10275" y="9048"/>
                    <a:pt x="8983" y="8954"/>
                    <a:pt x="8706" y="9048"/>
                  </a:cubicBezTo>
                  <a:cubicBezTo>
                    <a:pt x="8429" y="9141"/>
                    <a:pt x="9168" y="9423"/>
                    <a:pt x="10829" y="10503"/>
                  </a:cubicBezTo>
                  <a:cubicBezTo>
                    <a:pt x="12491" y="11583"/>
                    <a:pt x="15075" y="13461"/>
                    <a:pt x="17014" y="15434"/>
                  </a:cubicBezTo>
                  <a:cubicBezTo>
                    <a:pt x="18952" y="17406"/>
                    <a:pt x="20245" y="19472"/>
                    <a:pt x="2153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260133" y="3704344"/>
              <a:ext cx="823599" cy="83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3" fill="norm" stroke="1" extrusionOk="0">
                  <a:moveTo>
                    <a:pt x="15029" y="3134"/>
                  </a:moveTo>
                  <a:cubicBezTo>
                    <a:pt x="14754" y="2592"/>
                    <a:pt x="14479" y="2049"/>
                    <a:pt x="13874" y="1479"/>
                  </a:cubicBezTo>
                  <a:cubicBezTo>
                    <a:pt x="13270" y="909"/>
                    <a:pt x="12335" y="312"/>
                    <a:pt x="11264" y="95"/>
                  </a:cubicBezTo>
                  <a:cubicBezTo>
                    <a:pt x="10192" y="-122"/>
                    <a:pt x="8983" y="41"/>
                    <a:pt x="7774" y="502"/>
                  </a:cubicBezTo>
                  <a:cubicBezTo>
                    <a:pt x="6564" y="963"/>
                    <a:pt x="5355" y="1723"/>
                    <a:pt x="4229" y="2782"/>
                  </a:cubicBezTo>
                  <a:cubicBezTo>
                    <a:pt x="3102" y="3840"/>
                    <a:pt x="2058" y="5197"/>
                    <a:pt x="1370" y="6743"/>
                  </a:cubicBezTo>
                  <a:cubicBezTo>
                    <a:pt x="683" y="8290"/>
                    <a:pt x="354" y="10027"/>
                    <a:pt x="161" y="11872"/>
                  </a:cubicBezTo>
                  <a:cubicBezTo>
                    <a:pt x="-31" y="13717"/>
                    <a:pt x="-86" y="15671"/>
                    <a:pt x="189" y="17082"/>
                  </a:cubicBezTo>
                  <a:cubicBezTo>
                    <a:pt x="464" y="18493"/>
                    <a:pt x="1068" y="19361"/>
                    <a:pt x="2167" y="20013"/>
                  </a:cubicBezTo>
                  <a:cubicBezTo>
                    <a:pt x="3267" y="20664"/>
                    <a:pt x="4861" y="21098"/>
                    <a:pt x="6509" y="21288"/>
                  </a:cubicBezTo>
                  <a:cubicBezTo>
                    <a:pt x="8158" y="21478"/>
                    <a:pt x="9862" y="21424"/>
                    <a:pt x="11374" y="21017"/>
                  </a:cubicBezTo>
                  <a:cubicBezTo>
                    <a:pt x="12885" y="20610"/>
                    <a:pt x="14204" y="19850"/>
                    <a:pt x="15496" y="18710"/>
                  </a:cubicBezTo>
                  <a:cubicBezTo>
                    <a:pt x="16787" y="17570"/>
                    <a:pt x="18051" y="16051"/>
                    <a:pt x="19013" y="14396"/>
                  </a:cubicBezTo>
                  <a:cubicBezTo>
                    <a:pt x="19975" y="12740"/>
                    <a:pt x="20635" y="10949"/>
                    <a:pt x="21019" y="9348"/>
                  </a:cubicBezTo>
                  <a:cubicBezTo>
                    <a:pt x="21404" y="7747"/>
                    <a:pt x="21514" y="6336"/>
                    <a:pt x="21212" y="5142"/>
                  </a:cubicBezTo>
                  <a:cubicBezTo>
                    <a:pt x="20909" y="3948"/>
                    <a:pt x="20195" y="2971"/>
                    <a:pt x="19123" y="2347"/>
                  </a:cubicBezTo>
                  <a:cubicBezTo>
                    <a:pt x="18051" y="1723"/>
                    <a:pt x="16622" y="1452"/>
                    <a:pt x="15496" y="1479"/>
                  </a:cubicBezTo>
                  <a:cubicBezTo>
                    <a:pt x="14369" y="1506"/>
                    <a:pt x="13545" y="1832"/>
                    <a:pt x="12720" y="2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217821" y="3656293"/>
              <a:ext cx="98951" cy="5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626" fill="norm" stroke="1" extrusionOk="0">
                  <a:moveTo>
                    <a:pt x="11787" y="7022"/>
                  </a:moveTo>
                  <a:cubicBezTo>
                    <a:pt x="9987" y="4530"/>
                    <a:pt x="8187" y="2037"/>
                    <a:pt x="6387" y="2037"/>
                  </a:cubicBezTo>
                  <a:cubicBezTo>
                    <a:pt x="4587" y="2037"/>
                    <a:pt x="2787" y="4530"/>
                    <a:pt x="1662" y="7853"/>
                  </a:cubicBezTo>
                  <a:cubicBezTo>
                    <a:pt x="537" y="11176"/>
                    <a:pt x="87" y="15330"/>
                    <a:pt x="987" y="17822"/>
                  </a:cubicBezTo>
                  <a:cubicBezTo>
                    <a:pt x="1887" y="20314"/>
                    <a:pt x="4137" y="21145"/>
                    <a:pt x="6162" y="20314"/>
                  </a:cubicBezTo>
                  <a:cubicBezTo>
                    <a:pt x="8187" y="19483"/>
                    <a:pt x="9987" y="16991"/>
                    <a:pt x="11562" y="14083"/>
                  </a:cubicBezTo>
                  <a:cubicBezTo>
                    <a:pt x="13137" y="11176"/>
                    <a:pt x="14487" y="7853"/>
                    <a:pt x="14037" y="5360"/>
                  </a:cubicBezTo>
                  <a:cubicBezTo>
                    <a:pt x="13587" y="2868"/>
                    <a:pt x="11337" y="1207"/>
                    <a:pt x="9087" y="1622"/>
                  </a:cubicBezTo>
                  <a:cubicBezTo>
                    <a:pt x="6837" y="2037"/>
                    <a:pt x="4587" y="4530"/>
                    <a:pt x="2787" y="7437"/>
                  </a:cubicBezTo>
                  <a:cubicBezTo>
                    <a:pt x="987" y="10345"/>
                    <a:pt x="-363" y="13668"/>
                    <a:pt x="87" y="15745"/>
                  </a:cubicBezTo>
                  <a:cubicBezTo>
                    <a:pt x="537" y="17822"/>
                    <a:pt x="2787" y="18653"/>
                    <a:pt x="5037" y="19068"/>
                  </a:cubicBezTo>
                  <a:cubicBezTo>
                    <a:pt x="7287" y="19483"/>
                    <a:pt x="9537" y="19483"/>
                    <a:pt x="12012" y="18653"/>
                  </a:cubicBezTo>
                  <a:cubicBezTo>
                    <a:pt x="14487" y="17822"/>
                    <a:pt x="17187" y="16160"/>
                    <a:pt x="18537" y="13253"/>
                  </a:cubicBezTo>
                  <a:cubicBezTo>
                    <a:pt x="19887" y="10345"/>
                    <a:pt x="19887" y="6191"/>
                    <a:pt x="18537" y="4530"/>
                  </a:cubicBezTo>
                  <a:cubicBezTo>
                    <a:pt x="17187" y="2868"/>
                    <a:pt x="14487" y="3699"/>
                    <a:pt x="12012" y="4945"/>
                  </a:cubicBezTo>
                  <a:cubicBezTo>
                    <a:pt x="9537" y="6191"/>
                    <a:pt x="7287" y="7853"/>
                    <a:pt x="7062" y="9930"/>
                  </a:cubicBezTo>
                  <a:cubicBezTo>
                    <a:pt x="6837" y="12007"/>
                    <a:pt x="8637" y="14499"/>
                    <a:pt x="10887" y="15745"/>
                  </a:cubicBezTo>
                  <a:cubicBezTo>
                    <a:pt x="13137" y="16991"/>
                    <a:pt x="15837" y="16991"/>
                    <a:pt x="17862" y="15330"/>
                  </a:cubicBezTo>
                  <a:cubicBezTo>
                    <a:pt x="19887" y="13668"/>
                    <a:pt x="21237" y="10345"/>
                    <a:pt x="21012" y="7437"/>
                  </a:cubicBezTo>
                  <a:cubicBezTo>
                    <a:pt x="20787" y="4530"/>
                    <a:pt x="18987" y="2037"/>
                    <a:pt x="16962" y="791"/>
                  </a:cubicBezTo>
                  <a:cubicBezTo>
                    <a:pt x="14937" y="-455"/>
                    <a:pt x="12687" y="-455"/>
                    <a:pt x="11787" y="2453"/>
                  </a:cubicBezTo>
                  <a:cubicBezTo>
                    <a:pt x="10887" y="5360"/>
                    <a:pt x="11337" y="11176"/>
                    <a:pt x="11787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696806" y="-1"/>
              <a:ext cx="1618676" cy="262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58" fill="norm" stroke="1" extrusionOk="0">
                  <a:moveTo>
                    <a:pt x="14541" y="1181"/>
                  </a:moveTo>
                  <a:cubicBezTo>
                    <a:pt x="14485" y="1007"/>
                    <a:pt x="14429" y="833"/>
                    <a:pt x="14386" y="702"/>
                  </a:cubicBezTo>
                  <a:cubicBezTo>
                    <a:pt x="14344" y="572"/>
                    <a:pt x="14316" y="485"/>
                    <a:pt x="14090" y="372"/>
                  </a:cubicBezTo>
                  <a:cubicBezTo>
                    <a:pt x="13865" y="258"/>
                    <a:pt x="13442" y="119"/>
                    <a:pt x="12892" y="50"/>
                  </a:cubicBezTo>
                  <a:cubicBezTo>
                    <a:pt x="12342" y="-20"/>
                    <a:pt x="11665" y="-20"/>
                    <a:pt x="10833" y="76"/>
                  </a:cubicBezTo>
                  <a:cubicBezTo>
                    <a:pt x="10001" y="171"/>
                    <a:pt x="9014" y="363"/>
                    <a:pt x="8070" y="580"/>
                  </a:cubicBezTo>
                  <a:cubicBezTo>
                    <a:pt x="7125" y="798"/>
                    <a:pt x="6223" y="1042"/>
                    <a:pt x="5476" y="1312"/>
                  </a:cubicBezTo>
                  <a:cubicBezTo>
                    <a:pt x="4728" y="1581"/>
                    <a:pt x="4136" y="1877"/>
                    <a:pt x="3629" y="2225"/>
                  </a:cubicBezTo>
                  <a:cubicBezTo>
                    <a:pt x="3121" y="2573"/>
                    <a:pt x="2698" y="2974"/>
                    <a:pt x="2303" y="3452"/>
                  </a:cubicBezTo>
                  <a:cubicBezTo>
                    <a:pt x="1908" y="3931"/>
                    <a:pt x="1542" y="4488"/>
                    <a:pt x="1246" y="5001"/>
                  </a:cubicBezTo>
                  <a:cubicBezTo>
                    <a:pt x="950" y="5515"/>
                    <a:pt x="724" y="5985"/>
                    <a:pt x="569" y="6446"/>
                  </a:cubicBezTo>
                  <a:cubicBezTo>
                    <a:pt x="414" y="6907"/>
                    <a:pt x="329" y="7360"/>
                    <a:pt x="245" y="7856"/>
                  </a:cubicBezTo>
                  <a:cubicBezTo>
                    <a:pt x="160" y="8352"/>
                    <a:pt x="76" y="8892"/>
                    <a:pt x="33" y="9501"/>
                  </a:cubicBezTo>
                  <a:cubicBezTo>
                    <a:pt x="-9" y="10110"/>
                    <a:pt x="-9" y="10789"/>
                    <a:pt x="19" y="11354"/>
                  </a:cubicBezTo>
                  <a:cubicBezTo>
                    <a:pt x="47" y="11920"/>
                    <a:pt x="104" y="12373"/>
                    <a:pt x="160" y="12808"/>
                  </a:cubicBezTo>
                  <a:cubicBezTo>
                    <a:pt x="217" y="13243"/>
                    <a:pt x="273" y="13661"/>
                    <a:pt x="301" y="14174"/>
                  </a:cubicBezTo>
                  <a:cubicBezTo>
                    <a:pt x="329" y="14687"/>
                    <a:pt x="329" y="15297"/>
                    <a:pt x="358" y="15801"/>
                  </a:cubicBezTo>
                  <a:cubicBezTo>
                    <a:pt x="386" y="16306"/>
                    <a:pt x="442" y="16707"/>
                    <a:pt x="513" y="17116"/>
                  </a:cubicBezTo>
                  <a:cubicBezTo>
                    <a:pt x="583" y="17525"/>
                    <a:pt x="668" y="17942"/>
                    <a:pt x="823" y="18317"/>
                  </a:cubicBezTo>
                  <a:cubicBezTo>
                    <a:pt x="978" y="18691"/>
                    <a:pt x="1204" y="19021"/>
                    <a:pt x="1514" y="19309"/>
                  </a:cubicBezTo>
                  <a:cubicBezTo>
                    <a:pt x="1824" y="19596"/>
                    <a:pt x="2219" y="19839"/>
                    <a:pt x="2740" y="20048"/>
                  </a:cubicBezTo>
                  <a:cubicBezTo>
                    <a:pt x="3262" y="20257"/>
                    <a:pt x="3911" y="20431"/>
                    <a:pt x="4460" y="20570"/>
                  </a:cubicBezTo>
                  <a:cubicBezTo>
                    <a:pt x="5010" y="20710"/>
                    <a:pt x="5461" y="20814"/>
                    <a:pt x="5927" y="20910"/>
                  </a:cubicBezTo>
                  <a:cubicBezTo>
                    <a:pt x="6392" y="21006"/>
                    <a:pt x="6871" y="21093"/>
                    <a:pt x="7605" y="21197"/>
                  </a:cubicBezTo>
                  <a:cubicBezTo>
                    <a:pt x="8338" y="21302"/>
                    <a:pt x="9325" y="21423"/>
                    <a:pt x="10241" y="21493"/>
                  </a:cubicBezTo>
                  <a:cubicBezTo>
                    <a:pt x="11158" y="21563"/>
                    <a:pt x="12004" y="21580"/>
                    <a:pt x="12821" y="21528"/>
                  </a:cubicBezTo>
                  <a:cubicBezTo>
                    <a:pt x="13639" y="21476"/>
                    <a:pt x="14429" y="21354"/>
                    <a:pt x="15148" y="21206"/>
                  </a:cubicBezTo>
                  <a:cubicBezTo>
                    <a:pt x="15867" y="21058"/>
                    <a:pt x="16515" y="20884"/>
                    <a:pt x="17093" y="20701"/>
                  </a:cubicBezTo>
                  <a:cubicBezTo>
                    <a:pt x="17671" y="20518"/>
                    <a:pt x="18179" y="20327"/>
                    <a:pt x="18616" y="20048"/>
                  </a:cubicBezTo>
                  <a:cubicBezTo>
                    <a:pt x="19053" y="19770"/>
                    <a:pt x="19420" y="19404"/>
                    <a:pt x="19758" y="19048"/>
                  </a:cubicBezTo>
                  <a:cubicBezTo>
                    <a:pt x="20096" y="18691"/>
                    <a:pt x="20407" y="18343"/>
                    <a:pt x="20660" y="17951"/>
                  </a:cubicBezTo>
                  <a:cubicBezTo>
                    <a:pt x="20914" y="17559"/>
                    <a:pt x="21112" y="17124"/>
                    <a:pt x="21196" y="16663"/>
                  </a:cubicBezTo>
                  <a:cubicBezTo>
                    <a:pt x="21281" y="16202"/>
                    <a:pt x="21253" y="15714"/>
                    <a:pt x="21309" y="15184"/>
                  </a:cubicBezTo>
                  <a:cubicBezTo>
                    <a:pt x="21365" y="14653"/>
                    <a:pt x="21506" y="14078"/>
                    <a:pt x="21549" y="13530"/>
                  </a:cubicBezTo>
                  <a:cubicBezTo>
                    <a:pt x="21591" y="12982"/>
                    <a:pt x="21535" y="12460"/>
                    <a:pt x="21492" y="11859"/>
                  </a:cubicBezTo>
                  <a:cubicBezTo>
                    <a:pt x="21450" y="11259"/>
                    <a:pt x="21422" y="10580"/>
                    <a:pt x="21394" y="9918"/>
                  </a:cubicBezTo>
                  <a:cubicBezTo>
                    <a:pt x="21365" y="9257"/>
                    <a:pt x="21337" y="8613"/>
                    <a:pt x="21323" y="7995"/>
                  </a:cubicBezTo>
                  <a:cubicBezTo>
                    <a:pt x="21309" y="7377"/>
                    <a:pt x="21309" y="6785"/>
                    <a:pt x="21182" y="6263"/>
                  </a:cubicBezTo>
                  <a:cubicBezTo>
                    <a:pt x="21055" y="5741"/>
                    <a:pt x="20801" y="5289"/>
                    <a:pt x="20491" y="4862"/>
                  </a:cubicBezTo>
                  <a:cubicBezTo>
                    <a:pt x="20181" y="4436"/>
                    <a:pt x="19814" y="4035"/>
                    <a:pt x="19406" y="3618"/>
                  </a:cubicBezTo>
                  <a:cubicBezTo>
                    <a:pt x="18997" y="3200"/>
                    <a:pt x="18546" y="2765"/>
                    <a:pt x="18066" y="2408"/>
                  </a:cubicBezTo>
                  <a:cubicBezTo>
                    <a:pt x="17587" y="2051"/>
                    <a:pt x="17079" y="1773"/>
                    <a:pt x="16684" y="1477"/>
                  </a:cubicBezTo>
                  <a:cubicBezTo>
                    <a:pt x="16290" y="1181"/>
                    <a:pt x="16008" y="868"/>
                    <a:pt x="15641" y="668"/>
                  </a:cubicBezTo>
                  <a:cubicBezTo>
                    <a:pt x="15275" y="467"/>
                    <a:pt x="14823" y="380"/>
                    <a:pt x="14513" y="389"/>
                  </a:cubicBezTo>
                  <a:cubicBezTo>
                    <a:pt x="14203" y="398"/>
                    <a:pt x="14034" y="502"/>
                    <a:pt x="13865" y="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11893" y="2712902"/>
              <a:ext cx="542070" cy="94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59" fill="norm" stroke="1" extrusionOk="0">
                  <a:moveTo>
                    <a:pt x="6444" y="21559"/>
                  </a:moveTo>
                  <a:cubicBezTo>
                    <a:pt x="6026" y="21463"/>
                    <a:pt x="5607" y="21367"/>
                    <a:pt x="5188" y="21006"/>
                  </a:cubicBezTo>
                  <a:cubicBezTo>
                    <a:pt x="4770" y="20645"/>
                    <a:pt x="4351" y="20020"/>
                    <a:pt x="3723" y="19033"/>
                  </a:cubicBezTo>
                  <a:cubicBezTo>
                    <a:pt x="3095" y="18047"/>
                    <a:pt x="2258" y="16700"/>
                    <a:pt x="1588" y="15377"/>
                  </a:cubicBezTo>
                  <a:cubicBezTo>
                    <a:pt x="919" y="14054"/>
                    <a:pt x="416" y="12755"/>
                    <a:pt x="165" y="11384"/>
                  </a:cubicBezTo>
                  <a:cubicBezTo>
                    <a:pt x="-86" y="10013"/>
                    <a:pt x="-86" y="8570"/>
                    <a:pt x="416" y="7127"/>
                  </a:cubicBezTo>
                  <a:cubicBezTo>
                    <a:pt x="919" y="5684"/>
                    <a:pt x="1923" y="4241"/>
                    <a:pt x="2928" y="3110"/>
                  </a:cubicBezTo>
                  <a:cubicBezTo>
                    <a:pt x="3933" y="1979"/>
                    <a:pt x="4937" y="1162"/>
                    <a:pt x="6193" y="657"/>
                  </a:cubicBezTo>
                  <a:cubicBezTo>
                    <a:pt x="7449" y="151"/>
                    <a:pt x="8956" y="-41"/>
                    <a:pt x="10463" y="7"/>
                  </a:cubicBezTo>
                  <a:cubicBezTo>
                    <a:pt x="11970" y="55"/>
                    <a:pt x="13477" y="344"/>
                    <a:pt x="15026" y="873"/>
                  </a:cubicBezTo>
                  <a:cubicBezTo>
                    <a:pt x="16574" y="1402"/>
                    <a:pt x="18165" y="2172"/>
                    <a:pt x="19254" y="3062"/>
                  </a:cubicBezTo>
                  <a:cubicBezTo>
                    <a:pt x="20342" y="3952"/>
                    <a:pt x="20928" y="4962"/>
                    <a:pt x="21221" y="6165"/>
                  </a:cubicBezTo>
                  <a:cubicBezTo>
                    <a:pt x="21514" y="7367"/>
                    <a:pt x="21514" y="8763"/>
                    <a:pt x="21221" y="10230"/>
                  </a:cubicBezTo>
                  <a:cubicBezTo>
                    <a:pt x="20928" y="11697"/>
                    <a:pt x="20342" y="13237"/>
                    <a:pt x="19672" y="14535"/>
                  </a:cubicBezTo>
                  <a:cubicBezTo>
                    <a:pt x="19002" y="15834"/>
                    <a:pt x="18249" y="16893"/>
                    <a:pt x="17621" y="17614"/>
                  </a:cubicBezTo>
                  <a:cubicBezTo>
                    <a:pt x="16993" y="18336"/>
                    <a:pt x="16491" y="18721"/>
                    <a:pt x="16323" y="18721"/>
                  </a:cubicBezTo>
                  <a:cubicBezTo>
                    <a:pt x="16156" y="18721"/>
                    <a:pt x="16323" y="18336"/>
                    <a:pt x="16491" y="1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191248" y="3394783"/>
              <a:ext cx="202667" cy="1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06" fill="norm" stroke="1" extrusionOk="0">
                  <a:moveTo>
                    <a:pt x="1293" y="0"/>
                  </a:moveTo>
                  <a:cubicBezTo>
                    <a:pt x="1068" y="4800"/>
                    <a:pt x="843" y="9600"/>
                    <a:pt x="618" y="12720"/>
                  </a:cubicBezTo>
                  <a:cubicBezTo>
                    <a:pt x="393" y="15840"/>
                    <a:pt x="168" y="17280"/>
                    <a:pt x="56" y="18600"/>
                  </a:cubicBezTo>
                  <a:cubicBezTo>
                    <a:pt x="-57" y="19920"/>
                    <a:pt x="-57" y="21120"/>
                    <a:pt x="618" y="21360"/>
                  </a:cubicBezTo>
                  <a:cubicBezTo>
                    <a:pt x="1293" y="21600"/>
                    <a:pt x="2643" y="20880"/>
                    <a:pt x="5568" y="19800"/>
                  </a:cubicBezTo>
                  <a:cubicBezTo>
                    <a:pt x="8493" y="18720"/>
                    <a:pt x="12993" y="17280"/>
                    <a:pt x="15918" y="16800"/>
                  </a:cubicBezTo>
                  <a:cubicBezTo>
                    <a:pt x="18843" y="16320"/>
                    <a:pt x="20193" y="16800"/>
                    <a:pt x="2154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54164" y="2373633"/>
              <a:ext cx="143425" cy="2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616" fill="norm" stroke="1" extrusionOk="0">
                  <a:moveTo>
                    <a:pt x="11270" y="5696"/>
                  </a:moveTo>
                  <a:cubicBezTo>
                    <a:pt x="9391" y="4818"/>
                    <a:pt x="7513" y="3940"/>
                    <a:pt x="5948" y="3764"/>
                  </a:cubicBezTo>
                  <a:cubicBezTo>
                    <a:pt x="4383" y="3588"/>
                    <a:pt x="3130" y="4115"/>
                    <a:pt x="2035" y="5696"/>
                  </a:cubicBezTo>
                  <a:cubicBezTo>
                    <a:pt x="939" y="7276"/>
                    <a:pt x="0" y="9910"/>
                    <a:pt x="0" y="12457"/>
                  </a:cubicBezTo>
                  <a:cubicBezTo>
                    <a:pt x="0" y="15003"/>
                    <a:pt x="939" y="17462"/>
                    <a:pt x="2974" y="19042"/>
                  </a:cubicBezTo>
                  <a:cubicBezTo>
                    <a:pt x="5009" y="20623"/>
                    <a:pt x="8139" y="21325"/>
                    <a:pt x="11426" y="19657"/>
                  </a:cubicBezTo>
                  <a:cubicBezTo>
                    <a:pt x="14713" y="17988"/>
                    <a:pt x="18157" y="13949"/>
                    <a:pt x="19878" y="10525"/>
                  </a:cubicBezTo>
                  <a:cubicBezTo>
                    <a:pt x="21600" y="7101"/>
                    <a:pt x="21600" y="4291"/>
                    <a:pt x="20191" y="2447"/>
                  </a:cubicBezTo>
                  <a:cubicBezTo>
                    <a:pt x="18783" y="603"/>
                    <a:pt x="15965" y="-275"/>
                    <a:pt x="13774" y="76"/>
                  </a:cubicBezTo>
                  <a:cubicBezTo>
                    <a:pt x="11583" y="427"/>
                    <a:pt x="10017" y="2008"/>
                    <a:pt x="9391" y="3501"/>
                  </a:cubicBezTo>
                  <a:cubicBezTo>
                    <a:pt x="8765" y="4993"/>
                    <a:pt x="9078" y="6398"/>
                    <a:pt x="9391" y="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89114" y="25057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158964" y="2252239"/>
              <a:ext cx="167618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3" fill="norm" stroke="1" extrusionOk="0">
                  <a:moveTo>
                    <a:pt x="0" y="3594"/>
                  </a:moveTo>
                  <a:cubicBezTo>
                    <a:pt x="270" y="2990"/>
                    <a:pt x="540" y="2387"/>
                    <a:pt x="3375" y="1723"/>
                  </a:cubicBezTo>
                  <a:cubicBezTo>
                    <a:pt x="6210" y="1060"/>
                    <a:pt x="11610" y="336"/>
                    <a:pt x="14985" y="94"/>
                  </a:cubicBezTo>
                  <a:cubicBezTo>
                    <a:pt x="18360" y="-147"/>
                    <a:pt x="19710" y="94"/>
                    <a:pt x="20520" y="577"/>
                  </a:cubicBezTo>
                  <a:cubicBezTo>
                    <a:pt x="21330" y="1060"/>
                    <a:pt x="21600" y="1784"/>
                    <a:pt x="21195" y="3473"/>
                  </a:cubicBezTo>
                  <a:cubicBezTo>
                    <a:pt x="20790" y="5162"/>
                    <a:pt x="19710" y="7817"/>
                    <a:pt x="18765" y="10774"/>
                  </a:cubicBezTo>
                  <a:cubicBezTo>
                    <a:pt x="17820" y="13730"/>
                    <a:pt x="17010" y="16988"/>
                    <a:pt x="16740" y="18919"/>
                  </a:cubicBezTo>
                  <a:cubicBezTo>
                    <a:pt x="16470" y="20850"/>
                    <a:pt x="16740" y="21453"/>
                    <a:pt x="17010" y="21453"/>
                  </a:cubicBezTo>
                  <a:cubicBezTo>
                    <a:pt x="17280" y="21453"/>
                    <a:pt x="17550" y="20850"/>
                    <a:pt x="17820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235164" y="2397833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508"/>
                    <a:pt x="11931" y="9415"/>
                    <a:pt x="15531" y="5815"/>
                  </a:cubicBezTo>
                  <a:cubicBezTo>
                    <a:pt x="19131" y="2215"/>
                    <a:pt x="2036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455686" y="3404629"/>
              <a:ext cx="1697179" cy="50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1" fill="norm" stroke="1" extrusionOk="0">
                  <a:moveTo>
                    <a:pt x="22" y="15914"/>
                  </a:moveTo>
                  <a:cubicBezTo>
                    <a:pt x="-5" y="15007"/>
                    <a:pt x="-32" y="14099"/>
                    <a:pt x="102" y="13101"/>
                  </a:cubicBezTo>
                  <a:cubicBezTo>
                    <a:pt x="237" y="12102"/>
                    <a:pt x="533" y="11013"/>
                    <a:pt x="1004" y="9743"/>
                  </a:cubicBezTo>
                  <a:cubicBezTo>
                    <a:pt x="1474" y="8472"/>
                    <a:pt x="2120" y="7020"/>
                    <a:pt x="2766" y="5795"/>
                  </a:cubicBezTo>
                  <a:cubicBezTo>
                    <a:pt x="3411" y="4570"/>
                    <a:pt x="4057" y="3571"/>
                    <a:pt x="4716" y="2664"/>
                  </a:cubicBezTo>
                  <a:cubicBezTo>
                    <a:pt x="5375" y="1756"/>
                    <a:pt x="6047" y="939"/>
                    <a:pt x="6827" y="486"/>
                  </a:cubicBezTo>
                  <a:cubicBezTo>
                    <a:pt x="7607" y="32"/>
                    <a:pt x="8495" y="-59"/>
                    <a:pt x="9248" y="32"/>
                  </a:cubicBezTo>
                  <a:cubicBezTo>
                    <a:pt x="10001" y="123"/>
                    <a:pt x="10620" y="395"/>
                    <a:pt x="11266" y="803"/>
                  </a:cubicBezTo>
                  <a:cubicBezTo>
                    <a:pt x="11911" y="1212"/>
                    <a:pt x="12584" y="1756"/>
                    <a:pt x="13310" y="2528"/>
                  </a:cubicBezTo>
                  <a:cubicBezTo>
                    <a:pt x="14036" y="3299"/>
                    <a:pt x="14816" y="4297"/>
                    <a:pt x="15543" y="5477"/>
                  </a:cubicBezTo>
                  <a:cubicBezTo>
                    <a:pt x="16269" y="6657"/>
                    <a:pt x="16941" y="8018"/>
                    <a:pt x="17600" y="9652"/>
                  </a:cubicBezTo>
                  <a:cubicBezTo>
                    <a:pt x="18259" y="11286"/>
                    <a:pt x="18905" y="13191"/>
                    <a:pt x="19483" y="15097"/>
                  </a:cubicBezTo>
                  <a:cubicBezTo>
                    <a:pt x="20062" y="17003"/>
                    <a:pt x="20573" y="18909"/>
                    <a:pt x="20882" y="20044"/>
                  </a:cubicBezTo>
                  <a:cubicBezTo>
                    <a:pt x="21191" y="21178"/>
                    <a:pt x="21299" y="21541"/>
                    <a:pt x="21380" y="21541"/>
                  </a:cubicBezTo>
                  <a:cubicBezTo>
                    <a:pt x="21460" y="21541"/>
                    <a:pt x="21514" y="21178"/>
                    <a:pt x="21568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032214" y="3653016"/>
              <a:ext cx="127486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1685" y="3277"/>
                  </a:moveTo>
                  <a:cubicBezTo>
                    <a:pt x="10269" y="2681"/>
                    <a:pt x="8852" y="2086"/>
                    <a:pt x="7613" y="1415"/>
                  </a:cubicBezTo>
                  <a:cubicBezTo>
                    <a:pt x="6374" y="745"/>
                    <a:pt x="5311" y="0"/>
                    <a:pt x="4780" y="0"/>
                  </a:cubicBezTo>
                  <a:cubicBezTo>
                    <a:pt x="4249" y="0"/>
                    <a:pt x="4249" y="745"/>
                    <a:pt x="6551" y="2532"/>
                  </a:cubicBezTo>
                  <a:cubicBezTo>
                    <a:pt x="8852" y="4320"/>
                    <a:pt x="13456" y="7150"/>
                    <a:pt x="16466" y="9236"/>
                  </a:cubicBezTo>
                  <a:cubicBezTo>
                    <a:pt x="19475" y="11321"/>
                    <a:pt x="20892" y="12662"/>
                    <a:pt x="21246" y="14077"/>
                  </a:cubicBezTo>
                  <a:cubicBezTo>
                    <a:pt x="21600" y="15492"/>
                    <a:pt x="20892" y="16982"/>
                    <a:pt x="17174" y="18248"/>
                  </a:cubicBezTo>
                  <a:cubicBezTo>
                    <a:pt x="13456" y="19514"/>
                    <a:pt x="6728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646419" y="3265338"/>
              <a:ext cx="92855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395" fill="norm" stroke="1" extrusionOk="0">
                  <a:moveTo>
                    <a:pt x="16559" y="5377"/>
                  </a:moveTo>
                  <a:cubicBezTo>
                    <a:pt x="16559" y="3435"/>
                    <a:pt x="16559" y="1494"/>
                    <a:pt x="15385" y="766"/>
                  </a:cubicBezTo>
                  <a:cubicBezTo>
                    <a:pt x="14212" y="38"/>
                    <a:pt x="11864" y="523"/>
                    <a:pt x="9046" y="2707"/>
                  </a:cubicBezTo>
                  <a:cubicBezTo>
                    <a:pt x="6229" y="4892"/>
                    <a:pt x="2942" y="8775"/>
                    <a:pt x="1298" y="11930"/>
                  </a:cubicBezTo>
                  <a:cubicBezTo>
                    <a:pt x="-345" y="15085"/>
                    <a:pt x="-345" y="17512"/>
                    <a:pt x="829" y="19089"/>
                  </a:cubicBezTo>
                  <a:cubicBezTo>
                    <a:pt x="2003" y="20667"/>
                    <a:pt x="4351" y="21395"/>
                    <a:pt x="6464" y="21395"/>
                  </a:cubicBezTo>
                  <a:cubicBezTo>
                    <a:pt x="8577" y="21395"/>
                    <a:pt x="10455" y="20667"/>
                    <a:pt x="13038" y="17512"/>
                  </a:cubicBezTo>
                  <a:cubicBezTo>
                    <a:pt x="15620" y="14357"/>
                    <a:pt x="18907" y="8775"/>
                    <a:pt x="20081" y="5256"/>
                  </a:cubicBezTo>
                  <a:cubicBezTo>
                    <a:pt x="21255" y="1737"/>
                    <a:pt x="20316" y="280"/>
                    <a:pt x="18438" y="38"/>
                  </a:cubicBezTo>
                  <a:cubicBezTo>
                    <a:pt x="16559" y="-205"/>
                    <a:pt x="13742" y="766"/>
                    <a:pt x="10925" y="1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822664" y="336303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951781" y="3190525"/>
              <a:ext cx="226484" cy="25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404" y="5313"/>
                  </a:moveTo>
                  <a:cubicBezTo>
                    <a:pt x="202" y="4442"/>
                    <a:pt x="0" y="3571"/>
                    <a:pt x="0" y="2700"/>
                  </a:cubicBezTo>
                  <a:cubicBezTo>
                    <a:pt x="0" y="1829"/>
                    <a:pt x="202" y="958"/>
                    <a:pt x="1716" y="436"/>
                  </a:cubicBezTo>
                  <a:cubicBezTo>
                    <a:pt x="3230" y="-87"/>
                    <a:pt x="6056" y="-261"/>
                    <a:pt x="8277" y="610"/>
                  </a:cubicBezTo>
                  <a:cubicBezTo>
                    <a:pt x="10497" y="1481"/>
                    <a:pt x="12112" y="3397"/>
                    <a:pt x="11305" y="6533"/>
                  </a:cubicBezTo>
                  <a:cubicBezTo>
                    <a:pt x="10497" y="9668"/>
                    <a:pt x="7267" y="14023"/>
                    <a:pt x="5249" y="16723"/>
                  </a:cubicBezTo>
                  <a:cubicBezTo>
                    <a:pt x="3230" y="19423"/>
                    <a:pt x="2422" y="20468"/>
                    <a:pt x="2523" y="20904"/>
                  </a:cubicBezTo>
                  <a:cubicBezTo>
                    <a:pt x="2624" y="21339"/>
                    <a:pt x="3634" y="21165"/>
                    <a:pt x="6964" y="20729"/>
                  </a:cubicBezTo>
                  <a:cubicBezTo>
                    <a:pt x="10295" y="20294"/>
                    <a:pt x="15948" y="19597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330414" y="2775407"/>
              <a:ext cx="3949701" cy="119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16548"/>
                  </a:moveTo>
                  <a:cubicBezTo>
                    <a:pt x="35" y="16166"/>
                    <a:pt x="69" y="15784"/>
                    <a:pt x="232" y="15097"/>
                  </a:cubicBezTo>
                  <a:cubicBezTo>
                    <a:pt x="394" y="14410"/>
                    <a:pt x="683" y="13418"/>
                    <a:pt x="955" y="12540"/>
                  </a:cubicBezTo>
                  <a:cubicBezTo>
                    <a:pt x="1227" y="11663"/>
                    <a:pt x="1482" y="10899"/>
                    <a:pt x="1719" y="10117"/>
                  </a:cubicBezTo>
                  <a:cubicBezTo>
                    <a:pt x="1956" y="9335"/>
                    <a:pt x="2176" y="8533"/>
                    <a:pt x="2431" y="7827"/>
                  </a:cubicBezTo>
                  <a:cubicBezTo>
                    <a:pt x="2686" y="7121"/>
                    <a:pt x="2975" y="6511"/>
                    <a:pt x="3311" y="5881"/>
                  </a:cubicBezTo>
                  <a:cubicBezTo>
                    <a:pt x="3646" y="5251"/>
                    <a:pt x="4028" y="4603"/>
                    <a:pt x="4381" y="4068"/>
                  </a:cubicBezTo>
                  <a:cubicBezTo>
                    <a:pt x="4734" y="3534"/>
                    <a:pt x="5059" y="3114"/>
                    <a:pt x="5435" y="2675"/>
                  </a:cubicBezTo>
                  <a:cubicBezTo>
                    <a:pt x="5811" y="2237"/>
                    <a:pt x="6239" y="1779"/>
                    <a:pt x="6650" y="1416"/>
                  </a:cubicBezTo>
                  <a:cubicBezTo>
                    <a:pt x="7061" y="1054"/>
                    <a:pt x="7455" y="786"/>
                    <a:pt x="7814" y="596"/>
                  </a:cubicBezTo>
                  <a:cubicBezTo>
                    <a:pt x="8172" y="405"/>
                    <a:pt x="8496" y="290"/>
                    <a:pt x="8838" y="195"/>
                  </a:cubicBezTo>
                  <a:cubicBezTo>
                    <a:pt x="9179" y="99"/>
                    <a:pt x="9538" y="23"/>
                    <a:pt x="9891" y="4"/>
                  </a:cubicBezTo>
                  <a:cubicBezTo>
                    <a:pt x="10244" y="-15"/>
                    <a:pt x="10592" y="23"/>
                    <a:pt x="10974" y="176"/>
                  </a:cubicBezTo>
                  <a:cubicBezTo>
                    <a:pt x="11356" y="328"/>
                    <a:pt x="11772" y="596"/>
                    <a:pt x="12183" y="901"/>
                  </a:cubicBezTo>
                  <a:cubicBezTo>
                    <a:pt x="12594" y="1206"/>
                    <a:pt x="12999" y="1550"/>
                    <a:pt x="13387" y="2008"/>
                  </a:cubicBezTo>
                  <a:cubicBezTo>
                    <a:pt x="13775" y="2466"/>
                    <a:pt x="14145" y="3038"/>
                    <a:pt x="14493" y="3610"/>
                  </a:cubicBezTo>
                  <a:cubicBezTo>
                    <a:pt x="14840" y="4183"/>
                    <a:pt x="15164" y="4755"/>
                    <a:pt x="15494" y="5366"/>
                  </a:cubicBezTo>
                  <a:cubicBezTo>
                    <a:pt x="15824" y="5977"/>
                    <a:pt x="16159" y="6625"/>
                    <a:pt x="16455" y="7255"/>
                  </a:cubicBezTo>
                  <a:cubicBezTo>
                    <a:pt x="16750" y="7885"/>
                    <a:pt x="17005" y="8495"/>
                    <a:pt x="17253" y="9144"/>
                  </a:cubicBezTo>
                  <a:cubicBezTo>
                    <a:pt x="17502" y="9793"/>
                    <a:pt x="17745" y="10480"/>
                    <a:pt x="17954" y="11109"/>
                  </a:cubicBezTo>
                  <a:cubicBezTo>
                    <a:pt x="18162" y="11739"/>
                    <a:pt x="18336" y="12312"/>
                    <a:pt x="18556" y="12941"/>
                  </a:cubicBezTo>
                  <a:cubicBezTo>
                    <a:pt x="18776" y="13571"/>
                    <a:pt x="19042" y="14258"/>
                    <a:pt x="19285" y="14887"/>
                  </a:cubicBezTo>
                  <a:cubicBezTo>
                    <a:pt x="19528" y="15517"/>
                    <a:pt x="19748" y="16090"/>
                    <a:pt x="19985" y="16757"/>
                  </a:cubicBezTo>
                  <a:cubicBezTo>
                    <a:pt x="20223" y="17425"/>
                    <a:pt x="20477" y="18189"/>
                    <a:pt x="20703" y="18856"/>
                  </a:cubicBezTo>
                  <a:cubicBezTo>
                    <a:pt x="20929" y="19524"/>
                    <a:pt x="21125" y="20097"/>
                    <a:pt x="21270" y="20536"/>
                  </a:cubicBezTo>
                  <a:cubicBezTo>
                    <a:pt x="21415" y="20974"/>
                    <a:pt x="21507" y="21280"/>
                    <a:pt x="2160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116011" y="3710166"/>
              <a:ext cx="213350" cy="3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9" fill="norm" stroke="1" extrusionOk="0">
                  <a:moveTo>
                    <a:pt x="11335" y="1385"/>
                  </a:moveTo>
                  <a:cubicBezTo>
                    <a:pt x="10912" y="692"/>
                    <a:pt x="10488" y="0"/>
                    <a:pt x="10276" y="0"/>
                  </a:cubicBezTo>
                  <a:cubicBezTo>
                    <a:pt x="10065" y="0"/>
                    <a:pt x="10065" y="692"/>
                    <a:pt x="11229" y="2423"/>
                  </a:cubicBezTo>
                  <a:cubicBezTo>
                    <a:pt x="12394" y="4154"/>
                    <a:pt x="14724" y="6923"/>
                    <a:pt x="16629" y="9277"/>
                  </a:cubicBezTo>
                  <a:cubicBezTo>
                    <a:pt x="18535" y="11631"/>
                    <a:pt x="20018" y="13569"/>
                    <a:pt x="20759" y="14885"/>
                  </a:cubicBezTo>
                  <a:cubicBezTo>
                    <a:pt x="21500" y="16200"/>
                    <a:pt x="21500" y="16892"/>
                    <a:pt x="20971" y="17377"/>
                  </a:cubicBezTo>
                  <a:cubicBezTo>
                    <a:pt x="20441" y="17862"/>
                    <a:pt x="19382" y="18138"/>
                    <a:pt x="17688" y="18485"/>
                  </a:cubicBezTo>
                  <a:cubicBezTo>
                    <a:pt x="15994" y="18831"/>
                    <a:pt x="13665" y="19246"/>
                    <a:pt x="11018" y="19800"/>
                  </a:cubicBezTo>
                  <a:cubicBezTo>
                    <a:pt x="8371" y="20354"/>
                    <a:pt x="5406" y="21046"/>
                    <a:pt x="3288" y="21323"/>
                  </a:cubicBezTo>
                  <a:cubicBezTo>
                    <a:pt x="1171" y="21600"/>
                    <a:pt x="-100" y="21462"/>
                    <a:pt x="6" y="21392"/>
                  </a:cubicBezTo>
                  <a:cubicBezTo>
                    <a:pt x="112" y="21323"/>
                    <a:pt x="1594" y="21323"/>
                    <a:pt x="3076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854692" y="3158482"/>
              <a:ext cx="137961" cy="18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964" fill="norm" stroke="1" extrusionOk="0">
                  <a:moveTo>
                    <a:pt x="15470" y="3712"/>
                  </a:moveTo>
                  <a:cubicBezTo>
                    <a:pt x="15470" y="2525"/>
                    <a:pt x="15470" y="1339"/>
                    <a:pt x="14342" y="626"/>
                  </a:cubicBezTo>
                  <a:cubicBezTo>
                    <a:pt x="13213" y="-86"/>
                    <a:pt x="10957" y="-323"/>
                    <a:pt x="8539" y="626"/>
                  </a:cubicBezTo>
                  <a:cubicBezTo>
                    <a:pt x="6121" y="1576"/>
                    <a:pt x="3542" y="3712"/>
                    <a:pt x="1930" y="6679"/>
                  </a:cubicBezTo>
                  <a:cubicBezTo>
                    <a:pt x="318" y="9646"/>
                    <a:pt x="-327" y="13444"/>
                    <a:pt x="157" y="16055"/>
                  </a:cubicBezTo>
                  <a:cubicBezTo>
                    <a:pt x="640" y="18666"/>
                    <a:pt x="2252" y="20090"/>
                    <a:pt x="4831" y="20684"/>
                  </a:cubicBezTo>
                  <a:cubicBezTo>
                    <a:pt x="7410" y="21277"/>
                    <a:pt x="10957" y="21040"/>
                    <a:pt x="13858" y="18903"/>
                  </a:cubicBezTo>
                  <a:cubicBezTo>
                    <a:pt x="16760" y="16767"/>
                    <a:pt x="19016" y="12732"/>
                    <a:pt x="20145" y="9884"/>
                  </a:cubicBezTo>
                  <a:cubicBezTo>
                    <a:pt x="21273" y="7035"/>
                    <a:pt x="21273" y="5374"/>
                    <a:pt x="20306" y="4306"/>
                  </a:cubicBezTo>
                  <a:cubicBezTo>
                    <a:pt x="19339" y="3237"/>
                    <a:pt x="17404" y="2763"/>
                    <a:pt x="15792" y="2881"/>
                  </a:cubicBezTo>
                  <a:cubicBezTo>
                    <a:pt x="14180" y="3000"/>
                    <a:pt x="12891" y="3712"/>
                    <a:pt x="11601" y="4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070564" y="32741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134064" y="3172533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109"/>
                    <a:pt x="16364" y="6218"/>
                    <a:pt x="12764" y="9818"/>
                  </a:cubicBezTo>
                  <a:cubicBezTo>
                    <a:pt x="9164" y="13418"/>
                    <a:pt x="4582" y="17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598123" y="4243096"/>
              <a:ext cx="1630942" cy="35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42" fill="norm" stroke="1" extrusionOk="0">
                  <a:moveTo>
                    <a:pt x="21587" y="6292"/>
                  </a:moveTo>
                  <a:cubicBezTo>
                    <a:pt x="21251" y="8592"/>
                    <a:pt x="20915" y="10893"/>
                    <a:pt x="20494" y="12810"/>
                  </a:cubicBezTo>
                  <a:cubicBezTo>
                    <a:pt x="20074" y="14727"/>
                    <a:pt x="19570" y="16261"/>
                    <a:pt x="18869" y="17411"/>
                  </a:cubicBezTo>
                  <a:cubicBezTo>
                    <a:pt x="18169" y="18561"/>
                    <a:pt x="17273" y="19328"/>
                    <a:pt x="16320" y="20031"/>
                  </a:cubicBezTo>
                  <a:cubicBezTo>
                    <a:pt x="15368" y="20734"/>
                    <a:pt x="14359" y="21373"/>
                    <a:pt x="13420" y="21437"/>
                  </a:cubicBezTo>
                  <a:cubicBezTo>
                    <a:pt x="12482" y="21501"/>
                    <a:pt x="11613" y="20990"/>
                    <a:pt x="10689" y="20542"/>
                  </a:cubicBezTo>
                  <a:cubicBezTo>
                    <a:pt x="9764" y="20095"/>
                    <a:pt x="8784" y="19712"/>
                    <a:pt x="7817" y="18881"/>
                  </a:cubicBezTo>
                  <a:cubicBezTo>
                    <a:pt x="6851" y="18050"/>
                    <a:pt x="5898" y="16772"/>
                    <a:pt x="5058" y="15366"/>
                  </a:cubicBezTo>
                  <a:cubicBezTo>
                    <a:pt x="4217" y="13960"/>
                    <a:pt x="3489" y="12426"/>
                    <a:pt x="2859" y="10957"/>
                  </a:cubicBezTo>
                  <a:cubicBezTo>
                    <a:pt x="2228" y="9487"/>
                    <a:pt x="1696" y="8081"/>
                    <a:pt x="1304" y="6739"/>
                  </a:cubicBezTo>
                  <a:cubicBezTo>
                    <a:pt x="912" y="5397"/>
                    <a:pt x="659" y="4119"/>
                    <a:pt x="463" y="3288"/>
                  </a:cubicBezTo>
                  <a:cubicBezTo>
                    <a:pt x="267" y="2457"/>
                    <a:pt x="127" y="2074"/>
                    <a:pt x="57" y="2202"/>
                  </a:cubicBezTo>
                  <a:cubicBezTo>
                    <a:pt x="-13" y="2329"/>
                    <a:pt x="-13" y="2968"/>
                    <a:pt x="29" y="4758"/>
                  </a:cubicBezTo>
                  <a:cubicBezTo>
                    <a:pt x="71" y="6547"/>
                    <a:pt x="155" y="9487"/>
                    <a:pt x="239" y="11532"/>
                  </a:cubicBezTo>
                  <a:cubicBezTo>
                    <a:pt x="323" y="13577"/>
                    <a:pt x="407" y="14727"/>
                    <a:pt x="449" y="14983"/>
                  </a:cubicBezTo>
                  <a:cubicBezTo>
                    <a:pt x="491" y="15238"/>
                    <a:pt x="491" y="14599"/>
                    <a:pt x="449" y="12554"/>
                  </a:cubicBezTo>
                  <a:cubicBezTo>
                    <a:pt x="407" y="10509"/>
                    <a:pt x="323" y="7058"/>
                    <a:pt x="281" y="4950"/>
                  </a:cubicBezTo>
                  <a:cubicBezTo>
                    <a:pt x="239" y="2841"/>
                    <a:pt x="239" y="2074"/>
                    <a:pt x="295" y="1499"/>
                  </a:cubicBezTo>
                  <a:cubicBezTo>
                    <a:pt x="351" y="923"/>
                    <a:pt x="463" y="540"/>
                    <a:pt x="827" y="284"/>
                  </a:cubicBezTo>
                  <a:cubicBezTo>
                    <a:pt x="1192" y="29"/>
                    <a:pt x="1808" y="-99"/>
                    <a:pt x="2326" y="93"/>
                  </a:cubicBezTo>
                  <a:cubicBezTo>
                    <a:pt x="2845" y="284"/>
                    <a:pt x="3265" y="796"/>
                    <a:pt x="3685" y="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227137" y="4239333"/>
              <a:ext cx="87528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85" fill="norm" stroke="1" extrusionOk="0">
                  <a:moveTo>
                    <a:pt x="21266" y="5274"/>
                  </a:moveTo>
                  <a:cubicBezTo>
                    <a:pt x="20237" y="4019"/>
                    <a:pt x="19209" y="2763"/>
                    <a:pt x="17409" y="2135"/>
                  </a:cubicBezTo>
                  <a:cubicBezTo>
                    <a:pt x="15609" y="1507"/>
                    <a:pt x="13037" y="1507"/>
                    <a:pt x="9952" y="2637"/>
                  </a:cubicBezTo>
                  <a:cubicBezTo>
                    <a:pt x="6866" y="3767"/>
                    <a:pt x="3266" y="6028"/>
                    <a:pt x="1466" y="9042"/>
                  </a:cubicBezTo>
                  <a:cubicBezTo>
                    <a:pt x="-334" y="12056"/>
                    <a:pt x="-334" y="15823"/>
                    <a:pt x="695" y="18209"/>
                  </a:cubicBezTo>
                  <a:cubicBezTo>
                    <a:pt x="1723" y="20595"/>
                    <a:pt x="3780" y="21600"/>
                    <a:pt x="7380" y="21474"/>
                  </a:cubicBezTo>
                  <a:cubicBezTo>
                    <a:pt x="10980" y="21349"/>
                    <a:pt x="16123" y="20093"/>
                    <a:pt x="18437" y="16828"/>
                  </a:cubicBezTo>
                  <a:cubicBezTo>
                    <a:pt x="20752" y="13563"/>
                    <a:pt x="20237" y="8288"/>
                    <a:pt x="18695" y="4898"/>
                  </a:cubicBezTo>
                  <a:cubicBezTo>
                    <a:pt x="17152" y="1507"/>
                    <a:pt x="14580" y="0"/>
                    <a:pt x="13037" y="0"/>
                  </a:cubicBezTo>
                  <a:cubicBezTo>
                    <a:pt x="11495" y="0"/>
                    <a:pt x="10980" y="1507"/>
                    <a:pt x="10466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422614" y="432188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577900" y="4188533"/>
              <a:ext cx="83827" cy="20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1515" fill="norm" stroke="1" extrusionOk="0">
                  <a:moveTo>
                    <a:pt x="15892" y="0"/>
                  </a:moveTo>
                  <a:cubicBezTo>
                    <a:pt x="13380" y="220"/>
                    <a:pt x="10868" y="441"/>
                    <a:pt x="7855" y="2976"/>
                  </a:cubicBezTo>
                  <a:cubicBezTo>
                    <a:pt x="4841" y="5510"/>
                    <a:pt x="1324" y="10359"/>
                    <a:pt x="320" y="13776"/>
                  </a:cubicBezTo>
                  <a:cubicBezTo>
                    <a:pt x="-685" y="17192"/>
                    <a:pt x="822" y="19176"/>
                    <a:pt x="2831" y="20278"/>
                  </a:cubicBezTo>
                  <a:cubicBezTo>
                    <a:pt x="4841" y="21380"/>
                    <a:pt x="7352" y="21600"/>
                    <a:pt x="10115" y="21490"/>
                  </a:cubicBezTo>
                  <a:cubicBezTo>
                    <a:pt x="12878" y="21380"/>
                    <a:pt x="15892" y="20939"/>
                    <a:pt x="17901" y="20057"/>
                  </a:cubicBezTo>
                  <a:cubicBezTo>
                    <a:pt x="19910" y="19176"/>
                    <a:pt x="20915" y="17853"/>
                    <a:pt x="18403" y="17082"/>
                  </a:cubicBezTo>
                  <a:cubicBezTo>
                    <a:pt x="15892" y="16310"/>
                    <a:pt x="9864" y="16090"/>
                    <a:pt x="3836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472381" y="3275889"/>
              <a:ext cx="300492" cy="42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81" fill="norm" stroke="1" extrusionOk="0">
                  <a:moveTo>
                    <a:pt x="4357" y="21194"/>
                  </a:moveTo>
                  <a:cubicBezTo>
                    <a:pt x="2857" y="19394"/>
                    <a:pt x="1357" y="17594"/>
                    <a:pt x="607" y="15318"/>
                  </a:cubicBezTo>
                  <a:cubicBezTo>
                    <a:pt x="-143" y="13041"/>
                    <a:pt x="-143" y="10288"/>
                    <a:pt x="307" y="8065"/>
                  </a:cubicBezTo>
                  <a:cubicBezTo>
                    <a:pt x="757" y="5841"/>
                    <a:pt x="1657" y="4147"/>
                    <a:pt x="3232" y="2824"/>
                  </a:cubicBezTo>
                  <a:cubicBezTo>
                    <a:pt x="4807" y="1500"/>
                    <a:pt x="7057" y="547"/>
                    <a:pt x="9382" y="177"/>
                  </a:cubicBezTo>
                  <a:cubicBezTo>
                    <a:pt x="11707" y="-194"/>
                    <a:pt x="14107" y="18"/>
                    <a:pt x="16132" y="812"/>
                  </a:cubicBezTo>
                  <a:cubicBezTo>
                    <a:pt x="18157" y="1606"/>
                    <a:pt x="19807" y="2982"/>
                    <a:pt x="20632" y="5047"/>
                  </a:cubicBezTo>
                  <a:cubicBezTo>
                    <a:pt x="21457" y="7112"/>
                    <a:pt x="21457" y="9865"/>
                    <a:pt x="20932" y="12088"/>
                  </a:cubicBezTo>
                  <a:cubicBezTo>
                    <a:pt x="20407" y="14312"/>
                    <a:pt x="19357" y="16006"/>
                    <a:pt x="18457" y="17330"/>
                  </a:cubicBezTo>
                  <a:cubicBezTo>
                    <a:pt x="17557" y="18653"/>
                    <a:pt x="16807" y="19606"/>
                    <a:pt x="16132" y="20294"/>
                  </a:cubicBezTo>
                  <a:cubicBezTo>
                    <a:pt x="15457" y="20982"/>
                    <a:pt x="14857" y="21406"/>
                    <a:pt x="14632" y="21247"/>
                  </a:cubicBezTo>
                  <a:cubicBezTo>
                    <a:pt x="14407" y="21088"/>
                    <a:pt x="14557" y="20347"/>
                    <a:pt x="14707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660864" y="3578933"/>
              <a:ext cx="152401" cy="13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3600" y="0"/>
                  </a:moveTo>
                  <a:cubicBezTo>
                    <a:pt x="2400" y="2945"/>
                    <a:pt x="1200" y="5891"/>
                    <a:pt x="600" y="8509"/>
                  </a:cubicBezTo>
                  <a:cubicBezTo>
                    <a:pt x="0" y="11127"/>
                    <a:pt x="0" y="13418"/>
                    <a:pt x="0" y="15545"/>
                  </a:cubicBezTo>
                  <a:cubicBezTo>
                    <a:pt x="0" y="17673"/>
                    <a:pt x="0" y="19636"/>
                    <a:pt x="750" y="20618"/>
                  </a:cubicBezTo>
                  <a:cubicBezTo>
                    <a:pt x="1500" y="21600"/>
                    <a:pt x="3000" y="21600"/>
                    <a:pt x="6000" y="20618"/>
                  </a:cubicBezTo>
                  <a:cubicBezTo>
                    <a:pt x="9000" y="19636"/>
                    <a:pt x="13500" y="17673"/>
                    <a:pt x="16350" y="16200"/>
                  </a:cubicBezTo>
                  <a:cubicBezTo>
                    <a:pt x="19200" y="14727"/>
                    <a:pt x="20400" y="13745"/>
                    <a:pt x="21600" y="12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846337" y="3352061"/>
              <a:ext cx="58378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988" fill="norm" stroke="1" extrusionOk="0">
                  <a:moveTo>
                    <a:pt x="10706" y="3775"/>
                  </a:moveTo>
                  <a:cubicBezTo>
                    <a:pt x="6982" y="7488"/>
                    <a:pt x="3258" y="11200"/>
                    <a:pt x="1396" y="13900"/>
                  </a:cubicBezTo>
                  <a:cubicBezTo>
                    <a:pt x="-466" y="16600"/>
                    <a:pt x="-466" y="18288"/>
                    <a:pt x="1396" y="19469"/>
                  </a:cubicBezTo>
                  <a:cubicBezTo>
                    <a:pt x="3258" y="20650"/>
                    <a:pt x="6982" y="21325"/>
                    <a:pt x="10334" y="20819"/>
                  </a:cubicBezTo>
                  <a:cubicBezTo>
                    <a:pt x="13686" y="20313"/>
                    <a:pt x="16665" y="18625"/>
                    <a:pt x="18527" y="15250"/>
                  </a:cubicBezTo>
                  <a:cubicBezTo>
                    <a:pt x="20389" y="11875"/>
                    <a:pt x="21134" y="6813"/>
                    <a:pt x="20017" y="3775"/>
                  </a:cubicBezTo>
                  <a:cubicBezTo>
                    <a:pt x="18900" y="737"/>
                    <a:pt x="15920" y="-275"/>
                    <a:pt x="12941" y="62"/>
                  </a:cubicBezTo>
                  <a:cubicBezTo>
                    <a:pt x="9962" y="400"/>
                    <a:pt x="6982" y="2088"/>
                    <a:pt x="4003" y="3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978364" y="34074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035514" y="3297416"/>
              <a:ext cx="118631" cy="19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29" fill="norm" stroke="1" extrusionOk="0">
                  <a:moveTo>
                    <a:pt x="0" y="4413"/>
                  </a:moveTo>
                  <a:cubicBezTo>
                    <a:pt x="745" y="3252"/>
                    <a:pt x="1490" y="2090"/>
                    <a:pt x="2793" y="1277"/>
                  </a:cubicBezTo>
                  <a:cubicBezTo>
                    <a:pt x="4097" y="465"/>
                    <a:pt x="5959" y="0"/>
                    <a:pt x="8007" y="0"/>
                  </a:cubicBezTo>
                  <a:cubicBezTo>
                    <a:pt x="10055" y="0"/>
                    <a:pt x="12290" y="465"/>
                    <a:pt x="13407" y="1974"/>
                  </a:cubicBezTo>
                  <a:cubicBezTo>
                    <a:pt x="14524" y="3484"/>
                    <a:pt x="14524" y="6039"/>
                    <a:pt x="13779" y="7665"/>
                  </a:cubicBezTo>
                  <a:cubicBezTo>
                    <a:pt x="13034" y="9290"/>
                    <a:pt x="11545" y="9987"/>
                    <a:pt x="11731" y="10335"/>
                  </a:cubicBezTo>
                  <a:cubicBezTo>
                    <a:pt x="11917" y="10684"/>
                    <a:pt x="13779" y="10684"/>
                    <a:pt x="15455" y="11032"/>
                  </a:cubicBezTo>
                  <a:cubicBezTo>
                    <a:pt x="17131" y="11381"/>
                    <a:pt x="18621" y="12077"/>
                    <a:pt x="19738" y="13471"/>
                  </a:cubicBezTo>
                  <a:cubicBezTo>
                    <a:pt x="20855" y="14865"/>
                    <a:pt x="21600" y="16955"/>
                    <a:pt x="19738" y="18465"/>
                  </a:cubicBezTo>
                  <a:cubicBezTo>
                    <a:pt x="17876" y="19974"/>
                    <a:pt x="13407" y="20903"/>
                    <a:pt x="10055" y="21252"/>
                  </a:cubicBezTo>
                  <a:cubicBezTo>
                    <a:pt x="6703" y="21600"/>
                    <a:pt x="4469" y="21368"/>
                    <a:pt x="2234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698964" y="3931083"/>
              <a:ext cx="1581151" cy="20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9238"/>
                  </a:moveTo>
                  <a:cubicBezTo>
                    <a:pt x="347" y="7647"/>
                    <a:pt x="694" y="6055"/>
                    <a:pt x="1258" y="4691"/>
                  </a:cubicBezTo>
                  <a:cubicBezTo>
                    <a:pt x="1822" y="3327"/>
                    <a:pt x="2602" y="2190"/>
                    <a:pt x="3528" y="1394"/>
                  </a:cubicBezTo>
                  <a:cubicBezTo>
                    <a:pt x="4453" y="598"/>
                    <a:pt x="5523" y="143"/>
                    <a:pt x="6535" y="30"/>
                  </a:cubicBezTo>
                  <a:cubicBezTo>
                    <a:pt x="7547" y="-84"/>
                    <a:pt x="8501" y="143"/>
                    <a:pt x="9470" y="484"/>
                  </a:cubicBezTo>
                  <a:cubicBezTo>
                    <a:pt x="10439" y="825"/>
                    <a:pt x="11422" y="1280"/>
                    <a:pt x="12289" y="1849"/>
                  </a:cubicBezTo>
                  <a:cubicBezTo>
                    <a:pt x="13157" y="2417"/>
                    <a:pt x="13908" y="3099"/>
                    <a:pt x="14733" y="4009"/>
                  </a:cubicBezTo>
                  <a:cubicBezTo>
                    <a:pt x="15557" y="4918"/>
                    <a:pt x="16453" y="6055"/>
                    <a:pt x="17205" y="7419"/>
                  </a:cubicBezTo>
                  <a:cubicBezTo>
                    <a:pt x="17957" y="8783"/>
                    <a:pt x="18564" y="10375"/>
                    <a:pt x="19272" y="12762"/>
                  </a:cubicBezTo>
                  <a:cubicBezTo>
                    <a:pt x="19981" y="15150"/>
                    <a:pt x="20790" y="18333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159464" y="3953583"/>
              <a:ext cx="95251" cy="1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0"/>
                  </a:moveTo>
                  <a:cubicBezTo>
                    <a:pt x="0" y="1271"/>
                    <a:pt x="0" y="2541"/>
                    <a:pt x="2400" y="5591"/>
                  </a:cubicBezTo>
                  <a:cubicBezTo>
                    <a:pt x="4800" y="8640"/>
                    <a:pt x="9600" y="13468"/>
                    <a:pt x="12000" y="16518"/>
                  </a:cubicBezTo>
                  <a:cubicBezTo>
                    <a:pt x="14400" y="19567"/>
                    <a:pt x="14400" y="20838"/>
                    <a:pt x="15600" y="21219"/>
                  </a:cubicBezTo>
                  <a:cubicBezTo>
                    <a:pt x="16800" y="21600"/>
                    <a:pt x="19200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994364" y="3871033"/>
              <a:ext cx="18047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0"/>
                  </a:moveTo>
                  <a:cubicBezTo>
                    <a:pt x="4270" y="3600"/>
                    <a:pt x="8540" y="7200"/>
                    <a:pt x="11679" y="10059"/>
                  </a:cubicBezTo>
                  <a:cubicBezTo>
                    <a:pt x="14819" y="12918"/>
                    <a:pt x="16828" y="15035"/>
                    <a:pt x="18335" y="16624"/>
                  </a:cubicBezTo>
                  <a:cubicBezTo>
                    <a:pt x="19842" y="18212"/>
                    <a:pt x="20847" y="19271"/>
                    <a:pt x="21223" y="20012"/>
                  </a:cubicBezTo>
                  <a:cubicBezTo>
                    <a:pt x="21600" y="20753"/>
                    <a:pt x="21349" y="21176"/>
                    <a:pt x="210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867364" y="4093283"/>
              <a:ext cx="292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817"/>
                    <a:pt x="14713" y="5635"/>
                    <a:pt x="11739" y="7983"/>
                  </a:cubicBezTo>
                  <a:cubicBezTo>
                    <a:pt x="8765" y="10330"/>
                    <a:pt x="6261" y="12209"/>
                    <a:pt x="4383" y="14400"/>
                  </a:cubicBezTo>
                  <a:cubicBezTo>
                    <a:pt x="2504" y="16591"/>
                    <a:pt x="1252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424453" y="3716828"/>
              <a:ext cx="128307" cy="14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42" fill="norm" stroke="1" extrusionOk="0">
                  <a:moveTo>
                    <a:pt x="15416" y="263"/>
                  </a:moveTo>
                  <a:cubicBezTo>
                    <a:pt x="13674" y="-45"/>
                    <a:pt x="11933" y="-354"/>
                    <a:pt x="9320" y="1035"/>
                  </a:cubicBezTo>
                  <a:cubicBezTo>
                    <a:pt x="6707" y="2423"/>
                    <a:pt x="3223" y="5509"/>
                    <a:pt x="1481" y="8595"/>
                  </a:cubicBezTo>
                  <a:cubicBezTo>
                    <a:pt x="-261" y="11680"/>
                    <a:pt x="-261" y="14766"/>
                    <a:pt x="436" y="16772"/>
                  </a:cubicBezTo>
                  <a:cubicBezTo>
                    <a:pt x="1133" y="18777"/>
                    <a:pt x="2526" y="19703"/>
                    <a:pt x="4965" y="20320"/>
                  </a:cubicBezTo>
                  <a:cubicBezTo>
                    <a:pt x="7404" y="20937"/>
                    <a:pt x="10887" y="21246"/>
                    <a:pt x="13674" y="19857"/>
                  </a:cubicBezTo>
                  <a:cubicBezTo>
                    <a:pt x="16462" y="18469"/>
                    <a:pt x="18552" y="15383"/>
                    <a:pt x="19771" y="12915"/>
                  </a:cubicBezTo>
                  <a:cubicBezTo>
                    <a:pt x="20991" y="10446"/>
                    <a:pt x="21339" y="8595"/>
                    <a:pt x="20991" y="7052"/>
                  </a:cubicBezTo>
                  <a:cubicBezTo>
                    <a:pt x="20642" y="5509"/>
                    <a:pt x="19597" y="4275"/>
                    <a:pt x="18204" y="3812"/>
                  </a:cubicBezTo>
                  <a:cubicBezTo>
                    <a:pt x="16810" y="3349"/>
                    <a:pt x="15068" y="3657"/>
                    <a:pt x="14197" y="4583"/>
                  </a:cubicBezTo>
                  <a:cubicBezTo>
                    <a:pt x="13326" y="5509"/>
                    <a:pt x="13326" y="7052"/>
                    <a:pt x="13326" y="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638764" y="3788483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730558" y="3693233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18"/>
                    <a:pt x="2735" y="10036"/>
                    <a:pt x="575" y="13636"/>
                  </a:cubicBezTo>
                  <a:cubicBezTo>
                    <a:pt x="-1585" y="17236"/>
                    <a:pt x="2735" y="1941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578650" y="4300737"/>
              <a:ext cx="1809415" cy="45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41" fill="norm" stroke="1" extrusionOk="0">
                  <a:moveTo>
                    <a:pt x="21571" y="9399"/>
                  </a:moveTo>
                  <a:cubicBezTo>
                    <a:pt x="21344" y="10799"/>
                    <a:pt x="21117" y="12199"/>
                    <a:pt x="20789" y="13749"/>
                  </a:cubicBezTo>
                  <a:cubicBezTo>
                    <a:pt x="20461" y="15299"/>
                    <a:pt x="20032" y="16999"/>
                    <a:pt x="19502" y="18149"/>
                  </a:cubicBezTo>
                  <a:cubicBezTo>
                    <a:pt x="18972" y="19299"/>
                    <a:pt x="18341" y="19899"/>
                    <a:pt x="17571" y="20199"/>
                  </a:cubicBezTo>
                  <a:cubicBezTo>
                    <a:pt x="16802" y="20499"/>
                    <a:pt x="15893" y="20499"/>
                    <a:pt x="14960" y="20649"/>
                  </a:cubicBezTo>
                  <a:cubicBezTo>
                    <a:pt x="14026" y="20799"/>
                    <a:pt x="13067" y="21099"/>
                    <a:pt x="12209" y="21249"/>
                  </a:cubicBezTo>
                  <a:cubicBezTo>
                    <a:pt x="11351" y="21399"/>
                    <a:pt x="10594" y="21399"/>
                    <a:pt x="9812" y="20999"/>
                  </a:cubicBezTo>
                  <a:cubicBezTo>
                    <a:pt x="9030" y="20599"/>
                    <a:pt x="8222" y="19799"/>
                    <a:pt x="7390" y="18949"/>
                  </a:cubicBezTo>
                  <a:cubicBezTo>
                    <a:pt x="6557" y="18099"/>
                    <a:pt x="5699" y="17199"/>
                    <a:pt x="4955" y="15949"/>
                  </a:cubicBezTo>
                  <a:cubicBezTo>
                    <a:pt x="4210" y="14699"/>
                    <a:pt x="3579" y="13099"/>
                    <a:pt x="2961" y="11399"/>
                  </a:cubicBezTo>
                  <a:cubicBezTo>
                    <a:pt x="2343" y="9699"/>
                    <a:pt x="1737" y="7899"/>
                    <a:pt x="1308" y="6749"/>
                  </a:cubicBezTo>
                  <a:cubicBezTo>
                    <a:pt x="879" y="5599"/>
                    <a:pt x="627" y="5099"/>
                    <a:pt x="450" y="4699"/>
                  </a:cubicBezTo>
                  <a:cubicBezTo>
                    <a:pt x="274" y="4299"/>
                    <a:pt x="173" y="3999"/>
                    <a:pt x="110" y="4099"/>
                  </a:cubicBezTo>
                  <a:cubicBezTo>
                    <a:pt x="47" y="4199"/>
                    <a:pt x="21" y="4699"/>
                    <a:pt x="34" y="5949"/>
                  </a:cubicBezTo>
                  <a:cubicBezTo>
                    <a:pt x="47" y="7199"/>
                    <a:pt x="97" y="9199"/>
                    <a:pt x="122" y="10449"/>
                  </a:cubicBezTo>
                  <a:cubicBezTo>
                    <a:pt x="148" y="11699"/>
                    <a:pt x="148" y="12199"/>
                    <a:pt x="135" y="11999"/>
                  </a:cubicBezTo>
                  <a:cubicBezTo>
                    <a:pt x="122" y="11799"/>
                    <a:pt x="97" y="10899"/>
                    <a:pt x="59" y="9299"/>
                  </a:cubicBezTo>
                  <a:cubicBezTo>
                    <a:pt x="21" y="7699"/>
                    <a:pt x="-29" y="5399"/>
                    <a:pt x="21" y="3799"/>
                  </a:cubicBezTo>
                  <a:cubicBezTo>
                    <a:pt x="72" y="2199"/>
                    <a:pt x="223" y="1299"/>
                    <a:pt x="539" y="699"/>
                  </a:cubicBezTo>
                  <a:cubicBezTo>
                    <a:pt x="854" y="99"/>
                    <a:pt x="1334" y="-201"/>
                    <a:pt x="1737" y="149"/>
                  </a:cubicBezTo>
                  <a:cubicBezTo>
                    <a:pt x="2141" y="499"/>
                    <a:pt x="2469" y="1499"/>
                    <a:pt x="2797" y="2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472043" y="4864527"/>
              <a:ext cx="141322" cy="12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602" fill="norm" stroke="1" extrusionOk="0">
                  <a:moveTo>
                    <a:pt x="21208" y="6840"/>
                  </a:moveTo>
                  <a:cubicBezTo>
                    <a:pt x="20255" y="5446"/>
                    <a:pt x="19302" y="4053"/>
                    <a:pt x="16126" y="4401"/>
                  </a:cubicBezTo>
                  <a:cubicBezTo>
                    <a:pt x="12949" y="4749"/>
                    <a:pt x="7549" y="6840"/>
                    <a:pt x="4532" y="8756"/>
                  </a:cubicBezTo>
                  <a:cubicBezTo>
                    <a:pt x="1514" y="10672"/>
                    <a:pt x="879" y="12414"/>
                    <a:pt x="402" y="14156"/>
                  </a:cubicBezTo>
                  <a:cubicBezTo>
                    <a:pt x="-74" y="15898"/>
                    <a:pt x="-392" y="17640"/>
                    <a:pt x="1037" y="19033"/>
                  </a:cubicBezTo>
                  <a:cubicBezTo>
                    <a:pt x="2467" y="20427"/>
                    <a:pt x="5643" y="21472"/>
                    <a:pt x="9296" y="19556"/>
                  </a:cubicBezTo>
                  <a:cubicBezTo>
                    <a:pt x="12949" y="17640"/>
                    <a:pt x="17079" y="12762"/>
                    <a:pt x="19143" y="9278"/>
                  </a:cubicBezTo>
                  <a:cubicBezTo>
                    <a:pt x="21208" y="5795"/>
                    <a:pt x="21208" y="3704"/>
                    <a:pt x="20414" y="2311"/>
                  </a:cubicBezTo>
                  <a:cubicBezTo>
                    <a:pt x="19620" y="917"/>
                    <a:pt x="18032" y="220"/>
                    <a:pt x="16443" y="46"/>
                  </a:cubicBezTo>
                  <a:cubicBezTo>
                    <a:pt x="14855" y="-128"/>
                    <a:pt x="13267" y="220"/>
                    <a:pt x="11679" y="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683214" y="49441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759778" y="4848933"/>
              <a:ext cx="158387" cy="17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04" fill="norm" stroke="1" extrusionOk="0">
                  <a:moveTo>
                    <a:pt x="14446" y="0"/>
                  </a:moveTo>
                  <a:cubicBezTo>
                    <a:pt x="10467" y="3904"/>
                    <a:pt x="6488" y="7807"/>
                    <a:pt x="4214" y="10410"/>
                  </a:cubicBezTo>
                  <a:cubicBezTo>
                    <a:pt x="1941" y="13012"/>
                    <a:pt x="1372" y="14313"/>
                    <a:pt x="804" y="15875"/>
                  </a:cubicBezTo>
                  <a:cubicBezTo>
                    <a:pt x="235" y="17436"/>
                    <a:pt x="-333" y="19258"/>
                    <a:pt x="235" y="20299"/>
                  </a:cubicBezTo>
                  <a:cubicBezTo>
                    <a:pt x="804" y="21340"/>
                    <a:pt x="2509" y="21600"/>
                    <a:pt x="6204" y="20949"/>
                  </a:cubicBezTo>
                  <a:cubicBezTo>
                    <a:pt x="9899" y="20299"/>
                    <a:pt x="15583" y="18737"/>
                    <a:pt x="21267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851635" y="4994983"/>
              <a:ext cx="4113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070"/>
                    <a:pt x="3529" y="8139"/>
                    <a:pt x="957" y="11739"/>
                  </a:cubicBezTo>
                  <a:cubicBezTo>
                    <a:pt x="-1614" y="15339"/>
                    <a:pt x="1472" y="18470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19252" y="4391733"/>
              <a:ext cx="4767263" cy="185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1" fill="norm" stroke="1" extrusionOk="0">
                  <a:moveTo>
                    <a:pt x="21535" y="0"/>
                  </a:moveTo>
                  <a:cubicBezTo>
                    <a:pt x="21564" y="590"/>
                    <a:pt x="21593" y="1181"/>
                    <a:pt x="21593" y="1771"/>
                  </a:cubicBezTo>
                  <a:cubicBezTo>
                    <a:pt x="21593" y="2362"/>
                    <a:pt x="21564" y="2952"/>
                    <a:pt x="21526" y="3592"/>
                  </a:cubicBezTo>
                  <a:cubicBezTo>
                    <a:pt x="21488" y="4231"/>
                    <a:pt x="21440" y="4920"/>
                    <a:pt x="21358" y="5572"/>
                  </a:cubicBezTo>
                  <a:cubicBezTo>
                    <a:pt x="21277" y="6224"/>
                    <a:pt x="21162" y="6839"/>
                    <a:pt x="20984" y="7479"/>
                  </a:cubicBezTo>
                  <a:cubicBezTo>
                    <a:pt x="20807" y="8118"/>
                    <a:pt x="20567" y="8783"/>
                    <a:pt x="20342" y="9410"/>
                  </a:cubicBezTo>
                  <a:cubicBezTo>
                    <a:pt x="20117" y="10037"/>
                    <a:pt x="19906" y="10628"/>
                    <a:pt x="19685" y="11243"/>
                  </a:cubicBezTo>
                  <a:cubicBezTo>
                    <a:pt x="19465" y="11858"/>
                    <a:pt x="19235" y="12497"/>
                    <a:pt x="18985" y="13088"/>
                  </a:cubicBezTo>
                  <a:cubicBezTo>
                    <a:pt x="18736" y="13678"/>
                    <a:pt x="18468" y="14220"/>
                    <a:pt x="18190" y="14712"/>
                  </a:cubicBezTo>
                  <a:cubicBezTo>
                    <a:pt x="17912" y="15204"/>
                    <a:pt x="17624" y="15646"/>
                    <a:pt x="17308" y="16077"/>
                  </a:cubicBezTo>
                  <a:cubicBezTo>
                    <a:pt x="16991" y="16508"/>
                    <a:pt x="16646" y="16926"/>
                    <a:pt x="16310" y="17319"/>
                  </a:cubicBezTo>
                  <a:cubicBezTo>
                    <a:pt x="15975" y="17713"/>
                    <a:pt x="15649" y="18082"/>
                    <a:pt x="15328" y="18414"/>
                  </a:cubicBezTo>
                  <a:cubicBezTo>
                    <a:pt x="15007" y="18746"/>
                    <a:pt x="14690" y="19041"/>
                    <a:pt x="14374" y="19287"/>
                  </a:cubicBezTo>
                  <a:cubicBezTo>
                    <a:pt x="14057" y="19533"/>
                    <a:pt x="13741" y="19730"/>
                    <a:pt x="13415" y="19915"/>
                  </a:cubicBezTo>
                  <a:cubicBezTo>
                    <a:pt x="13089" y="20099"/>
                    <a:pt x="12754" y="20272"/>
                    <a:pt x="12428" y="20419"/>
                  </a:cubicBezTo>
                  <a:cubicBezTo>
                    <a:pt x="12102" y="20567"/>
                    <a:pt x="11785" y="20690"/>
                    <a:pt x="11435" y="20825"/>
                  </a:cubicBezTo>
                  <a:cubicBezTo>
                    <a:pt x="11085" y="20960"/>
                    <a:pt x="10702" y="21108"/>
                    <a:pt x="10347" y="21219"/>
                  </a:cubicBezTo>
                  <a:cubicBezTo>
                    <a:pt x="9992" y="21329"/>
                    <a:pt x="9667" y="21403"/>
                    <a:pt x="9336" y="21465"/>
                  </a:cubicBezTo>
                  <a:cubicBezTo>
                    <a:pt x="9005" y="21526"/>
                    <a:pt x="8669" y="21575"/>
                    <a:pt x="8319" y="21588"/>
                  </a:cubicBezTo>
                  <a:cubicBezTo>
                    <a:pt x="7970" y="21600"/>
                    <a:pt x="7605" y="21575"/>
                    <a:pt x="7241" y="21465"/>
                  </a:cubicBezTo>
                  <a:cubicBezTo>
                    <a:pt x="6877" y="21354"/>
                    <a:pt x="6512" y="21157"/>
                    <a:pt x="6191" y="20862"/>
                  </a:cubicBezTo>
                  <a:cubicBezTo>
                    <a:pt x="5870" y="20567"/>
                    <a:pt x="5592" y="20173"/>
                    <a:pt x="5323" y="19730"/>
                  </a:cubicBezTo>
                  <a:cubicBezTo>
                    <a:pt x="5055" y="19287"/>
                    <a:pt x="4796" y="18795"/>
                    <a:pt x="4547" y="18303"/>
                  </a:cubicBezTo>
                  <a:cubicBezTo>
                    <a:pt x="4298" y="17811"/>
                    <a:pt x="4058" y="17319"/>
                    <a:pt x="3804" y="16840"/>
                  </a:cubicBezTo>
                  <a:cubicBezTo>
                    <a:pt x="3550" y="16360"/>
                    <a:pt x="3281" y="15892"/>
                    <a:pt x="3003" y="15364"/>
                  </a:cubicBezTo>
                  <a:cubicBezTo>
                    <a:pt x="2725" y="14835"/>
                    <a:pt x="2438" y="14244"/>
                    <a:pt x="2188" y="13592"/>
                  </a:cubicBezTo>
                  <a:cubicBezTo>
                    <a:pt x="1939" y="12940"/>
                    <a:pt x="1728" y="12227"/>
                    <a:pt x="1556" y="11526"/>
                  </a:cubicBezTo>
                  <a:cubicBezTo>
                    <a:pt x="1383" y="10825"/>
                    <a:pt x="1249" y="10136"/>
                    <a:pt x="1134" y="9385"/>
                  </a:cubicBezTo>
                  <a:cubicBezTo>
                    <a:pt x="1019" y="8635"/>
                    <a:pt x="923" y="7823"/>
                    <a:pt x="841" y="6938"/>
                  </a:cubicBezTo>
                  <a:cubicBezTo>
                    <a:pt x="760" y="6052"/>
                    <a:pt x="693" y="5092"/>
                    <a:pt x="640" y="4207"/>
                  </a:cubicBezTo>
                  <a:cubicBezTo>
                    <a:pt x="587" y="3321"/>
                    <a:pt x="549" y="2509"/>
                    <a:pt x="525" y="2017"/>
                  </a:cubicBezTo>
                  <a:cubicBezTo>
                    <a:pt x="501" y="1525"/>
                    <a:pt x="492" y="1353"/>
                    <a:pt x="477" y="1181"/>
                  </a:cubicBezTo>
                  <a:cubicBezTo>
                    <a:pt x="463" y="1009"/>
                    <a:pt x="444" y="836"/>
                    <a:pt x="434" y="824"/>
                  </a:cubicBezTo>
                  <a:cubicBezTo>
                    <a:pt x="424" y="812"/>
                    <a:pt x="424" y="959"/>
                    <a:pt x="424" y="1378"/>
                  </a:cubicBezTo>
                  <a:cubicBezTo>
                    <a:pt x="424" y="1796"/>
                    <a:pt x="424" y="2485"/>
                    <a:pt x="415" y="2915"/>
                  </a:cubicBezTo>
                  <a:cubicBezTo>
                    <a:pt x="405" y="3346"/>
                    <a:pt x="386" y="3518"/>
                    <a:pt x="353" y="3678"/>
                  </a:cubicBezTo>
                  <a:cubicBezTo>
                    <a:pt x="319" y="3838"/>
                    <a:pt x="271" y="3985"/>
                    <a:pt x="237" y="3973"/>
                  </a:cubicBezTo>
                  <a:cubicBezTo>
                    <a:pt x="204" y="3961"/>
                    <a:pt x="185" y="3789"/>
                    <a:pt x="146" y="3333"/>
                  </a:cubicBezTo>
                  <a:cubicBezTo>
                    <a:pt x="108" y="2878"/>
                    <a:pt x="51" y="2140"/>
                    <a:pt x="22" y="1697"/>
                  </a:cubicBezTo>
                  <a:cubicBezTo>
                    <a:pt x="-7" y="1255"/>
                    <a:pt x="-7" y="1107"/>
                    <a:pt x="22" y="1046"/>
                  </a:cubicBezTo>
                  <a:cubicBezTo>
                    <a:pt x="51" y="984"/>
                    <a:pt x="108" y="1009"/>
                    <a:pt x="247" y="1230"/>
                  </a:cubicBezTo>
                  <a:cubicBezTo>
                    <a:pt x="386" y="1451"/>
                    <a:pt x="607" y="1870"/>
                    <a:pt x="865" y="2190"/>
                  </a:cubicBezTo>
                  <a:cubicBezTo>
                    <a:pt x="1124" y="2509"/>
                    <a:pt x="1421" y="2731"/>
                    <a:pt x="1719" y="2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770601" y="5983284"/>
              <a:ext cx="173671" cy="26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39" fill="norm" stroke="1" extrusionOk="0">
                  <a:moveTo>
                    <a:pt x="12379" y="1689"/>
                  </a:moveTo>
                  <a:cubicBezTo>
                    <a:pt x="11617" y="1019"/>
                    <a:pt x="10854" y="349"/>
                    <a:pt x="9838" y="98"/>
                  </a:cubicBezTo>
                  <a:cubicBezTo>
                    <a:pt x="8821" y="-153"/>
                    <a:pt x="7551" y="14"/>
                    <a:pt x="5899" y="1354"/>
                  </a:cubicBezTo>
                  <a:cubicBezTo>
                    <a:pt x="4247" y="2694"/>
                    <a:pt x="2214" y="5205"/>
                    <a:pt x="1071" y="8219"/>
                  </a:cubicBezTo>
                  <a:cubicBezTo>
                    <a:pt x="-73" y="11233"/>
                    <a:pt x="-327" y="14749"/>
                    <a:pt x="435" y="17177"/>
                  </a:cubicBezTo>
                  <a:cubicBezTo>
                    <a:pt x="1198" y="19605"/>
                    <a:pt x="2977" y="20945"/>
                    <a:pt x="5391" y="21196"/>
                  </a:cubicBezTo>
                  <a:cubicBezTo>
                    <a:pt x="7805" y="21447"/>
                    <a:pt x="10854" y="20610"/>
                    <a:pt x="13649" y="18768"/>
                  </a:cubicBezTo>
                  <a:cubicBezTo>
                    <a:pt x="16445" y="16926"/>
                    <a:pt x="18986" y="14080"/>
                    <a:pt x="20129" y="11652"/>
                  </a:cubicBezTo>
                  <a:cubicBezTo>
                    <a:pt x="21273" y="9224"/>
                    <a:pt x="21019" y="7214"/>
                    <a:pt x="19621" y="5540"/>
                  </a:cubicBezTo>
                  <a:cubicBezTo>
                    <a:pt x="18224" y="3866"/>
                    <a:pt x="15682" y="2526"/>
                    <a:pt x="13777" y="1856"/>
                  </a:cubicBezTo>
                  <a:cubicBezTo>
                    <a:pt x="11871" y="1187"/>
                    <a:pt x="10600" y="1187"/>
                    <a:pt x="9584" y="1521"/>
                  </a:cubicBezTo>
                  <a:cubicBezTo>
                    <a:pt x="8567" y="1856"/>
                    <a:pt x="7805" y="2526"/>
                    <a:pt x="8059" y="3280"/>
                  </a:cubicBezTo>
                  <a:cubicBezTo>
                    <a:pt x="8313" y="4033"/>
                    <a:pt x="9584" y="4870"/>
                    <a:pt x="10854" y="5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089614" y="603638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170085" y="5883983"/>
              <a:ext cx="179880" cy="27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80" fill="norm" stroke="1" extrusionOk="0">
                  <a:moveTo>
                    <a:pt x="13056" y="0"/>
                  </a:moveTo>
                  <a:cubicBezTo>
                    <a:pt x="10795" y="3600"/>
                    <a:pt x="8535" y="7200"/>
                    <a:pt x="6400" y="10391"/>
                  </a:cubicBezTo>
                  <a:cubicBezTo>
                    <a:pt x="4265" y="13582"/>
                    <a:pt x="2256" y="16364"/>
                    <a:pt x="1125" y="18164"/>
                  </a:cubicBezTo>
                  <a:cubicBezTo>
                    <a:pt x="-5" y="19964"/>
                    <a:pt x="-256" y="20782"/>
                    <a:pt x="246" y="21191"/>
                  </a:cubicBezTo>
                  <a:cubicBezTo>
                    <a:pt x="749" y="21600"/>
                    <a:pt x="2004" y="21600"/>
                    <a:pt x="5646" y="21027"/>
                  </a:cubicBezTo>
                  <a:cubicBezTo>
                    <a:pt x="9288" y="20455"/>
                    <a:pt x="15316" y="19309"/>
                    <a:pt x="21344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306220" y="6087183"/>
              <a:ext cx="373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670"/>
                    <a:pt x="4168" y="9341"/>
                    <a:pt x="1326" y="12941"/>
                  </a:cubicBezTo>
                  <a:cubicBezTo>
                    <a:pt x="-1516" y="16541"/>
                    <a:pt x="758" y="1907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695819" y="2894130"/>
              <a:ext cx="466000" cy="78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72" fill="norm" stroke="1" extrusionOk="0">
                  <a:moveTo>
                    <a:pt x="3950" y="21572"/>
                  </a:moveTo>
                  <a:cubicBezTo>
                    <a:pt x="2783" y="19816"/>
                    <a:pt x="1615" y="18060"/>
                    <a:pt x="886" y="16274"/>
                  </a:cubicBezTo>
                  <a:cubicBezTo>
                    <a:pt x="156" y="14489"/>
                    <a:pt x="-136" y="12674"/>
                    <a:pt x="59" y="10743"/>
                  </a:cubicBezTo>
                  <a:cubicBezTo>
                    <a:pt x="253" y="8811"/>
                    <a:pt x="934" y="6762"/>
                    <a:pt x="1956" y="5094"/>
                  </a:cubicBezTo>
                  <a:cubicBezTo>
                    <a:pt x="2978" y="3426"/>
                    <a:pt x="4340" y="2138"/>
                    <a:pt x="5848" y="1289"/>
                  </a:cubicBezTo>
                  <a:cubicBezTo>
                    <a:pt x="7356" y="440"/>
                    <a:pt x="9010" y="31"/>
                    <a:pt x="10907" y="1"/>
                  </a:cubicBezTo>
                  <a:cubicBezTo>
                    <a:pt x="12805" y="-28"/>
                    <a:pt x="14945" y="323"/>
                    <a:pt x="16648" y="792"/>
                  </a:cubicBezTo>
                  <a:cubicBezTo>
                    <a:pt x="18350" y="1260"/>
                    <a:pt x="19615" y="1845"/>
                    <a:pt x="20394" y="2694"/>
                  </a:cubicBezTo>
                  <a:cubicBezTo>
                    <a:pt x="21172" y="3543"/>
                    <a:pt x="21464" y="4655"/>
                    <a:pt x="21415" y="5943"/>
                  </a:cubicBezTo>
                  <a:cubicBezTo>
                    <a:pt x="21367" y="7231"/>
                    <a:pt x="20978" y="8694"/>
                    <a:pt x="20394" y="10450"/>
                  </a:cubicBezTo>
                  <a:cubicBezTo>
                    <a:pt x="19810" y="12206"/>
                    <a:pt x="19032" y="14255"/>
                    <a:pt x="18302" y="15952"/>
                  </a:cubicBezTo>
                  <a:cubicBezTo>
                    <a:pt x="17572" y="17650"/>
                    <a:pt x="16891" y="18996"/>
                    <a:pt x="16453" y="19816"/>
                  </a:cubicBezTo>
                  <a:cubicBezTo>
                    <a:pt x="16015" y="20635"/>
                    <a:pt x="15821" y="20928"/>
                    <a:pt x="15723" y="20840"/>
                  </a:cubicBezTo>
                  <a:cubicBezTo>
                    <a:pt x="15626" y="20752"/>
                    <a:pt x="15626" y="20284"/>
                    <a:pt x="15626" y="19992"/>
                  </a:cubicBezTo>
                  <a:cubicBezTo>
                    <a:pt x="15626" y="19699"/>
                    <a:pt x="15626" y="19582"/>
                    <a:pt x="15626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979836" y="3439233"/>
              <a:ext cx="265479" cy="17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02" fill="norm" stroke="1" extrusionOk="0">
                  <a:moveTo>
                    <a:pt x="4015" y="0"/>
                  </a:moveTo>
                  <a:cubicBezTo>
                    <a:pt x="2644" y="3767"/>
                    <a:pt x="1272" y="7535"/>
                    <a:pt x="587" y="10800"/>
                  </a:cubicBezTo>
                  <a:cubicBezTo>
                    <a:pt x="-99" y="14065"/>
                    <a:pt x="-99" y="16828"/>
                    <a:pt x="158" y="18712"/>
                  </a:cubicBezTo>
                  <a:cubicBezTo>
                    <a:pt x="415" y="20595"/>
                    <a:pt x="930" y="21600"/>
                    <a:pt x="4101" y="20344"/>
                  </a:cubicBezTo>
                  <a:cubicBezTo>
                    <a:pt x="7272" y="19088"/>
                    <a:pt x="13101" y="15572"/>
                    <a:pt x="16444" y="13312"/>
                  </a:cubicBezTo>
                  <a:cubicBezTo>
                    <a:pt x="19787" y="11051"/>
                    <a:pt x="20644" y="10047"/>
                    <a:pt x="21501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350875" y="3107387"/>
              <a:ext cx="105092" cy="18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0471" fill="norm" stroke="1" extrusionOk="0">
                  <a:moveTo>
                    <a:pt x="15423" y="7072"/>
                  </a:moveTo>
                  <a:cubicBezTo>
                    <a:pt x="13761" y="5693"/>
                    <a:pt x="12100" y="4315"/>
                    <a:pt x="10230" y="3855"/>
                  </a:cubicBezTo>
                  <a:cubicBezTo>
                    <a:pt x="8361" y="3396"/>
                    <a:pt x="6284" y="3855"/>
                    <a:pt x="4415" y="5464"/>
                  </a:cubicBezTo>
                  <a:cubicBezTo>
                    <a:pt x="2546" y="7072"/>
                    <a:pt x="884" y="9830"/>
                    <a:pt x="261" y="12357"/>
                  </a:cubicBezTo>
                  <a:cubicBezTo>
                    <a:pt x="-362" y="14885"/>
                    <a:pt x="53" y="17183"/>
                    <a:pt x="2338" y="18791"/>
                  </a:cubicBezTo>
                  <a:cubicBezTo>
                    <a:pt x="4623" y="20400"/>
                    <a:pt x="8776" y="21319"/>
                    <a:pt x="12515" y="19366"/>
                  </a:cubicBezTo>
                  <a:cubicBezTo>
                    <a:pt x="16253" y="17413"/>
                    <a:pt x="19576" y="12587"/>
                    <a:pt x="20407" y="8910"/>
                  </a:cubicBezTo>
                  <a:cubicBezTo>
                    <a:pt x="21238" y="5234"/>
                    <a:pt x="19576" y="2706"/>
                    <a:pt x="17084" y="1328"/>
                  </a:cubicBezTo>
                  <a:cubicBezTo>
                    <a:pt x="14592" y="-51"/>
                    <a:pt x="11269" y="-281"/>
                    <a:pt x="8984" y="293"/>
                  </a:cubicBezTo>
                  <a:cubicBezTo>
                    <a:pt x="6700" y="868"/>
                    <a:pt x="5453" y="2247"/>
                    <a:pt x="4207" y="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531064" y="32233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619964" y="3104672"/>
              <a:ext cx="241301" cy="22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232"/>
                  </a:moveTo>
                  <a:cubicBezTo>
                    <a:pt x="568" y="1425"/>
                    <a:pt x="1137" y="617"/>
                    <a:pt x="2179" y="214"/>
                  </a:cubicBezTo>
                  <a:cubicBezTo>
                    <a:pt x="3221" y="-190"/>
                    <a:pt x="4737" y="-190"/>
                    <a:pt x="5779" y="1728"/>
                  </a:cubicBezTo>
                  <a:cubicBezTo>
                    <a:pt x="6821" y="3646"/>
                    <a:pt x="7389" y="7481"/>
                    <a:pt x="7200" y="10307"/>
                  </a:cubicBezTo>
                  <a:cubicBezTo>
                    <a:pt x="7011" y="13133"/>
                    <a:pt x="6063" y="14950"/>
                    <a:pt x="5589" y="16565"/>
                  </a:cubicBezTo>
                  <a:cubicBezTo>
                    <a:pt x="5116" y="18180"/>
                    <a:pt x="5116" y="19593"/>
                    <a:pt x="6158" y="20401"/>
                  </a:cubicBezTo>
                  <a:cubicBezTo>
                    <a:pt x="7200" y="21208"/>
                    <a:pt x="9284" y="21410"/>
                    <a:pt x="12032" y="21006"/>
                  </a:cubicBezTo>
                  <a:cubicBezTo>
                    <a:pt x="14779" y="20603"/>
                    <a:pt x="18189" y="19593"/>
                    <a:pt x="21600" y="18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6" name="Drawing"/>
          <p:cNvGrpSpPr/>
          <p:nvPr/>
        </p:nvGrpSpPr>
        <p:grpSpPr>
          <a:xfrm>
            <a:off x="1170119" y="1631949"/>
            <a:ext cx="10922398" cy="5273928"/>
            <a:chOff x="0" y="0"/>
            <a:chExt cx="10922396" cy="5273926"/>
          </a:xfrm>
        </p:grpSpPr>
        <p:sp>
          <p:nvSpPr>
            <p:cNvPr id="1460" name="Line"/>
            <p:cNvSpPr/>
            <p:nvPr/>
          </p:nvSpPr>
          <p:spPr>
            <a:xfrm>
              <a:off x="0" y="55273"/>
              <a:ext cx="151215" cy="64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59" fill="norm" stroke="1" extrusionOk="0">
                  <a:moveTo>
                    <a:pt x="5893" y="7474"/>
                  </a:moveTo>
                  <a:cubicBezTo>
                    <a:pt x="5893" y="9662"/>
                    <a:pt x="5893" y="11850"/>
                    <a:pt x="5747" y="14074"/>
                  </a:cubicBezTo>
                  <a:cubicBezTo>
                    <a:pt x="5601" y="16297"/>
                    <a:pt x="5309" y="18556"/>
                    <a:pt x="5017" y="19862"/>
                  </a:cubicBezTo>
                  <a:cubicBezTo>
                    <a:pt x="4725" y="21168"/>
                    <a:pt x="4433" y="21521"/>
                    <a:pt x="4287" y="21450"/>
                  </a:cubicBezTo>
                  <a:cubicBezTo>
                    <a:pt x="4141" y="21380"/>
                    <a:pt x="4141" y="20886"/>
                    <a:pt x="3995" y="19509"/>
                  </a:cubicBezTo>
                  <a:cubicBezTo>
                    <a:pt x="3849" y="18133"/>
                    <a:pt x="3558" y="15874"/>
                    <a:pt x="3558" y="13333"/>
                  </a:cubicBezTo>
                  <a:cubicBezTo>
                    <a:pt x="3558" y="10792"/>
                    <a:pt x="3849" y="7968"/>
                    <a:pt x="4287" y="5850"/>
                  </a:cubicBezTo>
                  <a:cubicBezTo>
                    <a:pt x="4725" y="3733"/>
                    <a:pt x="5309" y="2321"/>
                    <a:pt x="6039" y="1439"/>
                  </a:cubicBezTo>
                  <a:cubicBezTo>
                    <a:pt x="6768" y="556"/>
                    <a:pt x="7644" y="203"/>
                    <a:pt x="9104" y="62"/>
                  </a:cubicBezTo>
                  <a:cubicBezTo>
                    <a:pt x="10563" y="-79"/>
                    <a:pt x="12606" y="-8"/>
                    <a:pt x="14941" y="556"/>
                  </a:cubicBezTo>
                  <a:cubicBezTo>
                    <a:pt x="17277" y="1121"/>
                    <a:pt x="19904" y="2180"/>
                    <a:pt x="20633" y="3733"/>
                  </a:cubicBezTo>
                  <a:cubicBezTo>
                    <a:pt x="21363" y="5286"/>
                    <a:pt x="20195" y="7333"/>
                    <a:pt x="18298" y="8603"/>
                  </a:cubicBezTo>
                  <a:cubicBezTo>
                    <a:pt x="16401" y="9874"/>
                    <a:pt x="13774" y="10368"/>
                    <a:pt x="10855" y="10580"/>
                  </a:cubicBezTo>
                  <a:cubicBezTo>
                    <a:pt x="7936" y="10792"/>
                    <a:pt x="4725" y="10721"/>
                    <a:pt x="2682" y="10509"/>
                  </a:cubicBezTo>
                  <a:cubicBezTo>
                    <a:pt x="639" y="10297"/>
                    <a:pt x="-237" y="9945"/>
                    <a:pt x="55" y="9662"/>
                  </a:cubicBezTo>
                  <a:cubicBezTo>
                    <a:pt x="347" y="9380"/>
                    <a:pt x="1806" y="9168"/>
                    <a:pt x="3266" y="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84131" y="342899"/>
              <a:ext cx="157050" cy="28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86" fill="norm" stroke="1" extrusionOk="0">
                  <a:moveTo>
                    <a:pt x="1496" y="8221"/>
                  </a:moveTo>
                  <a:cubicBezTo>
                    <a:pt x="632" y="7576"/>
                    <a:pt x="-232" y="6931"/>
                    <a:pt x="56" y="6448"/>
                  </a:cubicBezTo>
                  <a:cubicBezTo>
                    <a:pt x="344" y="5964"/>
                    <a:pt x="1784" y="5642"/>
                    <a:pt x="3224" y="5884"/>
                  </a:cubicBezTo>
                  <a:cubicBezTo>
                    <a:pt x="4664" y="6125"/>
                    <a:pt x="6104" y="6931"/>
                    <a:pt x="7400" y="9188"/>
                  </a:cubicBezTo>
                  <a:cubicBezTo>
                    <a:pt x="8696" y="11445"/>
                    <a:pt x="9848" y="15152"/>
                    <a:pt x="10136" y="17490"/>
                  </a:cubicBezTo>
                  <a:cubicBezTo>
                    <a:pt x="10424" y="19827"/>
                    <a:pt x="9848" y="20794"/>
                    <a:pt x="8840" y="21197"/>
                  </a:cubicBezTo>
                  <a:cubicBezTo>
                    <a:pt x="7832" y="21600"/>
                    <a:pt x="6392" y="21439"/>
                    <a:pt x="5528" y="19907"/>
                  </a:cubicBezTo>
                  <a:cubicBezTo>
                    <a:pt x="4664" y="18376"/>
                    <a:pt x="4376" y="15475"/>
                    <a:pt x="5384" y="12331"/>
                  </a:cubicBezTo>
                  <a:cubicBezTo>
                    <a:pt x="6392" y="9188"/>
                    <a:pt x="8696" y="5803"/>
                    <a:pt x="11576" y="3707"/>
                  </a:cubicBezTo>
                  <a:cubicBezTo>
                    <a:pt x="14456" y="1612"/>
                    <a:pt x="17912" y="806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20128" y="91877"/>
              <a:ext cx="200453" cy="60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93" fill="norm" stroke="1" extrusionOk="0">
                  <a:moveTo>
                    <a:pt x="21088" y="1485"/>
                  </a:moveTo>
                  <a:cubicBezTo>
                    <a:pt x="20643" y="954"/>
                    <a:pt x="20197" y="424"/>
                    <a:pt x="19418" y="158"/>
                  </a:cubicBezTo>
                  <a:cubicBezTo>
                    <a:pt x="18639" y="-107"/>
                    <a:pt x="17525" y="-107"/>
                    <a:pt x="15410" y="689"/>
                  </a:cubicBezTo>
                  <a:cubicBezTo>
                    <a:pt x="13294" y="1485"/>
                    <a:pt x="10177" y="3076"/>
                    <a:pt x="7282" y="4933"/>
                  </a:cubicBezTo>
                  <a:cubicBezTo>
                    <a:pt x="4387" y="6790"/>
                    <a:pt x="1715" y="8912"/>
                    <a:pt x="601" y="11110"/>
                  </a:cubicBezTo>
                  <a:cubicBezTo>
                    <a:pt x="-512" y="13308"/>
                    <a:pt x="-67" y="15581"/>
                    <a:pt x="1826" y="17287"/>
                  </a:cubicBezTo>
                  <a:cubicBezTo>
                    <a:pt x="3719" y="18992"/>
                    <a:pt x="7059" y="20129"/>
                    <a:pt x="10288" y="20735"/>
                  </a:cubicBezTo>
                  <a:cubicBezTo>
                    <a:pt x="13517" y="21341"/>
                    <a:pt x="16634" y="21417"/>
                    <a:pt x="1975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79330" y="241300"/>
              <a:ext cx="2349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1829"/>
                    <a:pt x="5449" y="3657"/>
                    <a:pt x="8951" y="6229"/>
                  </a:cubicBezTo>
                  <a:cubicBezTo>
                    <a:pt x="12454" y="8800"/>
                    <a:pt x="16735" y="12114"/>
                    <a:pt x="18973" y="14800"/>
                  </a:cubicBezTo>
                  <a:cubicBezTo>
                    <a:pt x="21211" y="17486"/>
                    <a:pt x="2140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60219" y="188694"/>
              <a:ext cx="198512" cy="47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9" fill="norm" stroke="1" extrusionOk="0">
                  <a:moveTo>
                    <a:pt x="21324" y="82"/>
                  </a:moveTo>
                  <a:cubicBezTo>
                    <a:pt x="20187" y="-15"/>
                    <a:pt x="19050" y="-111"/>
                    <a:pt x="17913" y="323"/>
                  </a:cubicBezTo>
                  <a:cubicBezTo>
                    <a:pt x="16777" y="757"/>
                    <a:pt x="15640" y="1721"/>
                    <a:pt x="13935" y="3939"/>
                  </a:cubicBezTo>
                  <a:cubicBezTo>
                    <a:pt x="12229" y="6157"/>
                    <a:pt x="9956" y="9628"/>
                    <a:pt x="7455" y="12521"/>
                  </a:cubicBezTo>
                  <a:cubicBezTo>
                    <a:pt x="4953" y="15414"/>
                    <a:pt x="2225" y="17728"/>
                    <a:pt x="975" y="19126"/>
                  </a:cubicBezTo>
                  <a:cubicBezTo>
                    <a:pt x="-276" y="20525"/>
                    <a:pt x="-49" y="21007"/>
                    <a:pt x="17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135938" y="457200"/>
              <a:ext cx="81543" cy="30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2" fill="norm" stroke="1" extrusionOk="0">
                  <a:moveTo>
                    <a:pt x="14690" y="0"/>
                  </a:moveTo>
                  <a:cubicBezTo>
                    <a:pt x="11367" y="3967"/>
                    <a:pt x="8044" y="7935"/>
                    <a:pt x="5551" y="11167"/>
                  </a:cubicBezTo>
                  <a:cubicBezTo>
                    <a:pt x="3059" y="14400"/>
                    <a:pt x="1398" y="16898"/>
                    <a:pt x="567" y="18514"/>
                  </a:cubicBezTo>
                  <a:cubicBezTo>
                    <a:pt x="-264" y="20131"/>
                    <a:pt x="-264" y="20865"/>
                    <a:pt x="1121" y="21233"/>
                  </a:cubicBezTo>
                  <a:cubicBezTo>
                    <a:pt x="2505" y="21600"/>
                    <a:pt x="5274" y="21600"/>
                    <a:pt x="8874" y="21086"/>
                  </a:cubicBezTo>
                  <a:cubicBezTo>
                    <a:pt x="12474" y="20571"/>
                    <a:pt x="16905" y="19543"/>
                    <a:pt x="2133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15880" y="6095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268280" y="6159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316963" y="558800"/>
              <a:ext cx="846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439730" y="5016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674680" y="391583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0800"/>
                    <a:pt x="11270" y="0"/>
                    <a:pt x="14870" y="0"/>
                  </a:cubicBezTo>
                  <a:cubicBezTo>
                    <a:pt x="18470" y="0"/>
                    <a:pt x="2003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673548" y="514350"/>
              <a:ext cx="19163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16200"/>
                  </a:moveTo>
                  <a:cubicBezTo>
                    <a:pt x="1077" y="18900"/>
                    <a:pt x="-110" y="21600"/>
                    <a:pt x="9" y="21600"/>
                  </a:cubicBezTo>
                  <a:cubicBezTo>
                    <a:pt x="127" y="21600"/>
                    <a:pt x="1552" y="18900"/>
                    <a:pt x="5349" y="14850"/>
                  </a:cubicBezTo>
                  <a:cubicBezTo>
                    <a:pt x="9147" y="10800"/>
                    <a:pt x="15319" y="54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112830" y="380999"/>
              <a:ext cx="131616" cy="38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94" fill="norm" stroke="1" extrusionOk="0">
                  <a:moveTo>
                    <a:pt x="12150" y="0"/>
                  </a:moveTo>
                  <a:cubicBezTo>
                    <a:pt x="15525" y="3269"/>
                    <a:pt x="18900" y="6538"/>
                    <a:pt x="20250" y="9749"/>
                  </a:cubicBezTo>
                  <a:cubicBezTo>
                    <a:pt x="21600" y="12960"/>
                    <a:pt x="20925" y="16112"/>
                    <a:pt x="19575" y="18214"/>
                  </a:cubicBezTo>
                  <a:cubicBezTo>
                    <a:pt x="18225" y="20316"/>
                    <a:pt x="16200" y="21366"/>
                    <a:pt x="13162" y="21483"/>
                  </a:cubicBezTo>
                  <a:cubicBezTo>
                    <a:pt x="10125" y="21600"/>
                    <a:pt x="6075" y="20783"/>
                    <a:pt x="3712" y="19265"/>
                  </a:cubicBezTo>
                  <a:cubicBezTo>
                    <a:pt x="1350" y="17747"/>
                    <a:pt x="675" y="15529"/>
                    <a:pt x="0" y="13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189030" y="2603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718973" y="0"/>
              <a:ext cx="13258" cy="88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6" h="21536" fill="norm" stroke="1" extrusionOk="0">
                  <a:moveTo>
                    <a:pt x="5039" y="0"/>
                  </a:moveTo>
                  <a:cubicBezTo>
                    <a:pt x="1954" y="1757"/>
                    <a:pt x="-1132" y="3514"/>
                    <a:pt x="411" y="5400"/>
                  </a:cubicBezTo>
                  <a:cubicBezTo>
                    <a:pt x="1954" y="7286"/>
                    <a:pt x="8125" y="9301"/>
                    <a:pt x="12754" y="11265"/>
                  </a:cubicBezTo>
                  <a:cubicBezTo>
                    <a:pt x="17382" y="13229"/>
                    <a:pt x="20468" y="15141"/>
                    <a:pt x="18925" y="16768"/>
                  </a:cubicBezTo>
                  <a:cubicBezTo>
                    <a:pt x="17382" y="18396"/>
                    <a:pt x="11211" y="19740"/>
                    <a:pt x="6582" y="20541"/>
                  </a:cubicBezTo>
                  <a:cubicBezTo>
                    <a:pt x="1954" y="21342"/>
                    <a:pt x="-1132" y="21600"/>
                    <a:pt x="411" y="21522"/>
                  </a:cubicBezTo>
                  <a:cubicBezTo>
                    <a:pt x="1954" y="21445"/>
                    <a:pt x="8125" y="21032"/>
                    <a:pt x="1429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027230" y="241300"/>
              <a:ext cx="1524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918"/>
                    <a:pt x="8400" y="7835"/>
                    <a:pt x="12000" y="11435"/>
                  </a:cubicBezTo>
                  <a:cubicBezTo>
                    <a:pt x="15600" y="15035"/>
                    <a:pt x="18600" y="183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058980" y="216842"/>
              <a:ext cx="190501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580"/>
                  </a:moveTo>
                  <a:cubicBezTo>
                    <a:pt x="20400" y="267"/>
                    <a:pt x="19200" y="-46"/>
                    <a:pt x="18120" y="6"/>
                  </a:cubicBezTo>
                  <a:cubicBezTo>
                    <a:pt x="17040" y="58"/>
                    <a:pt x="16080" y="476"/>
                    <a:pt x="14040" y="2250"/>
                  </a:cubicBezTo>
                  <a:cubicBezTo>
                    <a:pt x="12000" y="4024"/>
                    <a:pt x="8880" y="7154"/>
                    <a:pt x="6360" y="10597"/>
                  </a:cubicBezTo>
                  <a:cubicBezTo>
                    <a:pt x="3840" y="14041"/>
                    <a:pt x="1920" y="17797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297793" y="412750"/>
              <a:ext cx="65988" cy="3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18" fill="norm" stroke="1" extrusionOk="0">
                  <a:moveTo>
                    <a:pt x="19018" y="0"/>
                  </a:moveTo>
                  <a:cubicBezTo>
                    <a:pt x="14968" y="2498"/>
                    <a:pt x="10918" y="4996"/>
                    <a:pt x="7543" y="8229"/>
                  </a:cubicBezTo>
                  <a:cubicBezTo>
                    <a:pt x="4168" y="11461"/>
                    <a:pt x="1468" y="15429"/>
                    <a:pt x="455" y="17780"/>
                  </a:cubicBezTo>
                  <a:cubicBezTo>
                    <a:pt x="-557" y="20131"/>
                    <a:pt x="118" y="20865"/>
                    <a:pt x="2480" y="21233"/>
                  </a:cubicBezTo>
                  <a:cubicBezTo>
                    <a:pt x="4843" y="21600"/>
                    <a:pt x="8893" y="21600"/>
                    <a:pt x="12268" y="21306"/>
                  </a:cubicBezTo>
                  <a:cubicBezTo>
                    <a:pt x="15643" y="21012"/>
                    <a:pt x="18343" y="20424"/>
                    <a:pt x="21043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312980" y="5651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579680" y="4064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528880" y="5207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888386" y="406400"/>
              <a:ext cx="2784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221"/>
                    <a:pt x="4867" y="8441"/>
                    <a:pt x="1782" y="12041"/>
                  </a:cubicBezTo>
                  <a:cubicBezTo>
                    <a:pt x="-1304" y="15641"/>
                    <a:pt x="239" y="1862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898550" y="260299"/>
              <a:ext cx="103666" cy="9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622" fill="norm" stroke="1" extrusionOk="0">
                  <a:moveTo>
                    <a:pt x="10088" y="1420"/>
                  </a:moveTo>
                  <a:cubicBezTo>
                    <a:pt x="7928" y="481"/>
                    <a:pt x="5768" y="-458"/>
                    <a:pt x="4040" y="246"/>
                  </a:cubicBezTo>
                  <a:cubicBezTo>
                    <a:pt x="2312" y="951"/>
                    <a:pt x="1016" y="3299"/>
                    <a:pt x="368" y="5881"/>
                  </a:cubicBezTo>
                  <a:cubicBezTo>
                    <a:pt x="-280" y="8464"/>
                    <a:pt x="-280" y="11281"/>
                    <a:pt x="2096" y="14099"/>
                  </a:cubicBezTo>
                  <a:cubicBezTo>
                    <a:pt x="4472" y="16916"/>
                    <a:pt x="9224" y="19733"/>
                    <a:pt x="12680" y="20438"/>
                  </a:cubicBezTo>
                  <a:cubicBezTo>
                    <a:pt x="16136" y="21142"/>
                    <a:pt x="18296" y="19733"/>
                    <a:pt x="19592" y="17855"/>
                  </a:cubicBezTo>
                  <a:cubicBezTo>
                    <a:pt x="20888" y="15977"/>
                    <a:pt x="21320" y="13629"/>
                    <a:pt x="21104" y="11281"/>
                  </a:cubicBezTo>
                  <a:cubicBezTo>
                    <a:pt x="20888" y="8933"/>
                    <a:pt x="20024" y="6585"/>
                    <a:pt x="17864" y="5881"/>
                  </a:cubicBezTo>
                  <a:cubicBezTo>
                    <a:pt x="15704" y="5177"/>
                    <a:pt x="12248" y="6116"/>
                    <a:pt x="879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928930" y="666749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506780" y="7366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122730" y="7366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516430" y="7429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814880" y="68580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457"/>
                    <a:pt x="1800" y="11314"/>
                    <a:pt x="5400" y="7714"/>
                  </a:cubicBezTo>
                  <a:cubicBezTo>
                    <a:pt x="9000" y="4114"/>
                    <a:pt x="15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005380" y="127000"/>
              <a:ext cx="221575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7336" y="0"/>
                  </a:moveTo>
                  <a:cubicBezTo>
                    <a:pt x="11004" y="1786"/>
                    <a:pt x="14672" y="3571"/>
                    <a:pt x="17117" y="5357"/>
                  </a:cubicBezTo>
                  <a:cubicBezTo>
                    <a:pt x="19562" y="7142"/>
                    <a:pt x="20785" y="8928"/>
                    <a:pt x="21192" y="10915"/>
                  </a:cubicBezTo>
                  <a:cubicBezTo>
                    <a:pt x="21600" y="12902"/>
                    <a:pt x="21192" y="15091"/>
                    <a:pt x="18849" y="16819"/>
                  </a:cubicBezTo>
                  <a:cubicBezTo>
                    <a:pt x="16506" y="18547"/>
                    <a:pt x="12226" y="19814"/>
                    <a:pt x="8762" y="20534"/>
                  </a:cubicBezTo>
                  <a:cubicBezTo>
                    <a:pt x="5298" y="21254"/>
                    <a:pt x="2649" y="21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862630" y="599016"/>
              <a:ext cx="2413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0800"/>
                    <a:pt x="9853" y="0"/>
                    <a:pt x="13453" y="0"/>
                  </a:cubicBezTo>
                  <a:cubicBezTo>
                    <a:pt x="17053" y="0"/>
                    <a:pt x="193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900730" y="74295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434980" y="244189"/>
              <a:ext cx="190681" cy="59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25" fill="norm" stroke="1" extrusionOk="0">
                  <a:moveTo>
                    <a:pt x="5541" y="9186"/>
                  </a:moveTo>
                  <a:cubicBezTo>
                    <a:pt x="4367" y="9413"/>
                    <a:pt x="3193" y="9639"/>
                    <a:pt x="2371" y="10545"/>
                  </a:cubicBezTo>
                  <a:cubicBezTo>
                    <a:pt x="1549" y="11452"/>
                    <a:pt x="1080" y="13038"/>
                    <a:pt x="963" y="14813"/>
                  </a:cubicBezTo>
                  <a:cubicBezTo>
                    <a:pt x="845" y="16587"/>
                    <a:pt x="1080" y="18551"/>
                    <a:pt x="1197" y="19759"/>
                  </a:cubicBezTo>
                  <a:cubicBezTo>
                    <a:pt x="1315" y="20968"/>
                    <a:pt x="1315" y="21421"/>
                    <a:pt x="1080" y="21308"/>
                  </a:cubicBezTo>
                  <a:cubicBezTo>
                    <a:pt x="845" y="21194"/>
                    <a:pt x="376" y="20515"/>
                    <a:pt x="141" y="18702"/>
                  </a:cubicBezTo>
                  <a:cubicBezTo>
                    <a:pt x="-94" y="16890"/>
                    <a:pt x="-94" y="13944"/>
                    <a:pt x="610" y="11036"/>
                  </a:cubicBezTo>
                  <a:cubicBezTo>
                    <a:pt x="1315" y="8129"/>
                    <a:pt x="2723" y="5259"/>
                    <a:pt x="4249" y="3371"/>
                  </a:cubicBezTo>
                  <a:cubicBezTo>
                    <a:pt x="5776" y="1483"/>
                    <a:pt x="7419" y="576"/>
                    <a:pt x="9532" y="199"/>
                  </a:cubicBezTo>
                  <a:cubicBezTo>
                    <a:pt x="11645" y="-179"/>
                    <a:pt x="14228" y="-28"/>
                    <a:pt x="16458" y="727"/>
                  </a:cubicBezTo>
                  <a:cubicBezTo>
                    <a:pt x="18689" y="1483"/>
                    <a:pt x="20567" y="2842"/>
                    <a:pt x="21036" y="3975"/>
                  </a:cubicBezTo>
                  <a:cubicBezTo>
                    <a:pt x="21506" y="5108"/>
                    <a:pt x="20567" y="6014"/>
                    <a:pt x="17515" y="6883"/>
                  </a:cubicBezTo>
                  <a:cubicBezTo>
                    <a:pt x="14463" y="7751"/>
                    <a:pt x="9297" y="8582"/>
                    <a:pt x="4132" y="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520036" y="590549"/>
              <a:ext cx="225245" cy="2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5" fill="norm" stroke="1" extrusionOk="0">
                  <a:moveTo>
                    <a:pt x="286" y="9175"/>
                  </a:moveTo>
                  <a:cubicBezTo>
                    <a:pt x="84" y="8219"/>
                    <a:pt x="-118" y="7264"/>
                    <a:pt x="84" y="6404"/>
                  </a:cubicBezTo>
                  <a:cubicBezTo>
                    <a:pt x="286" y="5543"/>
                    <a:pt x="891" y="4779"/>
                    <a:pt x="2405" y="4970"/>
                  </a:cubicBezTo>
                  <a:cubicBezTo>
                    <a:pt x="3919" y="5161"/>
                    <a:pt x="6342" y="6308"/>
                    <a:pt x="8461" y="8602"/>
                  </a:cubicBezTo>
                  <a:cubicBezTo>
                    <a:pt x="10581" y="10896"/>
                    <a:pt x="12398" y="14336"/>
                    <a:pt x="13104" y="16630"/>
                  </a:cubicBezTo>
                  <a:cubicBezTo>
                    <a:pt x="13811" y="18924"/>
                    <a:pt x="13407" y="20071"/>
                    <a:pt x="12701" y="20740"/>
                  </a:cubicBezTo>
                  <a:cubicBezTo>
                    <a:pt x="11994" y="21409"/>
                    <a:pt x="10985" y="21600"/>
                    <a:pt x="10177" y="20740"/>
                  </a:cubicBezTo>
                  <a:cubicBezTo>
                    <a:pt x="9370" y="19880"/>
                    <a:pt x="8764" y="17968"/>
                    <a:pt x="9774" y="14623"/>
                  </a:cubicBezTo>
                  <a:cubicBezTo>
                    <a:pt x="10783" y="11278"/>
                    <a:pt x="13407" y="6499"/>
                    <a:pt x="15628" y="3823"/>
                  </a:cubicBezTo>
                  <a:cubicBezTo>
                    <a:pt x="17848" y="1147"/>
                    <a:pt x="19665" y="573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931327" y="349406"/>
              <a:ext cx="201304" cy="52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06" fill="norm" stroke="1" extrusionOk="0">
                  <a:moveTo>
                    <a:pt x="21178" y="1038"/>
                  </a:moveTo>
                  <a:cubicBezTo>
                    <a:pt x="20510" y="603"/>
                    <a:pt x="19842" y="167"/>
                    <a:pt x="18951" y="37"/>
                  </a:cubicBezTo>
                  <a:cubicBezTo>
                    <a:pt x="18060" y="-94"/>
                    <a:pt x="16947" y="80"/>
                    <a:pt x="14832" y="1212"/>
                  </a:cubicBezTo>
                  <a:cubicBezTo>
                    <a:pt x="12716" y="2345"/>
                    <a:pt x="9599" y="4435"/>
                    <a:pt x="7038" y="6874"/>
                  </a:cubicBezTo>
                  <a:cubicBezTo>
                    <a:pt x="4477" y="9312"/>
                    <a:pt x="2473" y="12100"/>
                    <a:pt x="1248" y="14451"/>
                  </a:cubicBezTo>
                  <a:cubicBezTo>
                    <a:pt x="23" y="16803"/>
                    <a:pt x="-422" y="18719"/>
                    <a:pt x="469" y="19895"/>
                  </a:cubicBezTo>
                  <a:cubicBezTo>
                    <a:pt x="1359" y="21071"/>
                    <a:pt x="3586" y="21506"/>
                    <a:pt x="5590" y="21506"/>
                  </a:cubicBezTo>
                  <a:cubicBezTo>
                    <a:pt x="7594" y="21506"/>
                    <a:pt x="9376" y="21071"/>
                    <a:pt x="11157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151680" y="444500"/>
              <a:ext cx="158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4243"/>
                    <a:pt x="6336" y="8486"/>
                    <a:pt x="9360" y="11893"/>
                  </a:cubicBezTo>
                  <a:cubicBezTo>
                    <a:pt x="12384" y="15300"/>
                    <a:pt x="15264" y="17871"/>
                    <a:pt x="17280" y="19350"/>
                  </a:cubicBezTo>
                  <a:cubicBezTo>
                    <a:pt x="19296" y="20829"/>
                    <a:pt x="20448" y="212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8151680" y="435705"/>
              <a:ext cx="215901" cy="41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26"/>
                  </a:moveTo>
                  <a:cubicBezTo>
                    <a:pt x="20541" y="17"/>
                    <a:pt x="19482" y="-93"/>
                    <a:pt x="18635" y="126"/>
                  </a:cubicBezTo>
                  <a:cubicBezTo>
                    <a:pt x="17788" y="346"/>
                    <a:pt x="17153" y="894"/>
                    <a:pt x="14929" y="3087"/>
                  </a:cubicBezTo>
                  <a:cubicBezTo>
                    <a:pt x="12706" y="5280"/>
                    <a:pt x="8894" y="9117"/>
                    <a:pt x="6141" y="12461"/>
                  </a:cubicBezTo>
                  <a:cubicBezTo>
                    <a:pt x="3388" y="15805"/>
                    <a:pt x="1694" y="18656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403563" y="660400"/>
              <a:ext cx="6561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29" y="4800"/>
                    <a:pt x="9058" y="9600"/>
                    <a:pt x="5226" y="12738"/>
                  </a:cubicBezTo>
                  <a:cubicBezTo>
                    <a:pt x="1394" y="15877"/>
                    <a:pt x="0" y="17354"/>
                    <a:pt x="0" y="18554"/>
                  </a:cubicBezTo>
                  <a:cubicBezTo>
                    <a:pt x="0" y="19754"/>
                    <a:pt x="1394" y="20677"/>
                    <a:pt x="4529" y="21138"/>
                  </a:cubicBezTo>
                  <a:cubicBezTo>
                    <a:pt x="7665" y="21600"/>
                    <a:pt x="12542" y="21600"/>
                    <a:pt x="17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380280" y="781049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539030" y="8001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589830" y="7429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685080" y="7556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818430" y="596849"/>
              <a:ext cx="152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00" y="11670"/>
                    <a:pt x="7800" y="3363"/>
                    <a:pt x="11400" y="870"/>
                  </a:cubicBezTo>
                  <a:cubicBezTo>
                    <a:pt x="15000" y="-1622"/>
                    <a:pt x="183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850180" y="7112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123230" y="571499"/>
              <a:ext cx="99258" cy="41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88" fill="norm" stroke="1" extrusionOk="0">
                  <a:moveTo>
                    <a:pt x="14850" y="0"/>
                  </a:moveTo>
                  <a:cubicBezTo>
                    <a:pt x="17550" y="3600"/>
                    <a:pt x="20250" y="7200"/>
                    <a:pt x="20925" y="10473"/>
                  </a:cubicBezTo>
                  <a:cubicBezTo>
                    <a:pt x="21600" y="13745"/>
                    <a:pt x="20250" y="16691"/>
                    <a:pt x="18450" y="18491"/>
                  </a:cubicBezTo>
                  <a:cubicBezTo>
                    <a:pt x="16650" y="20291"/>
                    <a:pt x="14400" y="20945"/>
                    <a:pt x="12150" y="21273"/>
                  </a:cubicBezTo>
                  <a:cubicBezTo>
                    <a:pt x="9900" y="21600"/>
                    <a:pt x="7650" y="21600"/>
                    <a:pt x="5625" y="20945"/>
                  </a:cubicBezTo>
                  <a:cubicBezTo>
                    <a:pt x="3600" y="20291"/>
                    <a:pt x="1800" y="18982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066080" y="410754"/>
              <a:ext cx="508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900" y="13094"/>
                    <a:pt x="1800" y="5581"/>
                    <a:pt x="5400" y="2294"/>
                  </a:cubicBezTo>
                  <a:cubicBezTo>
                    <a:pt x="9000" y="-993"/>
                    <a:pt x="153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504230" y="194733"/>
              <a:ext cx="31486" cy="85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0" y="1649"/>
                  </a:moveTo>
                  <a:cubicBezTo>
                    <a:pt x="0" y="1383"/>
                    <a:pt x="0" y="1117"/>
                    <a:pt x="2880" y="771"/>
                  </a:cubicBezTo>
                  <a:cubicBezTo>
                    <a:pt x="5760" y="426"/>
                    <a:pt x="11520" y="0"/>
                    <a:pt x="14400" y="0"/>
                  </a:cubicBezTo>
                  <a:cubicBezTo>
                    <a:pt x="17280" y="0"/>
                    <a:pt x="17280" y="426"/>
                    <a:pt x="18000" y="1729"/>
                  </a:cubicBezTo>
                  <a:cubicBezTo>
                    <a:pt x="18720" y="3033"/>
                    <a:pt x="20160" y="5214"/>
                    <a:pt x="20880" y="7448"/>
                  </a:cubicBezTo>
                  <a:cubicBezTo>
                    <a:pt x="21600" y="9683"/>
                    <a:pt x="21600" y="11970"/>
                    <a:pt x="20880" y="13886"/>
                  </a:cubicBezTo>
                  <a:cubicBezTo>
                    <a:pt x="20160" y="15801"/>
                    <a:pt x="18720" y="17344"/>
                    <a:pt x="16560" y="18567"/>
                  </a:cubicBezTo>
                  <a:cubicBezTo>
                    <a:pt x="14400" y="19791"/>
                    <a:pt x="11520" y="20696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729373" y="476735"/>
              <a:ext cx="213008" cy="43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0" fill="norm" stroke="1" extrusionOk="0">
                  <a:moveTo>
                    <a:pt x="350" y="924"/>
                  </a:moveTo>
                  <a:cubicBezTo>
                    <a:pt x="136" y="397"/>
                    <a:pt x="-78" y="-130"/>
                    <a:pt x="29" y="28"/>
                  </a:cubicBezTo>
                  <a:cubicBezTo>
                    <a:pt x="136" y="186"/>
                    <a:pt x="564" y="1029"/>
                    <a:pt x="2168" y="3189"/>
                  </a:cubicBezTo>
                  <a:cubicBezTo>
                    <a:pt x="3772" y="5349"/>
                    <a:pt x="6552" y="8826"/>
                    <a:pt x="9973" y="12092"/>
                  </a:cubicBezTo>
                  <a:cubicBezTo>
                    <a:pt x="13395" y="15359"/>
                    <a:pt x="17459" y="18414"/>
                    <a:pt x="21522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732830" y="477192"/>
              <a:ext cx="247651" cy="47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533"/>
                  </a:moveTo>
                  <a:cubicBezTo>
                    <a:pt x="20862" y="245"/>
                    <a:pt x="20123" y="-43"/>
                    <a:pt x="19385" y="5"/>
                  </a:cubicBezTo>
                  <a:cubicBezTo>
                    <a:pt x="18646" y="53"/>
                    <a:pt x="17908" y="437"/>
                    <a:pt x="16246" y="2069"/>
                  </a:cubicBezTo>
                  <a:cubicBezTo>
                    <a:pt x="14585" y="3701"/>
                    <a:pt x="12000" y="6581"/>
                    <a:pt x="9415" y="9461"/>
                  </a:cubicBezTo>
                  <a:cubicBezTo>
                    <a:pt x="6831" y="12341"/>
                    <a:pt x="4246" y="15221"/>
                    <a:pt x="2677" y="17237"/>
                  </a:cubicBezTo>
                  <a:cubicBezTo>
                    <a:pt x="1108" y="19253"/>
                    <a:pt x="554" y="20405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034220" y="647699"/>
              <a:ext cx="124061" cy="3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7" fill="norm" stroke="1" extrusionOk="0">
                  <a:moveTo>
                    <a:pt x="21458" y="0"/>
                  </a:moveTo>
                  <a:cubicBezTo>
                    <a:pt x="18529" y="939"/>
                    <a:pt x="15600" y="1878"/>
                    <a:pt x="12305" y="4293"/>
                  </a:cubicBezTo>
                  <a:cubicBezTo>
                    <a:pt x="9011" y="6708"/>
                    <a:pt x="5350" y="10599"/>
                    <a:pt x="3153" y="13416"/>
                  </a:cubicBezTo>
                  <a:cubicBezTo>
                    <a:pt x="956" y="16234"/>
                    <a:pt x="224" y="17978"/>
                    <a:pt x="41" y="19185"/>
                  </a:cubicBezTo>
                  <a:cubicBezTo>
                    <a:pt x="-142" y="20393"/>
                    <a:pt x="224" y="21063"/>
                    <a:pt x="2604" y="21332"/>
                  </a:cubicBezTo>
                  <a:cubicBezTo>
                    <a:pt x="4983" y="21600"/>
                    <a:pt x="9377" y="21466"/>
                    <a:pt x="1377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994881" y="793750"/>
              <a:ext cx="131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21600"/>
                  </a:moveTo>
                  <a:cubicBezTo>
                    <a:pt x="753" y="17486"/>
                    <a:pt x="-276" y="13371"/>
                    <a:pt x="67" y="10286"/>
                  </a:cubicBezTo>
                  <a:cubicBezTo>
                    <a:pt x="410" y="7200"/>
                    <a:pt x="2124" y="5143"/>
                    <a:pt x="5895" y="3600"/>
                  </a:cubicBezTo>
                  <a:cubicBezTo>
                    <a:pt x="9667" y="2057"/>
                    <a:pt x="15495" y="1029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0278930" y="6667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0800"/>
                    <a:pt x="10611" y="0"/>
                    <a:pt x="14211" y="0"/>
                  </a:cubicBezTo>
                  <a:cubicBezTo>
                    <a:pt x="17811" y="0"/>
                    <a:pt x="1970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297980" y="7366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7486"/>
                    <a:pt x="1986" y="13371"/>
                    <a:pt x="5586" y="9771"/>
                  </a:cubicBezTo>
                  <a:cubicBezTo>
                    <a:pt x="9186" y="6171"/>
                    <a:pt x="1539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590080" y="615950"/>
              <a:ext cx="635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447"/>
                    <a:pt x="11520" y="8894"/>
                    <a:pt x="7920" y="12494"/>
                  </a:cubicBezTo>
                  <a:cubicBezTo>
                    <a:pt x="4320" y="16094"/>
                    <a:pt x="216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640880" y="514349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698030" y="383116"/>
              <a:ext cx="142965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1435" y="665"/>
                  </a:moveTo>
                  <a:cubicBezTo>
                    <a:pt x="12388" y="332"/>
                    <a:pt x="13341" y="0"/>
                    <a:pt x="14612" y="0"/>
                  </a:cubicBezTo>
                  <a:cubicBezTo>
                    <a:pt x="15882" y="0"/>
                    <a:pt x="17471" y="332"/>
                    <a:pt x="18900" y="1869"/>
                  </a:cubicBezTo>
                  <a:cubicBezTo>
                    <a:pt x="20329" y="3406"/>
                    <a:pt x="21600" y="6148"/>
                    <a:pt x="21441" y="8972"/>
                  </a:cubicBezTo>
                  <a:cubicBezTo>
                    <a:pt x="21282" y="11797"/>
                    <a:pt x="19694" y="14705"/>
                    <a:pt x="16676" y="16823"/>
                  </a:cubicBezTo>
                  <a:cubicBezTo>
                    <a:pt x="13659" y="18942"/>
                    <a:pt x="9212" y="20271"/>
                    <a:pt x="6194" y="20935"/>
                  </a:cubicBezTo>
                  <a:cubicBezTo>
                    <a:pt x="3176" y="21600"/>
                    <a:pt x="158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792780" y="1535477"/>
              <a:ext cx="2222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49" y="4868"/>
                    <a:pt x="10697" y="-1303"/>
                    <a:pt x="14297" y="240"/>
                  </a:cubicBezTo>
                  <a:cubicBezTo>
                    <a:pt x="17897" y="1783"/>
                    <a:pt x="1974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6856280" y="1661255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15" y="12582"/>
                    <a:pt x="9231" y="4867"/>
                    <a:pt x="12831" y="1782"/>
                  </a:cubicBezTo>
                  <a:cubicBezTo>
                    <a:pt x="16431" y="-1304"/>
                    <a:pt x="1901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386686" y="1310845"/>
              <a:ext cx="166518" cy="61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470" fill="norm" stroke="1" extrusionOk="0">
                  <a:moveTo>
                    <a:pt x="2711" y="9823"/>
                  </a:moveTo>
                  <a:cubicBezTo>
                    <a:pt x="2711" y="12321"/>
                    <a:pt x="2711" y="14819"/>
                    <a:pt x="2711" y="16619"/>
                  </a:cubicBezTo>
                  <a:cubicBezTo>
                    <a:pt x="2711" y="18419"/>
                    <a:pt x="2711" y="19521"/>
                    <a:pt x="2450" y="20293"/>
                  </a:cubicBezTo>
                  <a:cubicBezTo>
                    <a:pt x="2190" y="21064"/>
                    <a:pt x="1670" y="21505"/>
                    <a:pt x="1279" y="21468"/>
                  </a:cubicBezTo>
                  <a:cubicBezTo>
                    <a:pt x="889" y="21432"/>
                    <a:pt x="629" y="20917"/>
                    <a:pt x="368" y="19374"/>
                  </a:cubicBezTo>
                  <a:cubicBezTo>
                    <a:pt x="108" y="17832"/>
                    <a:pt x="-152" y="15260"/>
                    <a:pt x="108" y="12762"/>
                  </a:cubicBezTo>
                  <a:cubicBezTo>
                    <a:pt x="368" y="10264"/>
                    <a:pt x="1149" y="7840"/>
                    <a:pt x="1930" y="6003"/>
                  </a:cubicBezTo>
                  <a:cubicBezTo>
                    <a:pt x="2711" y="4166"/>
                    <a:pt x="3491" y="2917"/>
                    <a:pt x="4532" y="1999"/>
                  </a:cubicBezTo>
                  <a:cubicBezTo>
                    <a:pt x="5573" y="1081"/>
                    <a:pt x="6875" y="493"/>
                    <a:pt x="8176" y="199"/>
                  </a:cubicBezTo>
                  <a:cubicBezTo>
                    <a:pt x="9477" y="-95"/>
                    <a:pt x="10778" y="-95"/>
                    <a:pt x="12730" y="419"/>
                  </a:cubicBezTo>
                  <a:cubicBezTo>
                    <a:pt x="14682" y="934"/>
                    <a:pt x="17284" y="1962"/>
                    <a:pt x="18976" y="3138"/>
                  </a:cubicBezTo>
                  <a:cubicBezTo>
                    <a:pt x="20667" y="4313"/>
                    <a:pt x="21448" y="5636"/>
                    <a:pt x="18455" y="6958"/>
                  </a:cubicBezTo>
                  <a:cubicBezTo>
                    <a:pt x="15462" y="8281"/>
                    <a:pt x="8696" y="9603"/>
                    <a:pt x="1930" y="1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529380" y="18288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561130" y="1701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7586530" y="1885950"/>
              <a:ext cx="89451" cy="3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1" fill="norm" stroke="1" extrusionOk="0">
                  <a:moveTo>
                    <a:pt x="16577" y="0"/>
                  </a:moveTo>
                  <a:cubicBezTo>
                    <a:pt x="18586" y="3751"/>
                    <a:pt x="20595" y="7502"/>
                    <a:pt x="21098" y="10735"/>
                  </a:cubicBezTo>
                  <a:cubicBezTo>
                    <a:pt x="21600" y="13969"/>
                    <a:pt x="20595" y="16685"/>
                    <a:pt x="19088" y="18366"/>
                  </a:cubicBezTo>
                  <a:cubicBezTo>
                    <a:pt x="17581" y="20048"/>
                    <a:pt x="15572" y="20695"/>
                    <a:pt x="13060" y="21083"/>
                  </a:cubicBezTo>
                  <a:cubicBezTo>
                    <a:pt x="10549" y="21471"/>
                    <a:pt x="7535" y="21600"/>
                    <a:pt x="5274" y="20824"/>
                  </a:cubicBezTo>
                  <a:cubicBezTo>
                    <a:pt x="3014" y="20048"/>
                    <a:pt x="1507" y="18366"/>
                    <a:pt x="0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669080" y="17272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487957" y="1828800"/>
              <a:ext cx="184424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0"/>
                  </a:moveTo>
                  <a:cubicBezTo>
                    <a:pt x="1013" y="0"/>
                    <a:pt x="-214" y="0"/>
                    <a:pt x="31" y="1200"/>
                  </a:cubicBezTo>
                  <a:cubicBezTo>
                    <a:pt x="277" y="2400"/>
                    <a:pt x="1995" y="4800"/>
                    <a:pt x="5800" y="8400"/>
                  </a:cubicBezTo>
                  <a:cubicBezTo>
                    <a:pt x="9604" y="12000"/>
                    <a:pt x="15495" y="1680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532680" y="19177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9096607" y="1542623"/>
              <a:ext cx="151224" cy="4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36" fill="norm" stroke="1" extrusionOk="0">
                  <a:moveTo>
                    <a:pt x="6385" y="8680"/>
                  </a:moveTo>
                  <a:cubicBezTo>
                    <a:pt x="6089" y="11467"/>
                    <a:pt x="5793" y="14254"/>
                    <a:pt x="5645" y="16245"/>
                  </a:cubicBezTo>
                  <a:cubicBezTo>
                    <a:pt x="5497" y="18236"/>
                    <a:pt x="5497" y="19430"/>
                    <a:pt x="5053" y="20227"/>
                  </a:cubicBezTo>
                  <a:cubicBezTo>
                    <a:pt x="4609" y="21023"/>
                    <a:pt x="3722" y="21421"/>
                    <a:pt x="2982" y="21321"/>
                  </a:cubicBezTo>
                  <a:cubicBezTo>
                    <a:pt x="2242" y="21222"/>
                    <a:pt x="1650" y="20625"/>
                    <a:pt x="1059" y="18684"/>
                  </a:cubicBezTo>
                  <a:cubicBezTo>
                    <a:pt x="467" y="16743"/>
                    <a:pt x="-125" y="13458"/>
                    <a:pt x="23" y="10621"/>
                  </a:cubicBezTo>
                  <a:cubicBezTo>
                    <a:pt x="171" y="7784"/>
                    <a:pt x="1059" y="5395"/>
                    <a:pt x="2538" y="3653"/>
                  </a:cubicBezTo>
                  <a:cubicBezTo>
                    <a:pt x="4017" y="1911"/>
                    <a:pt x="6089" y="816"/>
                    <a:pt x="8604" y="319"/>
                  </a:cubicBezTo>
                  <a:cubicBezTo>
                    <a:pt x="11119" y="-179"/>
                    <a:pt x="14078" y="-79"/>
                    <a:pt x="16445" y="518"/>
                  </a:cubicBezTo>
                  <a:cubicBezTo>
                    <a:pt x="18812" y="1115"/>
                    <a:pt x="20587" y="2210"/>
                    <a:pt x="21031" y="3255"/>
                  </a:cubicBezTo>
                  <a:cubicBezTo>
                    <a:pt x="21475" y="4300"/>
                    <a:pt x="20587" y="5296"/>
                    <a:pt x="17776" y="6391"/>
                  </a:cubicBezTo>
                  <a:cubicBezTo>
                    <a:pt x="14965" y="7486"/>
                    <a:pt x="10231" y="8680"/>
                    <a:pt x="5497" y="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173980" y="1790784"/>
              <a:ext cx="152451" cy="14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30" fill="norm" stroke="1" extrusionOk="0">
                  <a:moveTo>
                    <a:pt x="895" y="3690"/>
                  </a:moveTo>
                  <a:cubicBezTo>
                    <a:pt x="303" y="2148"/>
                    <a:pt x="-289" y="605"/>
                    <a:pt x="155" y="142"/>
                  </a:cubicBezTo>
                  <a:cubicBezTo>
                    <a:pt x="599" y="-321"/>
                    <a:pt x="2078" y="296"/>
                    <a:pt x="4445" y="2765"/>
                  </a:cubicBezTo>
                  <a:cubicBezTo>
                    <a:pt x="6812" y="5233"/>
                    <a:pt x="10067" y="9553"/>
                    <a:pt x="11695" y="12639"/>
                  </a:cubicBezTo>
                  <a:cubicBezTo>
                    <a:pt x="13322" y="15725"/>
                    <a:pt x="13322" y="17576"/>
                    <a:pt x="11990" y="18965"/>
                  </a:cubicBezTo>
                  <a:cubicBezTo>
                    <a:pt x="10659" y="20353"/>
                    <a:pt x="7996" y="21279"/>
                    <a:pt x="6221" y="20970"/>
                  </a:cubicBezTo>
                  <a:cubicBezTo>
                    <a:pt x="4445" y="20662"/>
                    <a:pt x="3558" y="19119"/>
                    <a:pt x="4297" y="16342"/>
                  </a:cubicBezTo>
                  <a:cubicBezTo>
                    <a:pt x="5037" y="13565"/>
                    <a:pt x="7404" y="9553"/>
                    <a:pt x="10511" y="6930"/>
                  </a:cubicBezTo>
                  <a:cubicBezTo>
                    <a:pt x="13618" y="4308"/>
                    <a:pt x="17464" y="3073"/>
                    <a:pt x="21311" y="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428030" y="20002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421407" y="1905942"/>
              <a:ext cx="38908" cy="3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2" h="19992" fill="norm" stroke="1" extrusionOk="0">
                  <a:moveTo>
                    <a:pt x="9859" y="13136"/>
                  </a:moveTo>
                  <a:cubicBezTo>
                    <a:pt x="4459" y="14273"/>
                    <a:pt x="-941" y="15410"/>
                    <a:pt x="139" y="17115"/>
                  </a:cubicBezTo>
                  <a:cubicBezTo>
                    <a:pt x="1219" y="18820"/>
                    <a:pt x="8779" y="21094"/>
                    <a:pt x="13639" y="19389"/>
                  </a:cubicBezTo>
                  <a:cubicBezTo>
                    <a:pt x="18499" y="17683"/>
                    <a:pt x="20659" y="11999"/>
                    <a:pt x="19579" y="7452"/>
                  </a:cubicBezTo>
                  <a:cubicBezTo>
                    <a:pt x="18499" y="2905"/>
                    <a:pt x="14179" y="-506"/>
                    <a:pt x="10399" y="62"/>
                  </a:cubicBezTo>
                  <a:cubicBezTo>
                    <a:pt x="6619" y="631"/>
                    <a:pt x="3379" y="5178"/>
                    <a:pt x="139" y="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567730" y="2066643"/>
              <a:ext cx="298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55" y="11375"/>
                    <a:pt x="10111" y="2735"/>
                    <a:pt x="13711" y="575"/>
                  </a:cubicBezTo>
                  <a:cubicBezTo>
                    <a:pt x="17311" y="-1585"/>
                    <a:pt x="1945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812934" y="1991005"/>
              <a:ext cx="106092" cy="14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08" fill="norm" stroke="1" extrusionOk="0">
                  <a:moveTo>
                    <a:pt x="2916" y="2242"/>
                  </a:moveTo>
                  <a:cubicBezTo>
                    <a:pt x="1286" y="1329"/>
                    <a:pt x="-344" y="416"/>
                    <a:pt x="64" y="112"/>
                  </a:cubicBezTo>
                  <a:cubicBezTo>
                    <a:pt x="471" y="-192"/>
                    <a:pt x="2916" y="112"/>
                    <a:pt x="6381" y="1177"/>
                  </a:cubicBezTo>
                  <a:cubicBezTo>
                    <a:pt x="9845" y="2242"/>
                    <a:pt x="14328" y="4067"/>
                    <a:pt x="17181" y="5740"/>
                  </a:cubicBezTo>
                  <a:cubicBezTo>
                    <a:pt x="20033" y="7414"/>
                    <a:pt x="21256" y="8935"/>
                    <a:pt x="19830" y="11521"/>
                  </a:cubicBezTo>
                  <a:cubicBezTo>
                    <a:pt x="18403" y="14107"/>
                    <a:pt x="14328" y="17757"/>
                    <a:pt x="10252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999530" y="2044700"/>
              <a:ext cx="87893" cy="31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6" fill="norm" stroke="1" extrusionOk="0">
                  <a:moveTo>
                    <a:pt x="9257" y="0"/>
                  </a:moveTo>
                  <a:cubicBezTo>
                    <a:pt x="11829" y="1595"/>
                    <a:pt x="14400" y="3189"/>
                    <a:pt x="16457" y="6016"/>
                  </a:cubicBezTo>
                  <a:cubicBezTo>
                    <a:pt x="18514" y="8843"/>
                    <a:pt x="20057" y="12902"/>
                    <a:pt x="20829" y="15294"/>
                  </a:cubicBezTo>
                  <a:cubicBezTo>
                    <a:pt x="21600" y="17686"/>
                    <a:pt x="21600" y="18411"/>
                    <a:pt x="20314" y="19281"/>
                  </a:cubicBezTo>
                  <a:cubicBezTo>
                    <a:pt x="19029" y="20150"/>
                    <a:pt x="16457" y="21165"/>
                    <a:pt x="14143" y="21383"/>
                  </a:cubicBezTo>
                  <a:cubicBezTo>
                    <a:pt x="11829" y="21600"/>
                    <a:pt x="9771" y="21020"/>
                    <a:pt x="7457" y="19136"/>
                  </a:cubicBezTo>
                  <a:cubicBezTo>
                    <a:pt x="5143" y="17251"/>
                    <a:pt x="2571" y="14062"/>
                    <a:pt x="0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037630" y="19685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76168" y="3084524"/>
              <a:ext cx="347663" cy="36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45" fill="norm" stroke="1" extrusionOk="0">
                  <a:moveTo>
                    <a:pt x="18528" y="2639"/>
                  </a:moveTo>
                  <a:cubicBezTo>
                    <a:pt x="18140" y="1790"/>
                    <a:pt x="17752" y="940"/>
                    <a:pt x="17234" y="455"/>
                  </a:cubicBezTo>
                  <a:cubicBezTo>
                    <a:pt x="16717" y="-31"/>
                    <a:pt x="16070" y="-152"/>
                    <a:pt x="14260" y="212"/>
                  </a:cubicBezTo>
                  <a:cubicBezTo>
                    <a:pt x="12449" y="576"/>
                    <a:pt x="9474" y="1426"/>
                    <a:pt x="6822" y="3185"/>
                  </a:cubicBezTo>
                  <a:cubicBezTo>
                    <a:pt x="4171" y="4945"/>
                    <a:pt x="1843" y="7614"/>
                    <a:pt x="743" y="10102"/>
                  </a:cubicBezTo>
                  <a:cubicBezTo>
                    <a:pt x="-356" y="12590"/>
                    <a:pt x="-227" y="14895"/>
                    <a:pt x="1067" y="16837"/>
                  </a:cubicBezTo>
                  <a:cubicBezTo>
                    <a:pt x="2360" y="18778"/>
                    <a:pt x="4818" y="20356"/>
                    <a:pt x="8051" y="20902"/>
                  </a:cubicBezTo>
                  <a:cubicBezTo>
                    <a:pt x="11285" y="21448"/>
                    <a:pt x="15294" y="20963"/>
                    <a:pt x="17622" y="20538"/>
                  </a:cubicBezTo>
                  <a:cubicBezTo>
                    <a:pt x="19951" y="20113"/>
                    <a:pt x="20597" y="19749"/>
                    <a:pt x="21244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91693" y="2918340"/>
              <a:ext cx="591379" cy="69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0" fill="norm" stroke="1" extrusionOk="0">
                  <a:moveTo>
                    <a:pt x="17643" y="2619"/>
                  </a:moveTo>
                  <a:cubicBezTo>
                    <a:pt x="15811" y="1643"/>
                    <a:pt x="13979" y="667"/>
                    <a:pt x="12338" y="244"/>
                  </a:cubicBezTo>
                  <a:cubicBezTo>
                    <a:pt x="10697" y="-179"/>
                    <a:pt x="9247" y="-49"/>
                    <a:pt x="7606" y="602"/>
                  </a:cubicBezTo>
                  <a:cubicBezTo>
                    <a:pt x="5965" y="1252"/>
                    <a:pt x="4133" y="2423"/>
                    <a:pt x="2836" y="3790"/>
                  </a:cubicBezTo>
                  <a:cubicBezTo>
                    <a:pt x="1538" y="5156"/>
                    <a:pt x="775" y="6717"/>
                    <a:pt x="355" y="8702"/>
                  </a:cubicBezTo>
                  <a:cubicBezTo>
                    <a:pt x="-65" y="10686"/>
                    <a:pt x="-141" y="13093"/>
                    <a:pt x="279" y="15078"/>
                  </a:cubicBezTo>
                  <a:cubicBezTo>
                    <a:pt x="699" y="17062"/>
                    <a:pt x="1614" y="18623"/>
                    <a:pt x="3332" y="19697"/>
                  </a:cubicBezTo>
                  <a:cubicBezTo>
                    <a:pt x="5049" y="20770"/>
                    <a:pt x="7568" y="21356"/>
                    <a:pt x="10087" y="21388"/>
                  </a:cubicBezTo>
                  <a:cubicBezTo>
                    <a:pt x="12605" y="21421"/>
                    <a:pt x="15124" y="20901"/>
                    <a:pt x="16918" y="19827"/>
                  </a:cubicBezTo>
                  <a:cubicBezTo>
                    <a:pt x="18711" y="18754"/>
                    <a:pt x="19780" y="17127"/>
                    <a:pt x="20467" y="15143"/>
                  </a:cubicBezTo>
                  <a:cubicBezTo>
                    <a:pt x="21154" y="13158"/>
                    <a:pt x="21459" y="10816"/>
                    <a:pt x="21268" y="8994"/>
                  </a:cubicBezTo>
                  <a:cubicBezTo>
                    <a:pt x="21077" y="7173"/>
                    <a:pt x="20390" y="5872"/>
                    <a:pt x="19551" y="4896"/>
                  </a:cubicBezTo>
                  <a:cubicBezTo>
                    <a:pt x="18711" y="3920"/>
                    <a:pt x="17719" y="3269"/>
                    <a:pt x="17032" y="2976"/>
                  </a:cubicBezTo>
                  <a:cubicBezTo>
                    <a:pt x="16345" y="2684"/>
                    <a:pt x="15964" y="2749"/>
                    <a:pt x="15582" y="2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964653" y="3148486"/>
              <a:ext cx="195928" cy="40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35" fill="norm" stroke="1" extrusionOk="0">
                  <a:moveTo>
                    <a:pt x="21046" y="2745"/>
                  </a:moveTo>
                  <a:cubicBezTo>
                    <a:pt x="20819" y="2073"/>
                    <a:pt x="20591" y="1402"/>
                    <a:pt x="18431" y="842"/>
                  </a:cubicBezTo>
                  <a:cubicBezTo>
                    <a:pt x="16271" y="283"/>
                    <a:pt x="12179" y="-165"/>
                    <a:pt x="8768" y="59"/>
                  </a:cubicBezTo>
                  <a:cubicBezTo>
                    <a:pt x="5358" y="283"/>
                    <a:pt x="2629" y="1178"/>
                    <a:pt x="1151" y="2353"/>
                  </a:cubicBezTo>
                  <a:cubicBezTo>
                    <a:pt x="-327" y="3528"/>
                    <a:pt x="-554" y="4983"/>
                    <a:pt x="1492" y="6774"/>
                  </a:cubicBezTo>
                  <a:cubicBezTo>
                    <a:pt x="3539" y="8565"/>
                    <a:pt x="7859" y="10691"/>
                    <a:pt x="11042" y="12370"/>
                  </a:cubicBezTo>
                  <a:cubicBezTo>
                    <a:pt x="14225" y="14048"/>
                    <a:pt x="16271" y="15280"/>
                    <a:pt x="16953" y="16511"/>
                  </a:cubicBezTo>
                  <a:cubicBezTo>
                    <a:pt x="17635" y="17742"/>
                    <a:pt x="16953" y="18973"/>
                    <a:pt x="15475" y="19812"/>
                  </a:cubicBezTo>
                  <a:cubicBezTo>
                    <a:pt x="13998" y="20652"/>
                    <a:pt x="11724" y="21099"/>
                    <a:pt x="9905" y="21267"/>
                  </a:cubicBezTo>
                  <a:cubicBezTo>
                    <a:pt x="8086" y="21435"/>
                    <a:pt x="6722" y="21323"/>
                    <a:pt x="5926" y="20596"/>
                  </a:cubicBezTo>
                  <a:cubicBezTo>
                    <a:pt x="5130" y="19868"/>
                    <a:pt x="4903" y="18525"/>
                    <a:pt x="4675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792774" y="2958051"/>
              <a:ext cx="620525" cy="71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4" fill="norm" stroke="1" extrusionOk="0">
                  <a:moveTo>
                    <a:pt x="13682" y="3072"/>
                  </a:moveTo>
                  <a:cubicBezTo>
                    <a:pt x="13320" y="2502"/>
                    <a:pt x="12957" y="1932"/>
                    <a:pt x="12088" y="1615"/>
                  </a:cubicBezTo>
                  <a:cubicBezTo>
                    <a:pt x="11218" y="1299"/>
                    <a:pt x="9841" y="1235"/>
                    <a:pt x="8210" y="1805"/>
                  </a:cubicBezTo>
                  <a:cubicBezTo>
                    <a:pt x="6579" y="2375"/>
                    <a:pt x="4694" y="3579"/>
                    <a:pt x="3245" y="4909"/>
                  </a:cubicBezTo>
                  <a:cubicBezTo>
                    <a:pt x="1795" y="6239"/>
                    <a:pt x="780" y="7696"/>
                    <a:pt x="309" y="9343"/>
                  </a:cubicBezTo>
                  <a:cubicBezTo>
                    <a:pt x="-162" y="10990"/>
                    <a:pt x="-90" y="12827"/>
                    <a:pt x="490" y="14664"/>
                  </a:cubicBezTo>
                  <a:cubicBezTo>
                    <a:pt x="1070" y="16501"/>
                    <a:pt x="2157" y="18338"/>
                    <a:pt x="3643" y="19573"/>
                  </a:cubicBezTo>
                  <a:cubicBezTo>
                    <a:pt x="5129" y="20808"/>
                    <a:pt x="7014" y="21442"/>
                    <a:pt x="9152" y="21473"/>
                  </a:cubicBezTo>
                  <a:cubicBezTo>
                    <a:pt x="11290" y="21505"/>
                    <a:pt x="13682" y="20935"/>
                    <a:pt x="15603" y="19921"/>
                  </a:cubicBezTo>
                  <a:cubicBezTo>
                    <a:pt x="17524" y="18908"/>
                    <a:pt x="18974" y="17451"/>
                    <a:pt x="19952" y="15677"/>
                  </a:cubicBezTo>
                  <a:cubicBezTo>
                    <a:pt x="20931" y="13904"/>
                    <a:pt x="21438" y="11814"/>
                    <a:pt x="21184" y="9787"/>
                  </a:cubicBezTo>
                  <a:cubicBezTo>
                    <a:pt x="20931" y="7760"/>
                    <a:pt x="19916" y="5796"/>
                    <a:pt x="18974" y="4244"/>
                  </a:cubicBezTo>
                  <a:cubicBezTo>
                    <a:pt x="18031" y="2692"/>
                    <a:pt x="17161" y="1552"/>
                    <a:pt x="16328" y="855"/>
                  </a:cubicBezTo>
                  <a:cubicBezTo>
                    <a:pt x="15494" y="158"/>
                    <a:pt x="14697" y="-95"/>
                    <a:pt x="14117" y="32"/>
                  </a:cubicBezTo>
                  <a:cubicBezTo>
                    <a:pt x="13537" y="158"/>
                    <a:pt x="13175" y="665"/>
                    <a:pt x="12812" y="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61918" y="2149337"/>
              <a:ext cx="507963" cy="81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0" fill="norm" stroke="1" extrusionOk="0">
                  <a:moveTo>
                    <a:pt x="6989" y="21409"/>
                  </a:moveTo>
                  <a:cubicBezTo>
                    <a:pt x="6541" y="21464"/>
                    <a:pt x="6093" y="21520"/>
                    <a:pt x="5690" y="21437"/>
                  </a:cubicBezTo>
                  <a:cubicBezTo>
                    <a:pt x="5287" y="21353"/>
                    <a:pt x="4928" y="21131"/>
                    <a:pt x="4166" y="20354"/>
                  </a:cubicBezTo>
                  <a:cubicBezTo>
                    <a:pt x="3404" y="19577"/>
                    <a:pt x="2239" y="18244"/>
                    <a:pt x="1433" y="16772"/>
                  </a:cubicBezTo>
                  <a:cubicBezTo>
                    <a:pt x="626" y="15301"/>
                    <a:pt x="178" y="13691"/>
                    <a:pt x="43" y="11942"/>
                  </a:cubicBezTo>
                  <a:cubicBezTo>
                    <a:pt x="-91" y="10192"/>
                    <a:pt x="88" y="8305"/>
                    <a:pt x="581" y="6444"/>
                  </a:cubicBezTo>
                  <a:cubicBezTo>
                    <a:pt x="1074" y="4584"/>
                    <a:pt x="1881" y="2752"/>
                    <a:pt x="2687" y="1641"/>
                  </a:cubicBezTo>
                  <a:cubicBezTo>
                    <a:pt x="3494" y="531"/>
                    <a:pt x="4301" y="142"/>
                    <a:pt x="5600" y="31"/>
                  </a:cubicBezTo>
                  <a:cubicBezTo>
                    <a:pt x="6900" y="-80"/>
                    <a:pt x="8692" y="87"/>
                    <a:pt x="10395" y="808"/>
                  </a:cubicBezTo>
                  <a:cubicBezTo>
                    <a:pt x="12098" y="1530"/>
                    <a:pt x="13711" y="2807"/>
                    <a:pt x="14563" y="4362"/>
                  </a:cubicBezTo>
                  <a:cubicBezTo>
                    <a:pt x="15414" y="5917"/>
                    <a:pt x="15504" y="7749"/>
                    <a:pt x="15549" y="9721"/>
                  </a:cubicBezTo>
                  <a:cubicBezTo>
                    <a:pt x="15594" y="11692"/>
                    <a:pt x="15594" y="13802"/>
                    <a:pt x="15414" y="15579"/>
                  </a:cubicBezTo>
                  <a:cubicBezTo>
                    <a:pt x="15235" y="17355"/>
                    <a:pt x="14877" y="18799"/>
                    <a:pt x="14653" y="19688"/>
                  </a:cubicBezTo>
                  <a:cubicBezTo>
                    <a:pt x="14429" y="20576"/>
                    <a:pt x="14339" y="20909"/>
                    <a:pt x="14115" y="20992"/>
                  </a:cubicBezTo>
                  <a:cubicBezTo>
                    <a:pt x="13891" y="21076"/>
                    <a:pt x="13532" y="20909"/>
                    <a:pt x="13129" y="20326"/>
                  </a:cubicBezTo>
                  <a:cubicBezTo>
                    <a:pt x="12726" y="19743"/>
                    <a:pt x="12277" y="18744"/>
                    <a:pt x="12009" y="18050"/>
                  </a:cubicBezTo>
                  <a:cubicBezTo>
                    <a:pt x="11740" y="17355"/>
                    <a:pt x="11650" y="16967"/>
                    <a:pt x="11471" y="16661"/>
                  </a:cubicBezTo>
                  <a:cubicBezTo>
                    <a:pt x="11292" y="16356"/>
                    <a:pt x="11023" y="16134"/>
                    <a:pt x="10888" y="16189"/>
                  </a:cubicBezTo>
                  <a:cubicBezTo>
                    <a:pt x="10754" y="16245"/>
                    <a:pt x="10754" y="16578"/>
                    <a:pt x="11068" y="17217"/>
                  </a:cubicBezTo>
                  <a:cubicBezTo>
                    <a:pt x="11381" y="17855"/>
                    <a:pt x="12009" y="18799"/>
                    <a:pt x="12546" y="19327"/>
                  </a:cubicBezTo>
                  <a:cubicBezTo>
                    <a:pt x="13084" y="19854"/>
                    <a:pt x="13532" y="19965"/>
                    <a:pt x="14025" y="20021"/>
                  </a:cubicBezTo>
                  <a:cubicBezTo>
                    <a:pt x="14518" y="20076"/>
                    <a:pt x="15056" y="20076"/>
                    <a:pt x="16311" y="19438"/>
                  </a:cubicBezTo>
                  <a:cubicBezTo>
                    <a:pt x="17565" y="18799"/>
                    <a:pt x="19537" y="17522"/>
                    <a:pt x="21509" y="1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255580" y="1945216"/>
              <a:ext cx="95251" cy="20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21600" y="1746"/>
                  </a:moveTo>
                  <a:cubicBezTo>
                    <a:pt x="18240" y="873"/>
                    <a:pt x="14880" y="0"/>
                    <a:pt x="12480" y="0"/>
                  </a:cubicBezTo>
                  <a:cubicBezTo>
                    <a:pt x="10080" y="0"/>
                    <a:pt x="8640" y="873"/>
                    <a:pt x="6960" y="3600"/>
                  </a:cubicBezTo>
                  <a:cubicBezTo>
                    <a:pt x="5280" y="6327"/>
                    <a:pt x="3360" y="10909"/>
                    <a:pt x="3600" y="14182"/>
                  </a:cubicBezTo>
                  <a:cubicBezTo>
                    <a:pt x="3840" y="17455"/>
                    <a:pt x="6240" y="19418"/>
                    <a:pt x="8880" y="20400"/>
                  </a:cubicBezTo>
                  <a:cubicBezTo>
                    <a:pt x="11520" y="21382"/>
                    <a:pt x="14400" y="21382"/>
                    <a:pt x="16560" y="19309"/>
                  </a:cubicBezTo>
                  <a:cubicBezTo>
                    <a:pt x="18720" y="17237"/>
                    <a:pt x="20160" y="13091"/>
                    <a:pt x="20400" y="9709"/>
                  </a:cubicBezTo>
                  <a:cubicBezTo>
                    <a:pt x="20640" y="6327"/>
                    <a:pt x="19680" y="3709"/>
                    <a:pt x="17040" y="2073"/>
                  </a:cubicBezTo>
                  <a:cubicBezTo>
                    <a:pt x="14400" y="437"/>
                    <a:pt x="10080" y="-218"/>
                    <a:pt x="6960" y="109"/>
                  </a:cubicBezTo>
                  <a:cubicBezTo>
                    <a:pt x="3840" y="437"/>
                    <a:pt x="1920" y="1746"/>
                    <a:pt x="0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465130" y="205104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544235" y="1833273"/>
              <a:ext cx="130446" cy="37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6" fill="norm" stroke="1" extrusionOk="0">
                  <a:moveTo>
                    <a:pt x="16244" y="5538"/>
                  </a:moveTo>
                  <a:cubicBezTo>
                    <a:pt x="13109" y="3727"/>
                    <a:pt x="9973" y="1917"/>
                    <a:pt x="7535" y="952"/>
                  </a:cubicBezTo>
                  <a:cubicBezTo>
                    <a:pt x="5096" y="-13"/>
                    <a:pt x="3354" y="-134"/>
                    <a:pt x="2135" y="107"/>
                  </a:cubicBezTo>
                  <a:cubicBezTo>
                    <a:pt x="915" y="349"/>
                    <a:pt x="218" y="952"/>
                    <a:pt x="44" y="1857"/>
                  </a:cubicBezTo>
                  <a:cubicBezTo>
                    <a:pt x="-130" y="2762"/>
                    <a:pt x="218" y="3969"/>
                    <a:pt x="915" y="4813"/>
                  </a:cubicBezTo>
                  <a:cubicBezTo>
                    <a:pt x="1612" y="5658"/>
                    <a:pt x="2657" y="6141"/>
                    <a:pt x="4573" y="6382"/>
                  </a:cubicBezTo>
                  <a:cubicBezTo>
                    <a:pt x="6489" y="6624"/>
                    <a:pt x="9276" y="6624"/>
                    <a:pt x="11367" y="6382"/>
                  </a:cubicBezTo>
                  <a:cubicBezTo>
                    <a:pt x="13457" y="6141"/>
                    <a:pt x="14851" y="5658"/>
                    <a:pt x="15547" y="5839"/>
                  </a:cubicBezTo>
                  <a:cubicBezTo>
                    <a:pt x="16244" y="6020"/>
                    <a:pt x="16244" y="6865"/>
                    <a:pt x="17115" y="9580"/>
                  </a:cubicBezTo>
                  <a:cubicBezTo>
                    <a:pt x="17986" y="12295"/>
                    <a:pt x="19728" y="16881"/>
                    <a:pt x="2147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327546" y="2950653"/>
              <a:ext cx="1490135" cy="30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45" y="21299"/>
                  </a:moveTo>
                  <a:cubicBezTo>
                    <a:pt x="123" y="20849"/>
                    <a:pt x="0" y="20399"/>
                    <a:pt x="0" y="19874"/>
                  </a:cubicBezTo>
                  <a:cubicBezTo>
                    <a:pt x="0" y="19349"/>
                    <a:pt x="123" y="18749"/>
                    <a:pt x="690" y="17174"/>
                  </a:cubicBezTo>
                  <a:cubicBezTo>
                    <a:pt x="1258" y="15599"/>
                    <a:pt x="2270" y="13049"/>
                    <a:pt x="3329" y="10799"/>
                  </a:cubicBezTo>
                  <a:cubicBezTo>
                    <a:pt x="4387" y="8549"/>
                    <a:pt x="5492" y="6599"/>
                    <a:pt x="6643" y="4949"/>
                  </a:cubicBezTo>
                  <a:cubicBezTo>
                    <a:pt x="7793" y="3299"/>
                    <a:pt x="8990" y="1949"/>
                    <a:pt x="10156" y="1049"/>
                  </a:cubicBezTo>
                  <a:cubicBezTo>
                    <a:pt x="11322" y="149"/>
                    <a:pt x="12457" y="-301"/>
                    <a:pt x="13531" y="224"/>
                  </a:cubicBezTo>
                  <a:cubicBezTo>
                    <a:pt x="14605" y="749"/>
                    <a:pt x="15617" y="2249"/>
                    <a:pt x="16676" y="4274"/>
                  </a:cubicBezTo>
                  <a:cubicBezTo>
                    <a:pt x="17734" y="6299"/>
                    <a:pt x="18839" y="8849"/>
                    <a:pt x="19667" y="10949"/>
                  </a:cubicBezTo>
                  <a:cubicBezTo>
                    <a:pt x="20495" y="13049"/>
                    <a:pt x="21048" y="14699"/>
                    <a:pt x="21600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570030" y="2952750"/>
              <a:ext cx="22273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9084" y="0"/>
                  </a:moveTo>
                  <a:cubicBezTo>
                    <a:pt x="10497" y="2035"/>
                    <a:pt x="11910" y="4070"/>
                    <a:pt x="13929" y="6183"/>
                  </a:cubicBezTo>
                  <a:cubicBezTo>
                    <a:pt x="15948" y="8296"/>
                    <a:pt x="18572" y="10487"/>
                    <a:pt x="19985" y="11974"/>
                  </a:cubicBezTo>
                  <a:cubicBezTo>
                    <a:pt x="21398" y="13461"/>
                    <a:pt x="21600" y="14243"/>
                    <a:pt x="20692" y="15261"/>
                  </a:cubicBezTo>
                  <a:cubicBezTo>
                    <a:pt x="19783" y="16278"/>
                    <a:pt x="17764" y="17530"/>
                    <a:pt x="14131" y="18626"/>
                  </a:cubicBezTo>
                  <a:cubicBezTo>
                    <a:pt x="10497" y="19722"/>
                    <a:pt x="5249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091889" y="2659915"/>
              <a:ext cx="102208" cy="20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140" fill="norm" stroke="1" extrusionOk="0">
                  <a:moveTo>
                    <a:pt x="13084" y="2667"/>
                  </a:moveTo>
                  <a:cubicBezTo>
                    <a:pt x="10119" y="1155"/>
                    <a:pt x="7155" y="-357"/>
                    <a:pt x="5037" y="75"/>
                  </a:cubicBezTo>
                  <a:cubicBezTo>
                    <a:pt x="2919" y="507"/>
                    <a:pt x="1649" y="2883"/>
                    <a:pt x="802" y="6123"/>
                  </a:cubicBezTo>
                  <a:cubicBezTo>
                    <a:pt x="-45" y="9363"/>
                    <a:pt x="-469" y="13467"/>
                    <a:pt x="802" y="16383"/>
                  </a:cubicBezTo>
                  <a:cubicBezTo>
                    <a:pt x="2072" y="19299"/>
                    <a:pt x="5037" y="21027"/>
                    <a:pt x="8425" y="21135"/>
                  </a:cubicBezTo>
                  <a:cubicBezTo>
                    <a:pt x="11813" y="21243"/>
                    <a:pt x="15625" y="19731"/>
                    <a:pt x="17955" y="17031"/>
                  </a:cubicBezTo>
                  <a:cubicBezTo>
                    <a:pt x="20284" y="14331"/>
                    <a:pt x="21131" y="10443"/>
                    <a:pt x="19860" y="7851"/>
                  </a:cubicBezTo>
                  <a:cubicBezTo>
                    <a:pt x="18590" y="5259"/>
                    <a:pt x="15202" y="3963"/>
                    <a:pt x="12660" y="3639"/>
                  </a:cubicBezTo>
                  <a:cubicBezTo>
                    <a:pt x="10119" y="3315"/>
                    <a:pt x="8425" y="3963"/>
                    <a:pt x="7578" y="4395"/>
                  </a:cubicBezTo>
                  <a:cubicBezTo>
                    <a:pt x="6731" y="4827"/>
                    <a:pt x="6731" y="5043"/>
                    <a:pt x="6731" y="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290630" y="27368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341430" y="2597150"/>
              <a:ext cx="31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72"/>
                    <a:pt x="2880" y="10944"/>
                    <a:pt x="6480" y="14544"/>
                  </a:cubicBezTo>
                  <a:cubicBezTo>
                    <a:pt x="10080" y="18144"/>
                    <a:pt x="1584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048751" y="2260394"/>
              <a:ext cx="370393" cy="71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52" fill="norm" stroke="1" extrusionOk="0">
                  <a:moveTo>
                    <a:pt x="6375" y="20399"/>
                  </a:moveTo>
                  <a:cubicBezTo>
                    <a:pt x="5168" y="19256"/>
                    <a:pt x="3961" y="18112"/>
                    <a:pt x="2936" y="16492"/>
                  </a:cubicBezTo>
                  <a:cubicBezTo>
                    <a:pt x="1910" y="14872"/>
                    <a:pt x="1065" y="12776"/>
                    <a:pt x="522" y="10679"/>
                  </a:cubicBezTo>
                  <a:cubicBezTo>
                    <a:pt x="-21" y="8583"/>
                    <a:pt x="-262" y="6486"/>
                    <a:pt x="402" y="4644"/>
                  </a:cubicBezTo>
                  <a:cubicBezTo>
                    <a:pt x="1065" y="2801"/>
                    <a:pt x="2634" y="1213"/>
                    <a:pt x="4565" y="483"/>
                  </a:cubicBezTo>
                  <a:cubicBezTo>
                    <a:pt x="6496" y="-248"/>
                    <a:pt x="8788" y="-121"/>
                    <a:pt x="11262" y="673"/>
                  </a:cubicBezTo>
                  <a:cubicBezTo>
                    <a:pt x="13736" y="1467"/>
                    <a:pt x="16391" y="2928"/>
                    <a:pt x="18140" y="4548"/>
                  </a:cubicBezTo>
                  <a:cubicBezTo>
                    <a:pt x="19890" y="6168"/>
                    <a:pt x="20735" y="7947"/>
                    <a:pt x="20614" y="9980"/>
                  </a:cubicBezTo>
                  <a:cubicBezTo>
                    <a:pt x="20493" y="12013"/>
                    <a:pt x="19407" y="14300"/>
                    <a:pt x="18683" y="15761"/>
                  </a:cubicBezTo>
                  <a:cubicBezTo>
                    <a:pt x="17959" y="17223"/>
                    <a:pt x="17597" y="17858"/>
                    <a:pt x="17115" y="18461"/>
                  </a:cubicBezTo>
                  <a:cubicBezTo>
                    <a:pt x="16632" y="19065"/>
                    <a:pt x="16029" y="19637"/>
                    <a:pt x="15606" y="19637"/>
                  </a:cubicBezTo>
                  <a:cubicBezTo>
                    <a:pt x="15184" y="19637"/>
                    <a:pt x="14942" y="19065"/>
                    <a:pt x="14822" y="18620"/>
                  </a:cubicBezTo>
                  <a:cubicBezTo>
                    <a:pt x="14701" y="18176"/>
                    <a:pt x="14701" y="17858"/>
                    <a:pt x="14520" y="17572"/>
                  </a:cubicBezTo>
                  <a:cubicBezTo>
                    <a:pt x="14339" y="17286"/>
                    <a:pt x="13977" y="17032"/>
                    <a:pt x="13434" y="16810"/>
                  </a:cubicBezTo>
                  <a:cubicBezTo>
                    <a:pt x="12891" y="16587"/>
                    <a:pt x="12167" y="16397"/>
                    <a:pt x="11745" y="16460"/>
                  </a:cubicBezTo>
                  <a:cubicBezTo>
                    <a:pt x="11322" y="16524"/>
                    <a:pt x="11202" y="16841"/>
                    <a:pt x="11383" y="17286"/>
                  </a:cubicBezTo>
                  <a:cubicBezTo>
                    <a:pt x="11564" y="17731"/>
                    <a:pt x="12046" y="18303"/>
                    <a:pt x="12589" y="18716"/>
                  </a:cubicBezTo>
                  <a:cubicBezTo>
                    <a:pt x="13132" y="19128"/>
                    <a:pt x="13736" y="19383"/>
                    <a:pt x="14701" y="19446"/>
                  </a:cubicBezTo>
                  <a:cubicBezTo>
                    <a:pt x="15666" y="19510"/>
                    <a:pt x="16994" y="19383"/>
                    <a:pt x="18261" y="19160"/>
                  </a:cubicBezTo>
                  <a:cubicBezTo>
                    <a:pt x="19528" y="18938"/>
                    <a:pt x="20735" y="18620"/>
                    <a:pt x="21036" y="18525"/>
                  </a:cubicBezTo>
                  <a:cubicBezTo>
                    <a:pt x="21338" y="18430"/>
                    <a:pt x="20735" y="18557"/>
                    <a:pt x="19950" y="18906"/>
                  </a:cubicBezTo>
                  <a:cubicBezTo>
                    <a:pt x="19166" y="19256"/>
                    <a:pt x="18201" y="19827"/>
                    <a:pt x="17778" y="20272"/>
                  </a:cubicBezTo>
                  <a:cubicBezTo>
                    <a:pt x="17356" y="20717"/>
                    <a:pt x="17477" y="21034"/>
                    <a:pt x="17597" y="21193"/>
                  </a:cubicBezTo>
                  <a:cubicBezTo>
                    <a:pt x="17718" y="21352"/>
                    <a:pt x="17839" y="21352"/>
                    <a:pt x="17959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618725" y="2513054"/>
              <a:ext cx="124686" cy="23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52" fill="norm" stroke="1" extrusionOk="0">
                  <a:moveTo>
                    <a:pt x="19279" y="139"/>
                  </a:moveTo>
                  <a:cubicBezTo>
                    <a:pt x="17119" y="-52"/>
                    <a:pt x="14959" y="-243"/>
                    <a:pt x="12079" y="999"/>
                  </a:cubicBezTo>
                  <a:cubicBezTo>
                    <a:pt x="9199" y="2242"/>
                    <a:pt x="5599" y="4918"/>
                    <a:pt x="3259" y="8072"/>
                  </a:cubicBezTo>
                  <a:cubicBezTo>
                    <a:pt x="919" y="11226"/>
                    <a:pt x="-161" y="14858"/>
                    <a:pt x="19" y="17152"/>
                  </a:cubicBezTo>
                  <a:cubicBezTo>
                    <a:pt x="199" y="19445"/>
                    <a:pt x="1639" y="20401"/>
                    <a:pt x="3439" y="20879"/>
                  </a:cubicBezTo>
                  <a:cubicBezTo>
                    <a:pt x="5239" y="21357"/>
                    <a:pt x="7399" y="21357"/>
                    <a:pt x="10459" y="19637"/>
                  </a:cubicBezTo>
                  <a:cubicBezTo>
                    <a:pt x="13519" y="17916"/>
                    <a:pt x="17479" y="14476"/>
                    <a:pt x="19459" y="11608"/>
                  </a:cubicBezTo>
                  <a:cubicBezTo>
                    <a:pt x="21439" y="8741"/>
                    <a:pt x="21439" y="6447"/>
                    <a:pt x="20899" y="4727"/>
                  </a:cubicBezTo>
                  <a:cubicBezTo>
                    <a:pt x="20359" y="3007"/>
                    <a:pt x="19279" y="1860"/>
                    <a:pt x="17839" y="1191"/>
                  </a:cubicBezTo>
                  <a:cubicBezTo>
                    <a:pt x="16399" y="522"/>
                    <a:pt x="14599" y="330"/>
                    <a:pt x="13519" y="713"/>
                  </a:cubicBezTo>
                  <a:cubicBezTo>
                    <a:pt x="12439" y="1095"/>
                    <a:pt x="12079" y="2051"/>
                    <a:pt x="11719" y="3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770180" y="26733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903530" y="2500123"/>
              <a:ext cx="101870" cy="27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40" fill="norm" stroke="1" extrusionOk="0">
                  <a:moveTo>
                    <a:pt x="21159" y="2534"/>
                  </a:moveTo>
                  <a:cubicBezTo>
                    <a:pt x="17192" y="1574"/>
                    <a:pt x="13224" y="614"/>
                    <a:pt x="10139" y="214"/>
                  </a:cubicBezTo>
                  <a:cubicBezTo>
                    <a:pt x="7053" y="-186"/>
                    <a:pt x="4849" y="-26"/>
                    <a:pt x="3306" y="694"/>
                  </a:cubicBezTo>
                  <a:cubicBezTo>
                    <a:pt x="1763" y="1414"/>
                    <a:pt x="882" y="2694"/>
                    <a:pt x="2865" y="4534"/>
                  </a:cubicBezTo>
                  <a:cubicBezTo>
                    <a:pt x="4849" y="6374"/>
                    <a:pt x="9698" y="8774"/>
                    <a:pt x="13665" y="10854"/>
                  </a:cubicBezTo>
                  <a:cubicBezTo>
                    <a:pt x="17633" y="12934"/>
                    <a:pt x="20718" y="14694"/>
                    <a:pt x="21159" y="16534"/>
                  </a:cubicBezTo>
                  <a:cubicBezTo>
                    <a:pt x="21600" y="18374"/>
                    <a:pt x="19396" y="20294"/>
                    <a:pt x="16090" y="20854"/>
                  </a:cubicBezTo>
                  <a:cubicBezTo>
                    <a:pt x="12784" y="21414"/>
                    <a:pt x="8376" y="20614"/>
                    <a:pt x="5510" y="19734"/>
                  </a:cubicBezTo>
                  <a:cubicBezTo>
                    <a:pt x="2645" y="18854"/>
                    <a:pt x="1322" y="17894"/>
                    <a:pt x="0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928930" y="2493287"/>
              <a:ext cx="279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073" y="12793"/>
                    <a:pt x="10145" y="5170"/>
                    <a:pt x="13745" y="1993"/>
                  </a:cubicBezTo>
                  <a:cubicBezTo>
                    <a:pt x="17345" y="-1183"/>
                    <a:pt x="1947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352155" y="3594878"/>
              <a:ext cx="1573476" cy="40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45" fill="norm" stroke="1" extrusionOk="0">
                  <a:moveTo>
                    <a:pt x="21582" y="1994"/>
                  </a:moveTo>
                  <a:cubicBezTo>
                    <a:pt x="21350" y="4595"/>
                    <a:pt x="21117" y="7196"/>
                    <a:pt x="20682" y="9797"/>
                  </a:cubicBezTo>
                  <a:cubicBezTo>
                    <a:pt x="20247" y="12398"/>
                    <a:pt x="19608" y="14999"/>
                    <a:pt x="18969" y="16865"/>
                  </a:cubicBezTo>
                  <a:cubicBezTo>
                    <a:pt x="18330" y="18731"/>
                    <a:pt x="17692" y="19862"/>
                    <a:pt x="16763" y="20540"/>
                  </a:cubicBezTo>
                  <a:cubicBezTo>
                    <a:pt x="15834" y="21219"/>
                    <a:pt x="14614" y="21445"/>
                    <a:pt x="13511" y="21445"/>
                  </a:cubicBezTo>
                  <a:cubicBezTo>
                    <a:pt x="12408" y="21445"/>
                    <a:pt x="11421" y="21219"/>
                    <a:pt x="10390" y="20823"/>
                  </a:cubicBezTo>
                  <a:cubicBezTo>
                    <a:pt x="9359" y="20427"/>
                    <a:pt x="8285" y="19862"/>
                    <a:pt x="7197" y="18900"/>
                  </a:cubicBezTo>
                  <a:cubicBezTo>
                    <a:pt x="6108" y="17939"/>
                    <a:pt x="5005" y="16582"/>
                    <a:pt x="4017" y="15055"/>
                  </a:cubicBezTo>
                  <a:cubicBezTo>
                    <a:pt x="3030" y="13529"/>
                    <a:pt x="2159" y="11832"/>
                    <a:pt x="1593" y="10306"/>
                  </a:cubicBezTo>
                  <a:cubicBezTo>
                    <a:pt x="1027" y="8779"/>
                    <a:pt x="766" y="7422"/>
                    <a:pt x="635" y="6404"/>
                  </a:cubicBezTo>
                  <a:cubicBezTo>
                    <a:pt x="505" y="5386"/>
                    <a:pt x="505" y="4708"/>
                    <a:pt x="534" y="4651"/>
                  </a:cubicBezTo>
                  <a:cubicBezTo>
                    <a:pt x="563" y="4595"/>
                    <a:pt x="621" y="5160"/>
                    <a:pt x="722" y="7083"/>
                  </a:cubicBezTo>
                  <a:cubicBezTo>
                    <a:pt x="824" y="9005"/>
                    <a:pt x="969" y="12285"/>
                    <a:pt x="1042" y="14207"/>
                  </a:cubicBezTo>
                  <a:cubicBezTo>
                    <a:pt x="1114" y="16130"/>
                    <a:pt x="1114" y="16695"/>
                    <a:pt x="1071" y="16695"/>
                  </a:cubicBezTo>
                  <a:cubicBezTo>
                    <a:pt x="1027" y="16695"/>
                    <a:pt x="940" y="16130"/>
                    <a:pt x="751" y="14207"/>
                  </a:cubicBezTo>
                  <a:cubicBezTo>
                    <a:pt x="563" y="12285"/>
                    <a:pt x="272" y="9005"/>
                    <a:pt x="127" y="6687"/>
                  </a:cubicBezTo>
                  <a:cubicBezTo>
                    <a:pt x="-18" y="4369"/>
                    <a:pt x="-18" y="3011"/>
                    <a:pt x="26" y="2107"/>
                  </a:cubicBezTo>
                  <a:cubicBezTo>
                    <a:pt x="69" y="1202"/>
                    <a:pt x="156" y="750"/>
                    <a:pt x="417" y="410"/>
                  </a:cubicBezTo>
                  <a:cubicBezTo>
                    <a:pt x="679" y="71"/>
                    <a:pt x="1114" y="-155"/>
                    <a:pt x="1811" y="128"/>
                  </a:cubicBezTo>
                  <a:cubicBezTo>
                    <a:pt x="2508" y="410"/>
                    <a:pt x="3466" y="1202"/>
                    <a:pt x="4424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143116" y="4225727"/>
              <a:ext cx="142862" cy="19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695" fill="norm" stroke="1" extrusionOk="0">
                  <a:moveTo>
                    <a:pt x="18464" y="4363"/>
                  </a:moveTo>
                  <a:cubicBezTo>
                    <a:pt x="16639" y="2805"/>
                    <a:pt x="14813" y="1246"/>
                    <a:pt x="13140" y="466"/>
                  </a:cubicBezTo>
                  <a:cubicBezTo>
                    <a:pt x="11467" y="-313"/>
                    <a:pt x="9946" y="-313"/>
                    <a:pt x="7512" y="2025"/>
                  </a:cubicBezTo>
                  <a:cubicBezTo>
                    <a:pt x="5078" y="4363"/>
                    <a:pt x="1732" y="9040"/>
                    <a:pt x="515" y="12825"/>
                  </a:cubicBezTo>
                  <a:cubicBezTo>
                    <a:pt x="-702" y="16611"/>
                    <a:pt x="211" y="19506"/>
                    <a:pt x="3557" y="20396"/>
                  </a:cubicBezTo>
                  <a:cubicBezTo>
                    <a:pt x="6904" y="21287"/>
                    <a:pt x="12684" y="20174"/>
                    <a:pt x="16183" y="17279"/>
                  </a:cubicBezTo>
                  <a:cubicBezTo>
                    <a:pt x="19681" y="14384"/>
                    <a:pt x="20898" y="9708"/>
                    <a:pt x="20442" y="6479"/>
                  </a:cubicBezTo>
                  <a:cubicBezTo>
                    <a:pt x="19985" y="3250"/>
                    <a:pt x="17856" y="1468"/>
                    <a:pt x="16030" y="689"/>
                  </a:cubicBezTo>
                  <a:cubicBezTo>
                    <a:pt x="14205" y="-90"/>
                    <a:pt x="12684" y="132"/>
                    <a:pt x="11163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360480" y="430529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436680" y="4216400"/>
              <a:ext cx="162137" cy="25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5" fill="norm" stroke="1" extrusionOk="0">
                  <a:moveTo>
                    <a:pt x="18277" y="0"/>
                  </a:moveTo>
                  <a:cubicBezTo>
                    <a:pt x="12738" y="354"/>
                    <a:pt x="7200" y="708"/>
                    <a:pt x="4015" y="1239"/>
                  </a:cubicBezTo>
                  <a:cubicBezTo>
                    <a:pt x="831" y="1770"/>
                    <a:pt x="0" y="2479"/>
                    <a:pt x="0" y="3630"/>
                  </a:cubicBezTo>
                  <a:cubicBezTo>
                    <a:pt x="0" y="4780"/>
                    <a:pt x="831" y="6374"/>
                    <a:pt x="3738" y="7790"/>
                  </a:cubicBezTo>
                  <a:cubicBezTo>
                    <a:pt x="6646" y="9207"/>
                    <a:pt x="11631" y="10446"/>
                    <a:pt x="15092" y="11508"/>
                  </a:cubicBezTo>
                  <a:cubicBezTo>
                    <a:pt x="18554" y="12570"/>
                    <a:pt x="20492" y="13456"/>
                    <a:pt x="21046" y="15138"/>
                  </a:cubicBezTo>
                  <a:cubicBezTo>
                    <a:pt x="21600" y="16820"/>
                    <a:pt x="20769" y="19298"/>
                    <a:pt x="18554" y="20449"/>
                  </a:cubicBezTo>
                  <a:cubicBezTo>
                    <a:pt x="16338" y="21600"/>
                    <a:pt x="12738" y="21423"/>
                    <a:pt x="9138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570030" y="41402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000"/>
                    <a:pt x="11733" y="10400"/>
                    <a:pt x="15333" y="6800"/>
                  </a:cubicBezTo>
                  <a:cubicBezTo>
                    <a:pt x="18933" y="3200"/>
                    <a:pt x="2026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109151" y="2239062"/>
              <a:ext cx="958728" cy="17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90" fill="norm" stroke="1" extrusionOk="0">
                  <a:moveTo>
                    <a:pt x="1022" y="6397"/>
                  </a:moveTo>
                  <a:cubicBezTo>
                    <a:pt x="738" y="6143"/>
                    <a:pt x="453" y="5889"/>
                    <a:pt x="571" y="5635"/>
                  </a:cubicBezTo>
                  <a:cubicBezTo>
                    <a:pt x="690" y="5381"/>
                    <a:pt x="1212" y="5126"/>
                    <a:pt x="2328" y="4237"/>
                  </a:cubicBezTo>
                  <a:cubicBezTo>
                    <a:pt x="3443" y="3348"/>
                    <a:pt x="5153" y="1823"/>
                    <a:pt x="6933" y="934"/>
                  </a:cubicBezTo>
                  <a:cubicBezTo>
                    <a:pt x="8713" y="44"/>
                    <a:pt x="10564" y="-210"/>
                    <a:pt x="12392" y="171"/>
                  </a:cubicBezTo>
                  <a:cubicBezTo>
                    <a:pt x="14220" y="552"/>
                    <a:pt x="16024" y="1569"/>
                    <a:pt x="17377" y="2585"/>
                  </a:cubicBezTo>
                  <a:cubicBezTo>
                    <a:pt x="18730" y="3602"/>
                    <a:pt x="19632" y="4618"/>
                    <a:pt x="20296" y="5635"/>
                  </a:cubicBezTo>
                  <a:cubicBezTo>
                    <a:pt x="20961" y="6651"/>
                    <a:pt x="21388" y="7668"/>
                    <a:pt x="21483" y="8430"/>
                  </a:cubicBezTo>
                  <a:cubicBezTo>
                    <a:pt x="21578" y="9192"/>
                    <a:pt x="21341" y="9701"/>
                    <a:pt x="20415" y="9828"/>
                  </a:cubicBezTo>
                  <a:cubicBezTo>
                    <a:pt x="19489" y="9955"/>
                    <a:pt x="17875" y="9701"/>
                    <a:pt x="16142" y="9446"/>
                  </a:cubicBezTo>
                  <a:cubicBezTo>
                    <a:pt x="14410" y="9192"/>
                    <a:pt x="12558" y="8938"/>
                    <a:pt x="10683" y="8811"/>
                  </a:cubicBezTo>
                  <a:cubicBezTo>
                    <a:pt x="8808" y="8684"/>
                    <a:pt x="6909" y="8684"/>
                    <a:pt x="5580" y="8811"/>
                  </a:cubicBezTo>
                  <a:cubicBezTo>
                    <a:pt x="4251" y="8938"/>
                    <a:pt x="3491" y="9192"/>
                    <a:pt x="3230" y="9446"/>
                  </a:cubicBezTo>
                  <a:cubicBezTo>
                    <a:pt x="2969" y="9701"/>
                    <a:pt x="3206" y="9955"/>
                    <a:pt x="4156" y="9955"/>
                  </a:cubicBezTo>
                  <a:cubicBezTo>
                    <a:pt x="5105" y="9955"/>
                    <a:pt x="6767" y="9701"/>
                    <a:pt x="8642" y="9574"/>
                  </a:cubicBezTo>
                  <a:cubicBezTo>
                    <a:pt x="10517" y="9446"/>
                    <a:pt x="12606" y="9446"/>
                    <a:pt x="14172" y="9574"/>
                  </a:cubicBezTo>
                  <a:cubicBezTo>
                    <a:pt x="15739" y="9701"/>
                    <a:pt x="16783" y="9955"/>
                    <a:pt x="17472" y="10209"/>
                  </a:cubicBezTo>
                  <a:cubicBezTo>
                    <a:pt x="18160" y="10463"/>
                    <a:pt x="18492" y="10717"/>
                    <a:pt x="18492" y="11098"/>
                  </a:cubicBezTo>
                  <a:cubicBezTo>
                    <a:pt x="18492" y="11479"/>
                    <a:pt x="18160" y="11988"/>
                    <a:pt x="17211" y="12496"/>
                  </a:cubicBezTo>
                  <a:cubicBezTo>
                    <a:pt x="16261" y="13004"/>
                    <a:pt x="14694" y="13512"/>
                    <a:pt x="13057" y="14021"/>
                  </a:cubicBezTo>
                  <a:cubicBezTo>
                    <a:pt x="11419" y="14529"/>
                    <a:pt x="9710" y="15037"/>
                    <a:pt x="7858" y="15418"/>
                  </a:cubicBezTo>
                  <a:cubicBezTo>
                    <a:pt x="6007" y="15799"/>
                    <a:pt x="4013" y="16054"/>
                    <a:pt x="2779" y="16181"/>
                  </a:cubicBezTo>
                  <a:cubicBezTo>
                    <a:pt x="1545" y="16308"/>
                    <a:pt x="1070" y="16308"/>
                    <a:pt x="690" y="16308"/>
                  </a:cubicBezTo>
                  <a:cubicBezTo>
                    <a:pt x="310" y="16308"/>
                    <a:pt x="25" y="16308"/>
                    <a:pt x="2" y="16181"/>
                  </a:cubicBezTo>
                  <a:cubicBezTo>
                    <a:pt x="-22" y="16054"/>
                    <a:pt x="215" y="15799"/>
                    <a:pt x="1117" y="15418"/>
                  </a:cubicBezTo>
                  <a:cubicBezTo>
                    <a:pt x="2019" y="15037"/>
                    <a:pt x="3586" y="14529"/>
                    <a:pt x="5247" y="14148"/>
                  </a:cubicBezTo>
                  <a:cubicBezTo>
                    <a:pt x="6909" y="13766"/>
                    <a:pt x="8665" y="13512"/>
                    <a:pt x="10446" y="13512"/>
                  </a:cubicBezTo>
                  <a:cubicBezTo>
                    <a:pt x="12226" y="13512"/>
                    <a:pt x="14030" y="13766"/>
                    <a:pt x="15169" y="13894"/>
                  </a:cubicBezTo>
                  <a:cubicBezTo>
                    <a:pt x="16309" y="14021"/>
                    <a:pt x="16783" y="14021"/>
                    <a:pt x="16878" y="14275"/>
                  </a:cubicBezTo>
                  <a:cubicBezTo>
                    <a:pt x="16973" y="14529"/>
                    <a:pt x="16688" y="15037"/>
                    <a:pt x="15834" y="15545"/>
                  </a:cubicBezTo>
                  <a:cubicBezTo>
                    <a:pt x="14979" y="16054"/>
                    <a:pt x="13555" y="16562"/>
                    <a:pt x="11894" y="17070"/>
                  </a:cubicBezTo>
                  <a:cubicBezTo>
                    <a:pt x="10232" y="17578"/>
                    <a:pt x="8333" y="18086"/>
                    <a:pt x="6980" y="18468"/>
                  </a:cubicBezTo>
                  <a:cubicBezTo>
                    <a:pt x="5627" y="18849"/>
                    <a:pt x="4820" y="19103"/>
                    <a:pt x="4156" y="19357"/>
                  </a:cubicBezTo>
                  <a:cubicBezTo>
                    <a:pt x="3491" y="19611"/>
                    <a:pt x="2969" y="19865"/>
                    <a:pt x="2826" y="19992"/>
                  </a:cubicBezTo>
                  <a:cubicBezTo>
                    <a:pt x="2684" y="20119"/>
                    <a:pt x="2921" y="20119"/>
                    <a:pt x="3871" y="19992"/>
                  </a:cubicBezTo>
                  <a:cubicBezTo>
                    <a:pt x="4820" y="19865"/>
                    <a:pt x="6482" y="19611"/>
                    <a:pt x="8333" y="19484"/>
                  </a:cubicBezTo>
                  <a:cubicBezTo>
                    <a:pt x="10185" y="19357"/>
                    <a:pt x="12226" y="19357"/>
                    <a:pt x="13745" y="19357"/>
                  </a:cubicBezTo>
                  <a:cubicBezTo>
                    <a:pt x="15264" y="19357"/>
                    <a:pt x="16261" y="19357"/>
                    <a:pt x="16902" y="19357"/>
                  </a:cubicBezTo>
                  <a:cubicBezTo>
                    <a:pt x="17543" y="19357"/>
                    <a:pt x="17828" y="19357"/>
                    <a:pt x="17851" y="19484"/>
                  </a:cubicBezTo>
                  <a:cubicBezTo>
                    <a:pt x="17875" y="19611"/>
                    <a:pt x="17638" y="19865"/>
                    <a:pt x="16475" y="19992"/>
                  </a:cubicBezTo>
                  <a:cubicBezTo>
                    <a:pt x="15312" y="20119"/>
                    <a:pt x="13223" y="20119"/>
                    <a:pt x="11443" y="20119"/>
                  </a:cubicBezTo>
                  <a:cubicBezTo>
                    <a:pt x="9662" y="20119"/>
                    <a:pt x="8191" y="20119"/>
                    <a:pt x="7123" y="20246"/>
                  </a:cubicBezTo>
                  <a:cubicBezTo>
                    <a:pt x="6054" y="20374"/>
                    <a:pt x="5390" y="20628"/>
                    <a:pt x="5176" y="20882"/>
                  </a:cubicBezTo>
                  <a:cubicBezTo>
                    <a:pt x="4963" y="21136"/>
                    <a:pt x="5200" y="21390"/>
                    <a:pt x="6197" y="21390"/>
                  </a:cubicBezTo>
                  <a:cubicBezTo>
                    <a:pt x="7194" y="21390"/>
                    <a:pt x="8950" y="21136"/>
                    <a:pt x="10754" y="20882"/>
                  </a:cubicBezTo>
                  <a:cubicBezTo>
                    <a:pt x="12558" y="20628"/>
                    <a:pt x="14410" y="20374"/>
                    <a:pt x="15502" y="20119"/>
                  </a:cubicBezTo>
                  <a:cubicBezTo>
                    <a:pt x="16593" y="19865"/>
                    <a:pt x="16926" y="19611"/>
                    <a:pt x="17234" y="19484"/>
                  </a:cubicBezTo>
                  <a:cubicBezTo>
                    <a:pt x="17543" y="19357"/>
                    <a:pt x="17828" y="19357"/>
                    <a:pt x="17780" y="19103"/>
                  </a:cubicBezTo>
                  <a:cubicBezTo>
                    <a:pt x="17733" y="18849"/>
                    <a:pt x="17353" y="18341"/>
                    <a:pt x="16332" y="17959"/>
                  </a:cubicBezTo>
                  <a:cubicBezTo>
                    <a:pt x="15312" y="17578"/>
                    <a:pt x="13650" y="17324"/>
                    <a:pt x="13199" y="17197"/>
                  </a:cubicBezTo>
                  <a:cubicBezTo>
                    <a:pt x="12748" y="17070"/>
                    <a:pt x="13508" y="17070"/>
                    <a:pt x="14315" y="17451"/>
                  </a:cubicBezTo>
                  <a:cubicBezTo>
                    <a:pt x="15122" y="17832"/>
                    <a:pt x="15976" y="18595"/>
                    <a:pt x="16831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657701" y="3300558"/>
              <a:ext cx="217531" cy="57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18" fill="norm" stroke="1" extrusionOk="0">
                  <a:moveTo>
                    <a:pt x="1389" y="7566"/>
                  </a:moveTo>
                  <a:cubicBezTo>
                    <a:pt x="1593" y="9131"/>
                    <a:pt x="1797" y="10696"/>
                    <a:pt x="2001" y="12731"/>
                  </a:cubicBezTo>
                  <a:cubicBezTo>
                    <a:pt x="2204" y="14766"/>
                    <a:pt x="2408" y="17270"/>
                    <a:pt x="2510" y="18875"/>
                  </a:cubicBezTo>
                  <a:cubicBezTo>
                    <a:pt x="2612" y="20479"/>
                    <a:pt x="2612" y="21183"/>
                    <a:pt x="2510" y="21301"/>
                  </a:cubicBezTo>
                  <a:cubicBezTo>
                    <a:pt x="2408" y="21418"/>
                    <a:pt x="2204" y="20948"/>
                    <a:pt x="1797" y="19422"/>
                  </a:cubicBezTo>
                  <a:cubicBezTo>
                    <a:pt x="1389" y="17896"/>
                    <a:pt x="778" y="15314"/>
                    <a:pt x="370" y="12731"/>
                  </a:cubicBezTo>
                  <a:cubicBezTo>
                    <a:pt x="-37" y="10148"/>
                    <a:pt x="-241" y="7566"/>
                    <a:pt x="472" y="5492"/>
                  </a:cubicBezTo>
                  <a:cubicBezTo>
                    <a:pt x="1185" y="3418"/>
                    <a:pt x="2816" y="1853"/>
                    <a:pt x="4853" y="953"/>
                  </a:cubicBezTo>
                  <a:cubicBezTo>
                    <a:pt x="6891" y="53"/>
                    <a:pt x="9336" y="-182"/>
                    <a:pt x="12087" y="131"/>
                  </a:cubicBezTo>
                  <a:cubicBezTo>
                    <a:pt x="14838" y="444"/>
                    <a:pt x="17895" y="1305"/>
                    <a:pt x="19525" y="2127"/>
                  </a:cubicBezTo>
                  <a:cubicBezTo>
                    <a:pt x="21155" y="2948"/>
                    <a:pt x="21359" y="3731"/>
                    <a:pt x="20238" y="4670"/>
                  </a:cubicBezTo>
                  <a:cubicBezTo>
                    <a:pt x="19117" y="5609"/>
                    <a:pt x="16672" y="6705"/>
                    <a:pt x="13616" y="7527"/>
                  </a:cubicBezTo>
                  <a:cubicBezTo>
                    <a:pt x="10559" y="8348"/>
                    <a:pt x="6891" y="8896"/>
                    <a:pt x="3223" y="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789965" y="3765541"/>
              <a:ext cx="186966" cy="17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817" fill="norm" stroke="1" extrusionOk="0">
                  <a:moveTo>
                    <a:pt x="17406" y="4470"/>
                  </a:moveTo>
                  <a:cubicBezTo>
                    <a:pt x="17406" y="3229"/>
                    <a:pt x="17406" y="1987"/>
                    <a:pt x="16812" y="1119"/>
                  </a:cubicBezTo>
                  <a:cubicBezTo>
                    <a:pt x="16219" y="250"/>
                    <a:pt x="15032" y="-247"/>
                    <a:pt x="12658" y="125"/>
                  </a:cubicBezTo>
                  <a:cubicBezTo>
                    <a:pt x="10285" y="498"/>
                    <a:pt x="6724" y="1739"/>
                    <a:pt x="3995" y="4222"/>
                  </a:cubicBezTo>
                  <a:cubicBezTo>
                    <a:pt x="1265" y="6705"/>
                    <a:pt x="-634" y="10429"/>
                    <a:pt x="197" y="13656"/>
                  </a:cubicBezTo>
                  <a:cubicBezTo>
                    <a:pt x="1028" y="16884"/>
                    <a:pt x="4588" y="19615"/>
                    <a:pt x="8504" y="20484"/>
                  </a:cubicBezTo>
                  <a:cubicBezTo>
                    <a:pt x="12421" y="21353"/>
                    <a:pt x="16693" y="20360"/>
                    <a:pt x="20966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032990" y="3774986"/>
              <a:ext cx="112305" cy="22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208" fill="norm" stroke="1" extrusionOk="0">
                  <a:moveTo>
                    <a:pt x="17875" y="5205"/>
                  </a:moveTo>
                  <a:cubicBezTo>
                    <a:pt x="17482" y="4186"/>
                    <a:pt x="17090" y="3167"/>
                    <a:pt x="16501" y="2149"/>
                  </a:cubicBezTo>
                  <a:cubicBezTo>
                    <a:pt x="15912" y="1130"/>
                    <a:pt x="15126" y="111"/>
                    <a:pt x="12770" y="9"/>
                  </a:cubicBezTo>
                  <a:cubicBezTo>
                    <a:pt x="10413" y="-93"/>
                    <a:pt x="6486" y="722"/>
                    <a:pt x="3737" y="2047"/>
                  </a:cubicBezTo>
                  <a:cubicBezTo>
                    <a:pt x="988" y="3371"/>
                    <a:pt x="-583" y="5205"/>
                    <a:pt x="202" y="6937"/>
                  </a:cubicBezTo>
                  <a:cubicBezTo>
                    <a:pt x="988" y="8669"/>
                    <a:pt x="4130" y="10299"/>
                    <a:pt x="7468" y="11624"/>
                  </a:cubicBezTo>
                  <a:cubicBezTo>
                    <a:pt x="10806" y="12949"/>
                    <a:pt x="14341" y="13967"/>
                    <a:pt x="16893" y="14884"/>
                  </a:cubicBezTo>
                  <a:cubicBezTo>
                    <a:pt x="19446" y="15801"/>
                    <a:pt x="21017" y="16616"/>
                    <a:pt x="20821" y="17839"/>
                  </a:cubicBezTo>
                  <a:cubicBezTo>
                    <a:pt x="20624" y="19062"/>
                    <a:pt x="18661" y="20692"/>
                    <a:pt x="15322" y="21099"/>
                  </a:cubicBezTo>
                  <a:cubicBezTo>
                    <a:pt x="11984" y="21507"/>
                    <a:pt x="7272" y="20692"/>
                    <a:pt x="2559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414807" y="3651250"/>
              <a:ext cx="184424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0"/>
                  </a:moveTo>
                  <a:cubicBezTo>
                    <a:pt x="1013" y="0"/>
                    <a:pt x="-214" y="0"/>
                    <a:pt x="31" y="1440"/>
                  </a:cubicBezTo>
                  <a:cubicBezTo>
                    <a:pt x="277" y="2880"/>
                    <a:pt x="1995" y="5760"/>
                    <a:pt x="5800" y="9360"/>
                  </a:cubicBezTo>
                  <a:cubicBezTo>
                    <a:pt x="9604" y="12960"/>
                    <a:pt x="15495" y="1728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427780" y="3790949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4400"/>
                    <a:pt x="11657" y="7200"/>
                    <a:pt x="15257" y="3600"/>
                  </a:cubicBezTo>
                  <a:cubicBezTo>
                    <a:pt x="18857" y="0"/>
                    <a:pt x="20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678480" y="4119927"/>
              <a:ext cx="190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640" y="11040"/>
                    <a:pt x="5280" y="1783"/>
                    <a:pt x="8880" y="240"/>
                  </a:cubicBezTo>
                  <a:cubicBezTo>
                    <a:pt x="12480" y="-1303"/>
                    <a:pt x="170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703880" y="41528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970580" y="4291468"/>
              <a:ext cx="2159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965" y="7535"/>
                    <a:pt x="5929" y="-773"/>
                    <a:pt x="9529" y="58"/>
                  </a:cubicBezTo>
                  <a:cubicBezTo>
                    <a:pt x="13129" y="889"/>
                    <a:pt x="17365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034080" y="434339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363530" y="3003975"/>
              <a:ext cx="1441451" cy="25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19985"/>
                  </a:moveTo>
                  <a:cubicBezTo>
                    <a:pt x="476" y="17175"/>
                    <a:pt x="952" y="14365"/>
                    <a:pt x="1491" y="12170"/>
                  </a:cubicBezTo>
                  <a:cubicBezTo>
                    <a:pt x="2030" y="9975"/>
                    <a:pt x="2633" y="8394"/>
                    <a:pt x="3362" y="6989"/>
                  </a:cubicBezTo>
                  <a:cubicBezTo>
                    <a:pt x="4092" y="5585"/>
                    <a:pt x="4948" y="4355"/>
                    <a:pt x="5693" y="3302"/>
                  </a:cubicBezTo>
                  <a:cubicBezTo>
                    <a:pt x="6439" y="2248"/>
                    <a:pt x="7073" y="1370"/>
                    <a:pt x="7723" y="843"/>
                  </a:cubicBezTo>
                  <a:cubicBezTo>
                    <a:pt x="8374" y="316"/>
                    <a:pt x="9040" y="141"/>
                    <a:pt x="9864" y="53"/>
                  </a:cubicBezTo>
                  <a:cubicBezTo>
                    <a:pt x="10689" y="-35"/>
                    <a:pt x="11672" y="-35"/>
                    <a:pt x="12544" y="228"/>
                  </a:cubicBezTo>
                  <a:cubicBezTo>
                    <a:pt x="13417" y="492"/>
                    <a:pt x="14178" y="1019"/>
                    <a:pt x="14828" y="1633"/>
                  </a:cubicBezTo>
                  <a:cubicBezTo>
                    <a:pt x="15478" y="2248"/>
                    <a:pt x="16018" y="2950"/>
                    <a:pt x="16684" y="4004"/>
                  </a:cubicBezTo>
                  <a:cubicBezTo>
                    <a:pt x="17350" y="5058"/>
                    <a:pt x="18143" y="6463"/>
                    <a:pt x="18761" y="7867"/>
                  </a:cubicBezTo>
                  <a:cubicBezTo>
                    <a:pt x="19380" y="9272"/>
                    <a:pt x="19824" y="10677"/>
                    <a:pt x="20204" y="12258"/>
                  </a:cubicBezTo>
                  <a:cubicBezTo>
                    <a:pt x="20585" y="13838"/>
                    <a:pt x="20902" y="15594"/>
                    <a:pt x="21124" y="17175"/>
                  </a:cubicBezTo>
                  <a:cubicBezTo>
                    <a:pt x="21346" y="18755"/>
                    <a:pt x="21473" y="20160"/>
                    <a:pt x="2160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896225" y="3564099"/>
              <a:ext cx="160141" cy="28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70" fill="norm" stroke="1" extrusionOk="0">
                  <a:moveTo>
                    <a:pt x="10031" y="4600"/>
                  </a:moveTo>
                  <a:cubicBezTo>
                    <a:pt x="10304" y="3654"/>
                    <a:pt x="10578" y="2708"/>
                    <a:pt x="10714" y="1841"/>
                  </a:cubicBezTo>
                  <a:cubicBezTo>
                    <a:pt x="10851" y="974"/>
                    <a:pt x="10851" y="185"/>
                    <a:pt x="10304" y="28"/>
                  </a:cubicBezTo>
                  <a:cubicBezTo>
                    <a:pt x="9757" y="-130"/>
                    <a:pt x="8664" y="343"/>
                    <a:pt x="6887" y="2787"/>
                  </a:cubicBezTo>
                  <a:cubicBezTo>
                    <a:pt x="5109" y="5231"/>
                    <a:pt x="2649" y="9645"/>
                    <a:pt x="1282" y="12720"/>
                  </a:cubicBezTo>
                  <a:cubicBezTo>
                    <a:pt x="-86" y="15794"/>
                    <a:pt x="-359" y="17528"/>
                    <a:pt x="461" y="18947"/>
                  </a:cubicBezTo>
                  <a:cubicBezTo>
                    <a:pt x="1282" y="20366"/>
                    <a:pt x="3195" y="21470"/>
                    <a:pt x="6476" y="21470"/>
                  </a:cubicBezTo>
                  <a:cubicBezTo>
                    <a:pt x="9757" y="21470"/>
                    <a:pt x="14406" y="20366"/>
                    <a:pt x="17276" y="17686"/>
                  </a:cubicBezTo>
                  <a:cubicBezTo>
                    <a:pt x="20147" y="15006"/>
                    <a:pt x="21241" y="10749"/>
                    <a:pt x="20421" y="7911"/>
                  </a:cubicBezTo>
                  <a:cubicBezTo>
                    <a:pt x="19600" y="5073"/>
                    <a:pt x="16866" y="3654"/>
                    <a:pt x="14542" y="2944"/>
                  </a:cubicBezTo>
                  <a:cubicBezTo>
                    <a:pt x="12218" y="2235"/>
                    <a:pt x="10304" y="2235"/>
                    <a:pt x="9621" y="2787"/>
                  </a:cubicBezTo>
                  <a:cubicBezTo>
                    <a:pt x="8937" y="3339"/>
                    <a:pt x="9484" y="4442"/>
                    <a:pt x="10031" y="5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158030" y="37719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334608" y="3556000"/>
              <a:ext cx="2662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5912" y="4221"/>
                    <a:pt x="10928" y="8441"/>
                    <a:pt x="6774" y="11731"/>
                  </a:cubicBezTo>
                  <a:cubicBezTo>
                    <a:pt x="2620" y="15021"/>
                    <a:pt x="-703" y="17379"/>
                    <a:pt x="128" y="18869"/>
                  </a:cubicBezTo>
                  <a:cubicBezTo>
                    <a:pt x="959" y="20359"/>
                    <a:pt x="5943" y="20979"/>
                    <a:pt x="1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418657" y="3356742"/>
              <a:ext cx="189426" cy="5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89" fill="norm" stroke="1" extrusionOk="0">
                  <a:moveTo>
                    <a:pt x="4562" y="7493"/>
                  </a:moveTo>
                  <a:cubicBezTo>
                    <a:pt x="3623" y="7725"/>
                    <a:pt x="2683" y="7956"/>
                    <a:pt x="2096" y="8766"/>
                  </a:cubicBezTo>
                  <a:cubicBezTo>
                    <a:pt x="1509" y="9576"/>
                    <a:pt x="1275" y="10965"/>
                    <a:pt x="1275" y="12855"/>
                  </a:cubicBezTo>
                  <a:cubicBezTo>
                    <a:pt x="1275" y="14745"/>
                    <a:pt x="1509" y="17136"/>
                    <a:pt x="1627" y="18525"/>
                  </a:cubicBezTo>
                  <a:cubicBezTo>
                    <a:pt x="1744" y="19913"/>
                    <a:pt x="1744" y="20299"/>
                    <a:pt x="1509" y="20685"/>
                  </a:cubicBezTo>
                  <a:cubicBezTo>
                    <a:pt x="1275" y="21070"/>
                    <a:pt x="805" y="21456"/>
                    <a:pt x="570" y="21379"/>
                  </a:cubicBezTo>
                  <a:cubicBezTo>
                    <a:pt x="336" y="21302"/>
                    <a:pt x="336" y="20762"/>
                    <a:pt x="218" y="19026"/>
                  </a:cubicBezTo>
                  <a:cubicBezTo>
                    <a:pt x="101" y="17290"/>
                    <a:pt x="-134" y="14359"/>
                    <a:pt x="101" y="11427"/>
                  </a:cubicBezTo>
                  <a:cubicBezTo>
                    <a:pt x="336" y="8496"/>
                    <a:pt x="1040" y="5565"/>
                    <a:pt x="2214" y="3636"/>
                  </a:cubicBezTo>
                  <a:cubicBezTo>
                    <a:pt x="3388" y="1707"/>
                    <a:pt x="5031" y="782"/>
                    <a:pt x="6557" y="319"/>
                  </a:cubicBezTo>
                  <a:cubicBezTo>
                    <a:pt x="8083" y="-144"/>
                    <a:pt x="9492" y="-144"/>
                    <a:pt x="11957" y="589"/>
                  </a:cubicBezTo>
                  <a:cubicBezTo>
                    <a:pt x="14423" y="1322"/>
                    <a:pt x="17944" y="2787"/>
                    <a:pt x="19705" y="4176"/>
                  </a:cubicBezTo>
                  <a:cubicBezTo>
                    <a:pt x="21466" y="5565"/>
                    <a:pt x="21466" y="6876"/>
                    <a:pt x="19588" y="7879"/>
                  </a:cubicBezTo>
                  <a:cubicBezTo>
                    <a:pt x="17709" y="8882"/>
                    <a:pt x="13953" y="9576"/>
                    <a:pt x="11253" y="9962"/>
                  </a:cubicBezTo>
                  <a:cubicBezTo>
                    <a:pt x="8553" y="10347"/>
                    <a:pt x="6909" y="10425"/>
                    <a:pt x="5383" y="10386"/>
                  </a:cubicBezTo>
                  <a:cubicBezTo>
                    <a:pt x="3857" y="10347"/>
                    <a:pt x="2449" y="10193"/>
                    <a:pt x="1862" y="9923"/>
                  </a:cubicBezTo>
                  <a:cubicBezTo>
                    <a:pt x="1275" y="9653"/>
                    <a:pt x="1509" y="9267"/>
                    <a:pt x="1744" y="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604699" y="3917366"/>
              <a:ext cx="147182" cy="16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48" fill="norm" stroke="1" extrusionOk="0">
                  <a:moveTo>
                    <a:pt x="20530" y="1673"/>
                  </a:moveTo>
                  <a:cubicBezTo>
                    <a:pt x="18679" y="607"/>
                    <a:pt x="16827" y="-460"/>
                    <a:pt x="13896" y="207"/>
                  </a:cubicBezTo>
                  <a:cubicBezTo>
                    <a:pt x="10965" y="873"/>
                    <a:pt x="6953" y="3273"/>
                    <a:pt x="4176" y="6073"/>
                  </a:cubicBezTo>
                  <a:cubicBezTo>
                    <a:pt x="1399" y="8873"/>
                    <a:pt x="-144" y="12073"/>
                    <a:pt x="10" y="14740"/>
                  </a:cubicBezTo>
                  <a:cubicBezTo>
                    <a:pt x="165" y="17407"/>
                    <a:pt x="2016" y="19540"/>
                    <a:pt x="5873" y="20340"/>
                  </a:cubicBezTo>
                  <a:cubicBezTo>
                    <a:pt x="9730" y="21140"/>
                    <a:pt x="15593" y="20607"/>
                    <a:pt x="21456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810954" y="3942283"/>
              <a:ext cx="156827" cy="1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20" fill="norm" stroke="1" extrusionOk="0">
                  <a:moveTo>
                    <a:pt x="15290" y="4702"/>
                  </a:moveTo>
                  <a:cubicBezTo>
                    <a:pt x="14138" y="2924"/>
                    <a:pt x="12986" y="1145"/>
                    <a:pt x="11690" y="382"/>
                  </a:cubicBezTo>
                  <a:cubicBezTo>
                    <a:pt x="10394" y="-380"/>
                    <a:pt x="8954" y="-126"/>
                    <a:pt x="6938" y="2288"/>
                  </a:cubicBezTo>
                  <a:cubicBezTo>
                    <a:pt x="4922" y="4702"/>
                    <a:pt x="2330" y="9276"/>
                    <a:pt x="1034" y="12199"/>
                  </a:cubicBezTo>
                  <a:cubicBezTo>
                    <a:pt x="-262" y="15121"/>
                    <a:pt x="-262" y="16392"/>
                    <a:pt x="602" y="17916"/>
                  </a:cubicBezTo>
                  <a:cubicBezTo>
                    <a:pt x="1466" y="19441"/>
                    <a:pt x="3194" y="21220"/>
                    <a:pt x="6794" y="21220"/>
                  </a:cubicBezTo>
                  <a:cubicBezTo>
                    <a:pt x="10394" y="21220"/>
                    <a:pt x="15866" y="19441"/>
                    <a:pt x="21338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101130" y="373379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101130" y="38481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421788" y="3666600"/>
              <a:ext cx="164715" cy="21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686" fill="norm" stroke="1" extrusionOk="0">
                  <a:moveTo>
                    <a:pt x="16202" y="3381"/>
                  </a:moveTo>
                  <a:cubicBezTo>
                    <a:pt x="15412" y="2169"/>
                    <a:pt x="14622" y="958"/>
                    <a:pt x="13568" y="353"/>
                  </a:cubicBezTo>
                  <a:cubicBezTo>
                    <a:pt x="12514" y="-253"/>
                    <a:pt x="11197" y="-253"/>
                    <a:pt x="8827" y="1766"/>
                  </a:cubicBezTo>
                  <a:cubicBezTo>
                    <a:pt x="6456" y="3784"/>
                    <a:pt x="3031" y="7822"/>
                    <a:pt x="1319" y="11153"/>
                  </a:cubicBezTo>
                  <a:cubicBezTo>
                    <a:pt x="-393" y="14483"/>
                    <a:pt x="-393" y="17108"/>
                    <a:pt x="1056" y="18824"/>
                  </a:cubicBezTo>
                  <a:cubicBezTo>
                    <a:pt x="2505" y="20540"/>
                    <a:pt x="5402" y="21347"/>
                    <a:pt x="9090" y="20035"/>
                  </a:cubicBezTo>
                  <a:cubicBezTo>
                    <a:pt x="12778" y="18723"/>
                    <a:pt x="17256" y="15291"/>
                    <a:pt x="19231" y="11960"/>
                  </a:cubicBezTo>
                  <a:cubicBezTo>
                    <a:pt x="21207" y="8629"/>
                    <a:pt x="20680" y="5399"/>
                    <a:pt x="18968" y="3683"/>
                  </a:cubicBezTo>
                  <a:cubicBezTo>
                    <a:pt x="17256" y="1968"/>
                    <a:pt x="14358" y="1766"/>
                    <a:pt x="11461" y="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666280" y="375284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0792765" y="3620447"/>
              <a:ext cx="129632" cy="44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554" fill="norm" stroke="1" extrusionOk="0">
                  <a:moveTo>
                    <a:pt x="15270" y="5508"/>
                  </a:moveTo>
                  <a:cubicBezTo>
                    <a:pt x="14932" y="3863"/>
                    <a:pt x="14595" y="2217"/>
                    <a:pt x="13751" y="1240"/>
                  </a:cubicBezTo>
                  <a:cubicBezTo>
                    <a:pt x="12907" y="263"/>
                    <a:pt x="11557" y="-46"/>
                    <a:pt x="9195" y="5"/>
                  </a:cubicBezTo>
                  <a:cubicBezTo>
                    <a:pt x="6832" y="57"/>
                    <a:pt x="3457" y="468"/>
                    <a:pt x="1601" y="1291"/>
                  </a:cubicBezTo>
                  <a:cubicBezTo>
                    <a:pt x="-255" y="2114"/>
                    <a:pt x="-593" y="3348"/>
                    <a:pt x="1095" y="4325"/>
                  </a:cubicBezTo>
                  <a:cubicBezTo>
                    <a:pt x="2782" y="5303"/>
                    <a:pt x="6495" y="6023"/>
                    <a:pt x="9363" y="6383"/>
                  </a:cubicBezTo>
                  <a:cubicBezTo>
                    <a:pt x="12232" y="6743"/>
                    <a:pt x="14257" y="6743"/>
                    <a:pt x="16113" y="6588"/>
                  </a:cubicBezTo>
                  <a:cubicBezTo>
                    <a:pt x="17969" y="6434"/>
                    <a:pt x="19657" y="6125"/>
                    <a:pt x="20332" y="6280"/>
                  </a:cubicBezTo>
                  <a:cubicBezTo>
                    <a:pt x="21007" y="6434"/>
                    <a:pt x="20669" y="7051"/>
                    <a:pt x="19320" y="9108"/>
                  </a:cubicBezTo>
                  <a:cubicBezTo>
                    <a:pt x="17969" y="11165"/>
                    <a:pt x="15607" y="14663"/>
                    <a:pt x="13582" y="16977"/>
                  </a:cubicBezTo>
                  <a:cubicBezTo>
                    <a:pt x="11557" y="19291"/>
                    <a:pt x="9869" y="20423"/>
                    <a:pt x="8182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795673" y="4549533"/>
              <a:ext cx="141261" cy="5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36" fill="norm" stroke="1" extrusionOk="0">
                  <a:moveTo>
                    <a:pt x="511" y="9664"/>
                  </a:moveTo>
                  <a:cubicBezTo>
                    <a:pt x="1450" y="12221"/>
                    <a:pt x="2389" y="14778"/>
                    <a:pt x="2702" y="16541"/>
                  </a:cubicBezTo>
                  <a:cubicBezTo>
                    <a:pt x="3015" y="18304"/>
                    <a:pt x="2702" y="19274"/>
                    <a:pt x="2389" y="20067"/>
                  </a:cubicBezTo>
                  <a:cubicBezTo>
                    <a:pt x="2076" y="20861"/>
                    <a:pt x="1763" y="21478"/>
                    <a:pt x="1450" y="21434"/>
                  </a:cubicBezTo>
                  <a:cubicBezTo>
                    <a:pt x="1137" y="21390"/>
                    <a:pt x="824" y="20685"/>
                    <a:pt x="511" y="18569"/>
                  </a:cubicBezTo>
                  <a:cubicBezTo>
                    <a:pt x="198" y="16453"/>
                    <a:pt x="-115" y="12926"/>
                    <a:pt x="42" y="9973"/>
                  </a:cubicBezTo>
                  <a:cubicBezTo>
                    <a:pt x="198" y="7019"/>
                    <a:pt x="824" y="4639"/>
                    <a:pt x="2076" y="3052"/>
                  </a:cubicBezTo>
                  <a:cubicBezTo>
                    <a:pt x="3328" y="1465"/>
                    <a:pt x="5207" y="671"/>
                    <a:pt x="6928" y="275"/>
                  </a:cubicBezTo>
                  <a:cubicBezTo>
                    <a:pt x="8650" y="-122"/>
                    <a:pt x="10215" y="-122"/>
                    <a:pt x="12407" y="495"/>
                  </a:cubicBezTo>
                  <a:cubicBezTo>
                    <a:pt x="14598" y="1112"/>
                    <a:pt x="17415" y="2347"/>
                    <a:pt x="19137" y="3757"/>
                  </a:cubicBezTo>
                  <a:cubicBezTo>
                    <a:pt x="20859" y="5168"/>
                    <a:pt x="21485" y="6755"/>
                    <a:pt x="20233" y="7769"/>
                  </a:cubicBezTo>
                  <a:cubicBezTo>
                    <a:pt x="18981" y="8782"/>
                    <a:pt x="15850" y="9223"/>
                    <a:pt x="12407" y="9444"/>
                  </a:cubicBezTo>
                  <a:cubicBezTo>
                    <a:pt x="8963" y="9664"/>
                    <a:pt x="5207" y="9664"/>
                    <a:pt x="1450" y="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881680" y="4946388"/>
              <a:ext cx="114301" cy="28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4715"/>
                  </a:moveTo>
                  <a:cubicBezTo>
                    <a:pt x="21600" y="3933"/>
                    <a:pt x="21600" y="3150"/>
                    <a:pt x="19200" y="2211"/>
                  </a:cubicBezTo>
                  <a:cubicBezTo>
                    <a:pt x="16800" y="1272"/>
                    <a:pt x="12000" y="176"/>
                    <a:pt x="7800" y="20"/>
                  </a:cubicBezTo>
                  <a:cubicBezTo>
                    <a:pt x="3600" y="-137"/>
                    <a:pt x="0" y="646"/>
                    <a:pt x="0" y="2837"/>
                  </a:cubicBezTo>
                  <a:cubicBezTo>
                    <a:pt x="0" y="5028"/>
                    <a:pt x="3600" y="8628"/>
                    <a:pt x="7200" y="11289"/>
                  </a:cubicBezTo>
                  <a:cubicBezTo>
                    <a:pt x="10800" y="13950"/>
                    <a:pt x="14400" y="15672"/>
                    <a:pt x="16200" y="16924"/>
                  </a:cubicBezTo>
                  <a:cubicBezTo>
                    <a:pt x="18000" y="18176"/>
                    <a:pt x="18000" y="18959"/>
                    <a:pt x="16600" y="19663"/>
                  </a:cubicBezTo>
                  <a:cubicBezTo>
                    <a:pt x="15200" y="20367"/>
                    <a:pt x="12400" y="20993"/>
                    <a:pt x="10000" y="21228"/>
                  </a:cubicBezTo>
                  <a:cubicBezTo>
                    <a:pt x="7600" y="21463"/>
                    <a:pt x="5600" y="21306"/>
                    <a:pt x="4400" y="20446"/>
                  </a:cubicBezTo>
                  <a:cubicBezTo>
                    <a:pt x="3200" y="19585"/>
                    <a:pt x="2800" y="18020"/>
                    <a:pt x="2400" y="1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025374" y="5026970"/>
              <a:ext cx="167457" cy="18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75" fill="norm" stroke="1" extrusionOk="0">
                  <a:moveTo>
                    <a:pt x="12297" y="5234"/>
                  </a:moveTo>
                  <a:cubicBezTo>
                    <a:pt x="13364" y="4285"/>
                    <a:pt x="14430" y="3335"/>
                    <a:pt x="14430" y="2386"/>
                  </a:cubicBezTo>
                  <a:cubicBezTo>
                    <a:pt x="14430" y="1437"/>
                    <a:pt x="13364" y="487"/>
                    <a:pt x="12164" y="131"/>
                  </a:cubicBezTo>
                  <a:cubicBezTo>
                    <a:pt x="10964" y="-225"/>
                    <a:pt x="9630" y="12"/>
                    <a:pt x="7497" y="2505"/>
                  </a:cubicBezTo>
                  <a:cubicBezTo>
                    <a:pt x="5364" y="4997"/>
                    <a:pt x="2430" y="9744"/>
                    <a:pt x="964" y="12711"/>
                  </a:cubicBezTo>
                  <a:cubicBezTo>
                    <a:pt x="-503" y="15678"/>
                    <a:pt x="-503" y="16865"/>
                    <a:pt x="2430" y="18052"/>
                  </a:cubicBezTo>
                  <a:cubicBezTo>
                    <a:pt x="5364" y="19239"/>
                    <a:pt x="11230" y="20426"/>
                    <a:pt x="14830" y="20900"/>
                  </a:cubicBezTo>
                  <a:cubicBezTo>
                    <a:pt x="18430" y="21375"/>
                    <a:pt x="19764" y="21138"/>
                    <a:pt x="21097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357930" y="4929716"/>
              <a:ext cx="1651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0800"/>
                    <a:pt x="1662" y="0"/>
                    <a:pt x="5262" y="0"/>
                  </a:cubicBezTo>
                  <a:cubicBezTo>
                    <a:pt x="8862" y="0"/>
                    <a:pt x="1523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357930" y="50736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407980" y="3665651"/>
              <a:ext cx="1516592" cy="34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72" fill="norm" stroke="1" extrusionOk="0">
                  <a:moveTo>
                    <a:pt x="21238" y="684"/>
                  </a:moveTo>
                  <a:cubicBezTo>
                    <a:pt x="21359" y="289"/>
                    <a:pt x="21479" y="-106"/>
                    <a:pt x="21540" y="26"/>
                  </a:cubicBezTo>
                  <a:cubicBezTo>
                    <a:pt x="21600" y="157"/>
                    <a:pt x="21600" y="816"/>
                    <a:pt x="21540" y="1738"/>
                  </a:cubicBezTo>
                  <a:cubicBezTo>
                    <a:pt x="21479" y="2660"/>
                    <a:pt x="21359" y="3845"/>
                    <a:pt x="21178" y="5426"/>
                  </a:cubicBezTo>
                  <a:cubicBezTo>
                    <a:pt x="20997" y="7006"/>
                    <a:pt x="20756" y="8982"/>
                    <a:pt x="20470" y="10628"/>
                  </a:cubicBezTo>
                  <a:cubicBezTo>
                    <a:pt x="20184" y="12274"/>
                    <a:pt x="19853" y="13592"/>
                    <a:pt x="19401" y="14711"/>
                  </a:cubicBezTo>
                  <a:cubicBezTo>
                    <a:pt x="18949" y="15831"/>
                    <a:pt x="18377" y="16753"/>
                    <a:pt x="17955" y="17477"/>
                  </a:cubicBezTo>
                  <a:cubicBezTo>
                    <a:pt x="17533" y="18201"/>
                    <a:pt x="17262" y="18728"/>
                    <a:pt x="16840" y="19387"/>
                  </a:cubicBezTo>
                  <a:cubicBezTo>
                    <a:pt x="16418" y="20045"/>
                    <a:pt x="15846" y="20835"/>
                    <a:pt x="15259" y="21165"/>
                  </a:cubicBezTo>
                  <a:cubicBezTo>
                    <a:pt x="14671" y="21494"/>
                    <a:pt x="14069" y="21362"/>
                    <a:pt x="13421" y="21231"/>
                  </a:cubicBezTo>
                  <a:cubicBezTo>
                    <a:pt x="12773" y="21099"/>
                    <a:pt x="12080" y="20967"/>
                    <a:pt x="11403" y="20770"/>
                  </a:cubicBezTo>
                  <a:cubicBezTo>
                    <a:pt x="10725" y="20572"/>
                    <a:pt x="10062" y="20309"/>
                    <a:pt x="9384" y="19979"/>
                  </a:cubicBezTo>
                  <a:cubicBezTo>
                    <a:pt x="8706" y="19650"/>
                    <a:pt x="8013" y="19255"/>
                    <a:pt x="7305" y="18926"/>
                  </a:cubicBezTo>
                  <a:cubicBezTo>
                    <a:pt x="6597" y="18596"/>
                    <a:pt x="5874" y="18333"/>
                    <a:pt x="5287" y="17938"/>
                  </a:cubicBezTo>
                  <a:cubicBezTo>
                    <a:pt x="4700" y="17543"/>
                    <a:pt x="4248" y="17016"/>
                    <a:pt x="3645" y="16226"/>
                  </a:cubicBezTo>
                  <a:cubicBezTo>
                    <a:pt x="3043" y="15435"/>
                    <a:pt x="2290" y="14382"/>
                    <a:pt x="1732" y="13131"/>
                  </a:cubicBezTo>
                  <a:cubicBezTo>
                    <a:pt x="1175" y="11879"/>
                    <a:pt x="813" y="10431"/>
                    <a:pt x="557" y="9179"/>
                  </a:cubicBezTo>
                  <a:cubicBezTo>
                    <a:pt x="301" y="7928"/>
                    <a:pt x="151" y="6874"/>
                    <a:pt x="0" y="5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760907" y="4849147"/>
              <a:ext cx="154120" cy="25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76" fill="norm" stroke="1" extrusionOk="0">
                  <a:moveTo>
                    <a:pt x="16018" y="708"/>
                  </a:moveTo>
                  <a:cubicBezTo>
                    <a:pt x="13714" y="534"/>
                    <a:pt x="11410" y="360"/>
                    <a:pt x="8962" y="1318"/>
                  </a:cubicBezTo>
                  <a:cubicBezTo>
                    <a:pt x="6514" y="2276"/>
                    <a:pt x="3922" y="4366"/>
                    <a:pt x="2194" y="7327"/>
                  </a:cubicBezTo>
                  <a:cubicBezTo>
                    <a:pt x="466" y="10289"/>
                    <a:pt x="-398" y="14121"/>
                    <a:pt x="178" y="16734"/>
                  </a:cubicBezTo>
                  <a:cubicBezTo>
                    <a:pt x="754" y="19347"/>
                    <a:pt x="2770" y="20740"/>
                    <a:pt x="5938" y="21089"/>
                  </a:cubicBezTo>
                  <a:cubicBezTo>
                    <a:pt x="9106" y="21437"/>
                    <a:pt x="13426" y="20740"/>
                    <a:pt x="16306" y="18998"/>
                  </a:cubicBezTo>
                  <a:cubicBezTo>
                    <a:pt x="19186" y="17256"/>
                    <a:pt x="20626" y="14469"/>
                    <a:pt x="20914" y="11508"/>
                  </a:cubicBezTo>
                  <a:cubicBezTo>
                    <a:pt x="21202" y="8547"/>
                    <a:pt x="20338" y="5411"/>
                    <a:pt x="19330" y="3495"/>
                  </a:cubicBezTo>
                  <a:cubicBezTo>
                    <a:pt x="18322" y="1579"/>
                    <a:pt x="17170" y="882"/>
                    <a:pt x="15874" y="447"/>
                  </a:cubicBezTo>
                  <a:cubicBezTo>
                    <a:pt x="14578" y="11"/>
                    <a:pt x="13138" y="-163"/>
                    <a:pt x="12562" y="185"/>
                  </a:cubicBezTo>
                  <a:cubicBezTo>
                    <a:pt x="11986" y="534"/>
                    <a:pt x="12274" y="1405"/>
                    <a:pt x="12562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094530" y="50165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239913" y="4831130"/>
              <a:ext cx="165768" cy="32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28" fill="norm" stroke="1" extrusionOk="0">
                  <a:moveTo>
                    <a:pt x="21145" y="923"/>
                  </a:moveTo>
                  <a:cubicBezTo>
                    <a:pt x="15745" y="502"/>
                    <a:pt x="10345" y="81"/>
                    <a:pt x="6835" y="11"/>
                  </a:cubicBezTo>
                  <a:cubicBezTo>
                    <a:pt x="3325" y="-59"/>
                    <a:pt x="1705" y="222"/>
                    <a:pt x="760" y="712"/>
                  </a:cubicBezTo>
                  <a:cubicBezTo>
                    <a:pt x="-185" y="1203"/>
                    <a:pt x="-455" y="1905"/>
                    <a:pt x="1165" y="3027"/>
                  </a:cubicBezTo>
                  <a:cubicBezTo>
                    <a:pt x="2785" y="4149"/>
                    <a:pt x="6295" y="5692"/>
                    <a:pt x="9670" y="7585"/>
                  </a:cubicBezTo>
                  <a:cubicBezTo>
                    <a:pt x="13045" y="9479"/>
                    <a:pt x="16285" y="11723"/>
                    <a:pt x="17635" y="13686"/>
                  </a:cubicBezTo>
                  <a:cubicBezTo>
                    <a:pt x="18985" y="15650"/>
                    <a:pt x="18445" y="17333"/>
                    <a:pt x="17635" y="18455"/>
                  </a:cubicBezTo>
                  <a:cubicBezTo>
                    <a:pt x="16825" y="19577"/>
                    <a:pt x="15745" y="20138"/>
                    <a:pt x="14395" y="20629"/>
                  </a:cubicBezTo>
                  <a:cubicBezTo>
                    <a:pt x="13045" y="21120"/>
                    <a:pt x="11425" y="21541"/>
                    <a:pt x="10210" y="21401"/>
                  </a:cubicBezTo>
                  <a:cubicBezTo>
                    <a:pt x="8995" y="21260"/>
                    <a:pt x="8185" y="20559"/>
                    <a:pt x="7375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295286" y="4826000"/>
              <a:ext cx="26914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4" y="21600"/>
                  </a:moveTo>
                  <a:cubicBezTo>
                    <a:pt x="26" y="16000"/>
                    <a:pt x="-143" y="10400"/>
                    <a:pt x="194" y="6800"/>
                  </a:cubicBezTo>
                  <a:cubicBezTo>
                    <a:pt x="532" y="3200"/>
                    <a:pt x="1376" y="1600"/>
                    <a:pt x="5004" y="800"/>
                  </a:cubicBezTo>
                  <a:cubicBezTo>
                    <a:pt x="8632" y="0"/>
                    <a:pt x="15045" y="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301455" y="4716527"/>
              <a:ext cx="190343" cy="47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34" fill="norm" stroke="1" extrusionOk="0">
                  <a:moveTo>
                    <a:pt x="5527" y="6890"/>
                  </a:moveTo>
                  <a:cubicBezTo>
                    <a:pt x="4830" y="7932"/>
                    <a:pt x="4134" y="8974"/>
                    <a:pt x="3553" y="11200"/>
                  </a:cubicBezTo>
                  <a:cubicBezTo>
                    <a:pt x="2972" y="13426"/>
                    <a:pt x="2508" y="16837"/>
                    <a:pt x="1927" y="18826"/>
                  </a:cubicBezTo>
                  <a:cubicBezTo>
                    <a:pt x="1347" y="20816"/>
                    <a:pt x="650" y="21384"/>
                    <a:pt x="301" y="21432"/>
                  </a:cubicBezTo>
                  <a:cubicBezTo>
                    <a:pt x="-47" y="21479"/>
                    <a:pt x="-47" y="21005"/>
                    <a:pt x="69" y="18921"/>
                  </a:cubicBezTo>
                  <a:cubicBezTo>
                    <a:pt x="185" y="16837"/>
                    <a:pt x="418" y="13142"/>
                    <a:pt x="1579" y="9968"/>
                  </a:cubicBezTo>
                  <a:cubicBezTo>
                    <a:pt x="2740" y="6795"/>
                    <a:pt x="4830" y="4142"/>
                    <a:pt x="6340" y="2579"/>
                  </a:cubicBezTo>
                  <a:cubicBezTo>
                    <a:pt x="7850" y="1016"/>
                    <a:pt x="8779" y="542"/>
                    <a:pt x="9824" y="258"/>
                  </a:cubicBezTo>
                  <a:cubicBezTo>
                    <a:pt x="10869" y="-26"/>
                    <a:pt x="12030" y="-121"/>
                    <a:pt x="13772" y="211"/>
                  </a:cubicBezTo>
                  <a:cubicBezTo>
                    <a:pt x="15514" y="542"/>
                    <a:pt x="17837" y="1300"/>
                    <a:pt x="19347" y="2626"/>
                  </a:cubicBezTo>
                  <a:cubicBezTo>
                    <a:pt x="20856" y="3953"/>
                    <a:pt x="21553" y="5847"/>
                    <a:pt x="20043" y="7268"/>
                  </a:cubicBezTo>
                  <a:cubicBezTo>
                    <a:pt x="18534" y="8690"/>
                    <a:pt x="14818" y="9637"/>
                    <a:pt x="11450" y="10063"/>
                  </a:cubicBezTo>
                  <a:cubicBezTo>
                    <a:pt x="8082" y="10490"/>
                    <a:pt x="5063" y="10395"/>
                    <a:pt x="2043" y="1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393038" y="5059818"/>
              <a:ext cx="142943" cy="20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34" fill="norm" stroke="1" extrusionOk="0">
                  <a:moveTo>
                    <a:pt x="21140" y="2101"/>
                  </a:moveTo>
                  <a:cubicBezTo>
                    <a:pt x="17070" y="999"/>
                    <a:pt x="13001" y="-103"/>
                    <a:pt x="9401" y="7"/>
                  </a:cubicBezTo>
                  <a:cubicBezTo>
                    <a:pt x="5801" y="117"/>
                    <a:pt x="2670" y="1440"/>
                    <a:pt x="1105" y="2652"/>
                  </a:cubicBezTo>
                  <a:cubicBezTo>
                    <a:pt x="-460" y="3864"/>
                    <a:pt x="-460" y="4966"/>
                    <a:pt x="1731" y="6730"/>
                  </a:cubicBezTo>
                  <a:cubicBezTo>
                    <a:pt x="3923" y="8493"/>
                    <a:pt x="8305" y="10917"/>
                    <a:pt x="11436" y="12570"/>
                  </a:cubicBezTo>
                  <a:cubicBezTo>
                    <a:pt x="14566" y="14224"/>
                    <a:pt x="16444" y="15105"/>
                    <a:pt x="17540" y="16097"/>
                  </a:cubicBezTo>
                  <a:cubicBezTo>
                    <a:pt x="18636" y="17089"/>
                    <a:pt x="18949" y="18191"/>
                    <a:pt x="17697" y="19183"/>
                  </a:cubicBezTo>
                  <a:cubicBezTo>
                    <a:pt x="16444" y="20175"/>
                    <a:pt x="13627" y="21056"/>
                    <a:pt x="11436" y="21277"/>
                  </a:cubicBezTo>
                  <a:cubicBezTo>
                    <a:pt x="9244" y="21497"/>
                    <a:pt x="7679" y="21056"/>
                    <a:pt x="6897" y="20395"/>
                  </a:cubicBezTo>
                  <a:cubicBezTo>
                    <a:pt x="6114" y="19734"/>
                    <a:pt x="6114" y="18852"/>
                    <a:pt x="6114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599480" y="5074590"/>
              <a:ext cx="93549" cy="19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2" fill="norm" stroke="1" extrusionOk="0">
                  <a:moveTo>
                    <a:pt x="18720" y="4674"/>
                  </a:moveTo>
                  <a:cubicBezTo>
                    <a:pt x="20160" y="3537"/>
                    <a:pt x="21600" y="2400"/>
                    <a:pt x="21120" y="1604"/>
                  </a:cubicBezTo>
                  <a:cubicBezTo>
                    <a:pt x="20640" y="808"/>
                    <a:pt x="18240" y="354"/>
                    <a:pt x="15600" y="126"/>
                  </a:cubicBezTo>
                  <a:cubicBezTo>
                    <a:pt x="12960" y="-101"/>
                    <a:pt x="10080" y="-101"/>
                    <a:pt x="6960" y="808"/>
                  </a:cubicBezTo>
                  <a:cubicBezTo>
                    <a:pt x="3840" y="1718"/>
                    <a:pt x="480" y="3537"/>
                    <a:pt x="720" y="5811"/>
                  </a:cubicBezTo>
                  <a:cubicBezTo>
                    <a:pt x="960" y="8084"/>
                    <a:pt x="4800" y="10813"/>
                    <a:pt x="7920" y="12745"/>
                  </a:cubicBezTo>
                  <a:cubicBezTo>
                    <a:pt x="11040" y="14678"/>
                    <a:pt x="13440" y="15815"/>
                    <a:pt x="14640" y="16952"/>
                  </a:cubicBezTo>
                  <a:cubicBezTo>
                    <a:pt x="15840" y="18088"/>
                    <a:pt x="15840" y="19225"/>
                    <a:pt x="14640" y="20021"/>
                  </a:cubicBezTo>
                  <a:cubicBezTo>
                    <a:pt x="13440" y="20817"/>
                    <a:pt x="11040" y="21272"/>
                    <a:pt x="8640" y="21385"/>
                  </a:cubicBezTo>
                  <a:cubicBezTo>
                    <a:pt x="6240" y="21499"/>
                    <a:pt x="3840" y="21272"/>
                    <a:pt x="2400" y="20362"/>
                  </a:cubicBezTo>
                  <a:cubicBezTo>
                    <a:pt x="960" y="19453"/>
                    <a:pt x="480" y="17861"/>
                    <a:pt x="0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897930" y="49847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885230" y="511810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203677" y="4912658"/>
              <a:ext cx="157804" cy="20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0880" fill="norm" stroke="1" extrusionOk="0">
                  <a:moveTo>
                    <a:pt x="20384" y="2195"/>
                  </a:moveTo>
                  <a:cubicBezTo>
                    <a:pt x="19564" y="1322"/>
                    <a:pt x="18744" y="450"/>
                    <a:pt x="17513" y="122"/>
                  </a:cubicBezTo>
                  <a:cubicBezTo>
                    <a:pt x="16283" y="-205"/>
                    <a:pt x="14642" y="13"/>
                    <a:pt x="11635" y="2195"/>
                  </a:cubicBezTo>
                  <a:cubicBezTo>
                    <a:pt x="8627" y="4377"/>
                    <a:pt x="4253" y="8522"/>
                    <a:pt x="1928" y="11686"/>
                  </a:cubicBezTo>
                  <a:cubicBezTo>
                    <a:pt x="-396" y="14850"/>
                    <a:pt x="-669" y="17031"/>
                    <a:pt x="1382" y="18668"/>
                  </a:cubicBezTo>
                  <a:cubicBezTo>
                    <a:pt x="3432" y="20304"/>
                    <a:pt x="7807" y="21395"/>
                    <a:pt x="11635" y="20631"/>
                  </a:cubicBezTo>
                  <a:cubicBezTo>
                    <a:pt x="15463" y="19868"/>
                    <a:pt x="18744" y="17250"/>
                    <a:pt x="19837" y="13868"/>
                  </a:cubicBezTo>
                  <a:cubicBezTo>
                    <a:pt x="20931" y="10486"/>
                    <a:pt x="19837" y="6340"/>
                    <a:pt x="18470" y="4050"/>
                  </a:cubicBezTo>
                  <a:cubicBezTo>
                    <a:pt x="17103" y="1759"/>
                    <a:pt x="15463" y="1322"/>
                    <a:pt x="14779" y="1977"/>
                  </a:cubicBezTo>
                  <a:cubicBezTo>
                    <a:pt x="14096" y="2631"/>
                    <a:pt x="14369" y="4377"/>
                    <a:pt x="14642" y="6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418630" y="50292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562236" y="4854839"/>
              <a:ext cx="173895" cy="33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8" fill="norm" stroke="1" extrusionOk="0">
                  <a:moveTo>
                    <a:pt x="21380" y="5110"/>
                  </a:moveTo>
                  <a:cubicBezTo>
                    <a:pt x="19298" y="3332"/>
                    <a:pt x="17216" y="1555"/>
                    <a:pt x="15264" y="667"/>
                  </a:cubicBezTo>
                  <a:cubicBezTo>
                    <a:pt x="13313" y="-222"/>
                    <a:pt x="11491" y="-222"/>
                    <a:pt x="9669" y="667"/>
                  </a:cubicBezTo>
                  <a:cubicBezTo>
                    <a:pt x="7847" y="1555"/>
                    <a:pt x="6026" y="3332"/>
                    <a:pt x="6416" y="5451"/>
                  </a:cubicBezTo>
                  <a:cubicBezTo>
                    <a:pt x="6807" y="7570"/>
                    <a:pt x="9409" y="10031"/>
                    <a:pt x="11361" y="11808"/>
                  </a:cubicBezTo>
                  <a:cubicBezTo>
                    <a:pt x="13313" y="13586"/>
                    <a:pt x="14614" y="14679"/>
                    <a:pt x="15264" y="15773"/>
                  </a:cubicBezTo>
                  <a:cubicBezTo>
                    <a:pt x="15915" y="16867"/>
                    <a:pt x="15915" y="17960"/>
                    <a:pt x="14614" y="18849"/>
                  </a:cubicBezTo>
                  <a:cubicBezTo>
                    <a:pt x="13313" y="19737"/>
                    <a:pt x="10710" y="20421"/>
                    <a:pt x="8628" y="20831"/>
                  </a:cubicBezTo>
                  <a:cubicBezTo>
                    <a:pt x="6546" y="21241"/>
                    <a:pt x="4985" y="21378"/>
                    <a:pt x="3553" y="21378"/>
                  </a:cubicBezTo>
                  <a:cubicBezTo>
                    <a:pt x="2122" y="21378"/>
                    <a:pt x="821" y="21241"/>
                    <a:pt x="300" y="20831"/>
                  </a:cubicBezTo>
                  <a:cubicBezTo>
                    <a:pt x="-220" y="20421"/>
                    <a:pt x="40" y="19737"/>
                    <a:pt x="300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647230" y="4883149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0800"/>
                    <a:pt x="10219" y="0"/>
                    <a:pt x="13819" y="0"/>
                  </a:cubicBezTo>
                  <a:cubicBezTo>
                    <a:pt x="17419" y="0"/>
                    <a:pt x="195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8" name="Drawing"/>
          <p:cNvGrpSpPr/>
          <p:nvPr/>
        </p:nvGrpSpPr>
        <p:grpSpPr>
          <a:xfrm>
            <a:off x="1301750" y="1881063"/>
            <a:ext cx="6486261" cy="7047038"/>
            <a:chOff x="0" y="0"/>
            <a:chExt cx="6486260" cy="7047036"/>
          </a:xfrm>
        </p:grpSpPr>
        <p:sp>
          <p:nvSpPr>
            <p:cNvPr id="1598" name="Line"/>
            <p:cNvSpPr/>
            <p:nvPr/>
          </p:nvSpPr>
          <p:spPr>
            <a:xfrm>
              <a:off x="160506" y="1251251"/>
              <a:ext cx="347663" cy="36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45" fill="norm" stroke="1" extrusionOk="0">
                  <a:moveTo>
                    <a:pt x="18528" y="2639"/>
                  </a:moveTo>
                  <a:cubicBezTo>
                    <a:pt x="18140" y="1790"/>
                    <a:pt x="17752" y="940"/>
                    <a:pt x="17234" y="455"/>
                  </a:cubicBezTo>
                  <a:cubicBezTo>
                    <a:pt x="16717" y="-31"/>
                    <a:pt x="16070" y="-152"/>
                    <a:pt x="14260" y="212"/>
                  </a:cubicBezTo>
                  <a:cubicBezTo>
                    <a:pt x="12449" y="576"/>
                    <a:pt x="9474" y="1426"/>
                    <a:pt x="6822" y="3185"/>
                  </a:cubicBezTo>
                  <a:cubicBezTo>
                    <a:pt x="4171" y="4945"/>
                    <a:pt x="1843" y="7614"/>
                    <a:pt x="743" y="10102"/>
                  </a:cubicBezTo>
                  <a:cubicBezTo>
                    <a:pt x="-356" y="12590"/>
                    <a:pt x="-227" y="14895"/>
                    <a:pt x="1067" y="16837"/>
                  </a:cubicBezTo>
                  <a:cubicBezTo>
                    <a:pt x="2360" y="18778"/>
                    <a:pt x="4818" y="20356"/>
                    <a:pt x="8051" y="20902"/>
                  </a:cubicBezTo>
                  <a:cubicBezTo>
                    <a:pt x="11285" y="21448"/>
                    <a:pt x="15294" y="20963"/>
                    <a:pt x="17622" y="20538"/>
                  </a:cubicBezTo>
                  <a:cubicBezTo>
                    <a:pt x="19951" y="20113"/>
                    <a:pt x="20597" y="19749"/>
                    <a:pt x="21244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6031" y="1085067"/>
              <a:ext cx="591379" cy="69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0" fill="norm" stroke="1" extrusionOk="0">
                  <a:moveTo>
                    <a:pt x="17643" y="2619"/>
                  </a:moveTo>
                  <a:cubicBezTo>
                    <a:pt x="15811" y="1643"/>
                    <a:pt x="13979" y="667"/>
                    <a:pt x="12338" y="244"/>
                  </a:cubicBezTo>
                  <a:cubicBezTo>
                    <a:pt x="10697" y="-179"/>
                    <a:pt x="9247" y="-49"/>
                    <a:pt x="7606" y="602"/>
                  </a:cubicBezTo>
                  <a:cubicBezTo>
                    <a:pt x="5965" y="1252"/>
                    <a:pt x="4133" y="2423"/>
                    <a:pt x="2836" y="3790"/>
                  </a:cubicBezTo>
                  <a:cubicBezTo>
                    <a:pt x="1538" y="5156"/>
                    <a:pt x="775" y="6717"/>
                    <a:pt x="355" y="8702"/>
                  </a:cubicBezTo>
                  <a:cubicBezTo>
                    <a:pt x="-65" y="10686"/>
                    <a:pt x="-141" y="13093"/>
                    <a:pt x="279" y="15078"/>
                  </a:cubicBezTo>
                  <a:cubicBezTo>
                    <a:pt x="699" y="17062"/>
                    <a:pt x="1614" y="18623"/>
                    <a:pt x="3332" y="19697"/>
                  </a:cubicBezTo>
                  <a:cubicBezTo>
                    <a:pt x="5049" y="20770"/>
                    <a:pt x="7568" y="21356"/>
                    <a:pt x="10087" y="21388"/>
                  </a:cubicBezTo>
                  <a:cubicBezTo>
                    <a:pt x="12605" y="21421"/>
                    <a:pt x="15124" y="20901"/>
                    <a:pt x="16918" y="19827"/>
                  </a:cubicBezTo>
                  <a:cubicBezTo>
                    <a:pt x="18711" y="18754"/>
                    <a:pt x="19780" y="17127"/>
                    <a:pt x="20467" y="15143"/>
                  </a:cubicBezTo>
                  <a:cubicBezTo>
                    <a:pt x="21154" y="13158"/>
                    <a:pt x="21459" y="10816"/>
                    <a:pt x="21268" y="8994"/>
                  </a:cubicBezTo>
                  <a:cubicBezTo>
                    <a:pt x="21077" y="7173"/>
                    <a:pt x="20390" y="5872"/>
                    <a:pt x="19551" y="4896"/>
                  </a:cubicBezTo>
                  <a:cubicBezTo>
                    <a:pt x="18711" y="3920"/>
                    <a:pt x="17719" y="3269"/>
                    <a:pt x="17032" y="2976"/>
                  </a:cubicBezTo>
                  <a:cubicBezTo>
                    <a:pt x="16345" y="2684"/>
                    <a:pt x="15964" y="2749"/>
                    <a:pt x="15582" y="2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248991" y="1315213"/>
              <a:ext cx="195928" cy="40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35" fill="norm" stroke="1" extrusionOk="0">
                  <a:moveTo>
                    <a:pt x="21046" y="2745"/>
                  </a:moveTo>
                  <a:cubicBezTo>
                    <a:pt x="20819" y="2073"/>
                    <a:pt x="20591" y="1402"/>
                    <a:pt x="18431" y="842"/>
                  </a:cubicBezTo>
                  <a:cubicBezTo>
                    <a:pt x="16271" y="283"/>
                    <a:pt x="12179" y="-165"/>
                    <a:pt x="8768" y="59"/>
                  </a:cubicBezTo>
                  <a:cubicBezTo>
                    <a:pt x="5358" y="283"/>
                    <a:pt x="2629" y="1178"/>
                    <a:pt x="1151" y="2353"/>
                  </a:cubicBezTo>
                  <a:cubicBezTo>
                    <a:pt x="-327" y="3528"/>
                    <a:pt x="-554" y="4983"/>
                    <a:pt x="1492" y="6774"/>
                  </a:cubicBezTo>
                  <a:cubicBezTo>
                    <a:pt x="3539" y="8565"/>
                    <a:pt x="7859" y="10691"/>
                    <a:pt x="11042" y="12370"/>
                  </a:cubicBezTo>
                  <a:cubicBezTo>
                    <a:pt x="14225" y="14048"/>
                    <a:pt x="16271" y="15280"/>
                    <a:pt x="16953" y="16511"/>
                  </a:cubicBezTo>
                  <a:cubicBezTo>
                    <a:pt x="17635" y="17742"/>
                    <a:pt x="16953" y="18973"/>
                    <a:pt x="15475" y="19812"/>
                  </a:cubicBezTo>
                  <a:cubicBezTo>
                    <a:pt x="13998" y="20652"/>
                    <a:pt x="11724" y="21099"/>
                    <a:pt x="9905" y="21267"/>
                  </a:cubicBezTo>
                  <a:cubicBezTo>
                    <a:pt x="8086" y="21435"/>
                    <a:pt x="6722" y="21323"/>
                    <a:pt x="5926" y="20596"/>
                  </a:cubicBezTo>
                  <a:cubicBezTo>
                    <a:pt x="5130" y="19868"/>
                    <a:pt x="4903" y="18525"/>
                    <a:pt x="4675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077112" y="1124777"/>
              <a:ext cx="620525" cy="71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4" fill="norm" stroke="1" extrusionOk="0">
                  <a:moveTo>
                    <a:pt x="13682" y="3072"/>
                  </a:moveTo>
                  <a:cubicBezTo>
                    <a:pt x="13320" y="2502"/>
                    <a:pt x="12957" y="1932"/>
                    <a:pt x="12088" y="1615"/>
                  </a:cubicBezTo>
                  <a:cubicBezTo>
                    <a:pt x="11218" y="1299"/>
                    <a:pt x="9841" y="1235"/>
                    <a:pt x="8210" y="1805"/>
                  </a:cubicBezTo>
                  <a:cubicBezTo>
                    <a:pt x="6579" y="2375"/>
                    <a:pt x="4694" y="3579"/>
                    <a:pt x="3245" y="4909"/>
                  </a:cubicBezTo>
                  <a:cubicBezTo>
                    <a:pt x="1795" y="6239"/>
                    <a:pt x="780" y="7696"/>
                    <a:pt x="309" y="9343"/>
                  </a:cubicBezTo>
                  <a:cubicBezTo>
                    <a:pt x="-162" y="10990"/>
                    <a:pt x="-90" y="12827"/>
                    <a:pt x="490" y="14664"/>
                  </a:cubicBezTo>
                  <a:cubicBezTo>
                    <a:pt x="1070" y="16501"/>
                    <a:pt x="2157" y="18338"/>
                    <a:pt x="3643" y="19573"/>
                  </a:cubicBezTo>
                  <a:cubicBezTo>
                    <a:pt x="5129" y="20808"/>
                    <a:pt x="7014" y="21442"/>
                    <a:pt x="9152" y="21473"/>
                  </a:cubicBezTo>
                  <a:cubicBezTo>
                    <a:pt x="11290" y="21505"/>
                    <a:pt x="13682" y="20935"/>
                    <a:pt x="15603" y="19921"/>
                  </a:cubicBezTo>
                  <a:cubicBezTo>
                    <a:pt x="17524" y="18908"/>
                    <a:pt x="18974" y="17451"/>
                    <a:pt x="19952" y="15677"/>
                  </a:cubicBezTo>
                  <a:cubicBezTo>
                    <a:pt x="20931" y="13904"/>
                    <a:pt x="21438" y="11814"/>
                    <a:pt x="21184" y="9787"/>
                  </a:cubicBezTo>
                  <a:cubicBezTo>
                    <a:pt x="20931" y="7760"/>
                    <a:pt x="19916" y="5796"/>
                    <a:pt x="18974" y="4244"/>
                  </a:cubicBezTo>
                  <a:cubicBezTo>
                    <a:pt x="18031" y="2692"/>
                    <a:pt x="17161" y="1552"/>
                    <a:pt x="16328" y="855"/>
                  </a:cubicBezTo>
                  <a:cubicBezTo>
                    <a:pt x="15494" y="158"/>
                    <a:pt x="14697" y="-95"/>
                    <a:pt x="14117" y="32"/>
                  </a:cubicBezTo>
                  <a:cubicBezTo>
                    <a:pt x="13537" y="158"/>
                    <a:pt x="13175" y="665"/>
                    <a:pt x="12812" y="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46256" y="316064"/>
              <a:ext cx="507963" cy="81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0" fill="norm" stroke="1" extrusionOk="0">
                  <a:moveTo>
                    <a:pt x="6989" y="21409"/>
                  </a:moveTo>
                  <a:cubicBezTo>
                    <a:pt x="6541" y="21464"/>
                    <a:pt x="6093" y="21520"/>
                    <a:pt x="5690" y="21437"/>
                  </a:cubicBezTo>
                  <a:cubicBezTo>
                    <a:pt x="5287" y="21353"/>
                    <a:pt x="4928" y="21131"/>
                    <a:pt x="4166" y="20354"/>
                  </a:cubicBezTo>
                  <a:cubicBezTo>
                    <a:pt x="3404" y="19577"/>
                    <a:pt x="2239" y="18244"/>
                    <a:pt x="1433" y="16772"/>
                  </a:cubicBezTo>
                  <a:cubicBezTo>
                    <a:pt x="626" y="15301"/>
                    <a:pt x="178" y="13691"/>
                    <a:pt x="43" y="11942"/>
                  </a:cubicBezTo>
                  <a:cubicBezTo>
                    <a:pt x="-91" y="10192"/>
                    <a:pt x="88" y="8305"/>
                    <a:pt x="581" y="6444"/>
                  </a:cubicBezTo>
                  <a:cubicBezTo>
                    <a:pt x="1074" y="4584"/>
                    <a:pt x="1881" y="2752"/>
                    <a:pt x="2687" y="1641"/>
                  </a:cubicBezTo>
                  <a:cubicBezTo>
                    <a:pt x="3494" y="531"/>
                    <a:pt x="4301" y="142"/>
                    <a:pt x="5600" y="31"/>
                  </a:cubicBezTo>
                  <a:cubicBezTo>
                    <a:pt x="6900" y="-80"/>
                    <a:pt x="8692" y="87"/>
                    <a:pt x="10395" y="808"/>
                  </a:cubicBezTo>
                  <a:cubicBezTo>
                    <a:pt x="12098" y="1530"/>
                    <a:pt x="13711" y="2807"/>
                    <a:pt x="14563" y="4362"/>
                  </a:cubicBezTo>
                  <a:cubicBezTo>
                    <a:pt x="15414" y="5917"/>
                    <a:pt x="15504" y="7749"/>
                    <a:pt x="15549" y="9721"/>
                  </a:cubicBezTo>
                  <a:cubicBezTo>
                    <a:pt x="15594" y="11692"/>
                    <a:pt x="15594" y="13802"/>
                    <a:pt x="15414" y="15579"/>
                  </a:cubicBezTo>
                  <a:cubicBezTo>
                    <a:pt x="15235" y="17355"/>
                    <a:pt x="14877" y="18799"/>
                    <a:pt x="14653" y="19688"/>
                  </a:cubicBezTo>
                  <a:cubicBezTo>
                    <a:pt x="14429" y="20576"/>
                    <a:pt x="14339" y="20909"/>
                    <a:pt x="14115" y="20992"/>
                  </a:cubicBezTo>
                  <a:cubicBezTo>
                    <a:pt x="13891" y="21076"/>
                    <a:pt x="13532" y="20909"/>
                    <a:pt x="13129" y="20326"/>
                  </a:cubicBezTo>
                  <a:cubicBezTo>
                    <a:pt x="12726" y="19743"/>
                    <a:pt x="12277" y="18744"/>
                    <a:pt x="12009" y="18050"/>
                  </a:cubicBezTo>
                  <a:cubicBezTo>
                    <a:pt x="11740" y="17355"/>
                    <a:pt x="11650" y="16967"/>
                    <a:pt x="11471" y="16661"/>
                  </a:cubicBezTo>
                  <a:cubicBezTo>
                    <a:pt x="11292" y="16356"/>
                    <a:pt x="11023" y="16134"/>
                    <a:pt x="10888" y="16189"/>
                  </a:cubicBezTo>
                  <a:cubicBezTo>
                    <a:pt x="10754" y="16245"/>
                    <a:pt x="10754" y="16578"/>
                    <a:pt x="11068" y="17217"/>
                  </a:cubicBezTo>
                  <a:cubicBezTo>
                    <a:pt x="11381" y="17855"/>
                    <a:pt x="12009" y="18799"/>
                    <a:pt x="12546" y="19327"/>
                  </a:cubicBezTo>
                  <a:cubicBezTo>
                    <a:pt x="13084" y="19854"/>
                    <a:pt x="13532" y="19965"/>
                    <a:pt x="14025" y="20021"/>
                  </a:cubicBezTo>
                  <a:cubicBezTo>
                    <a:pt x="14518" y="20076"/>
                    <a:pt x="15056" y="20076"/>
                    <a:pt x="16311" y="19438"/>
                  </a:cubicBezTo>
                  <a:cubicBezTo>
                    <a:pt x="17565" y="18799"/>
                    <a:pt x="19537" y="17522"/>
                    <a:pt x="21509" y="1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39918" y="111943"/>
              <a:ext cx="95251" cy="20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21600" y="1746"/>
                  </a:moveTo>
                  <a:cubicBezTo>
                    <a:pt x="18240" y="873"/>
                    <a:pt x="14880" y="0"/>
                    <a:pt x="12480" y="0"/>
                  </a:cubicBezTo>
                  <a:cubicBezTo>
                    <a:pt x="10080" y="0"/>
                    <a:pt x="8640" y="873"/>
                    <a:pt x="6960" y="3600"/>
                  </a:cubicBezTo>
                  <a:cubicBezTo>
                    <a:pt x="5280" y="6327"/>
                    <a:pt x="3360" y="10909"/>
                    <a:pt x="3600" y="14182"/>
                  </a:cubicBezTo>
                  <a:cubicBezTo>
                    <a:pt x="3840" y="17455"/>
                    <a:pt x="6240" y="19418"/>
                    <a:pt x="8880" y="20400"/>
                  </a:cubicBezTo>
                  <a:cubicBezTo>
                    <a:pt x="11520" y="21382"/>
                    <a:pt x="14400" y="21382"/>
                    <a:pt x="16560" y="19309"/>
                  </a:cubicBezTo>
                  <a:cubicBezTo>
                    <a:pt x="18720" y="17237"/>
                    <a:pt x="20160" y="13091"/>
                    <a:pt x="20400" y="9709"/>
                  </a:cubicBezTo>
                  <a:cubicBezTo>
                    <a:pt x="20640" y="6327"/>
                    <a:pt x="19680" y="3709"/>
                    <a:pt x="17040" y="2073"/>
                  </a:cubicBezTo>
                  <a:cubicBezTo>
                    <a:pt x="14400" y="437"/>
                    <a:pt x="10080" y="-218"/>
                    <a:pt x="6960" y="109"/>
                  </a:cubicBezTo>
                  <a:cubicBezTo>
                    <a:pt x="3840" y="437"/>
                    <a:pt x="1920" y="1746"/>
                    <a:pt x="0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49468" y="21777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28573" y="0"/>
              <a:ext cx="130446" cy="37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6" fill="norm" stroke="1" extrusionOk="0">
                  <a:moveTo>
                    <a:pt x="16244" y="5538"/>
                  </a:moveTo>
                  <a:cubicBezTo>
                    <a:pt x="13109" y="3727"/>
                    <a:pt x="9973" y="1917"/>
                    <a:pt x="7535" y="952"/>
                  </a:cubicBezTo>
                  <a:cubicBezTo>
                    <a:pt x="5096" y="-13"/>
                    <a:pt x="3354" y="-134"/>
                    <a:pt x="2135" y="107"/>
                  </a:cubicBezTo>
                  <a:cubicBezTo>
                    <a:pt x="915" y="349"/>
                    <a:pt x="218" y="952"/>
                    <a:pt x="44" y="1857"/>
                  </a:cubicBezTo>
                  <a:cubicBezTo>
                    <a:pt x="-130" y="2762"/>
                    <a:pt x="218" y="3969"/>
                    <a:pt x="915" y="4813"/>
                  </a:cubicBezTo>
                  <a:cubicBezTo>
                    <a:pt x="1612" y="5658"/>
                    <a:pt x="2657" y="6141"/>
                    <a:pt x="4573" y="6382"/>
                  </a:cubicBezTo>
                  <a:cubicBezTo>
                    <a:pt x="6489" y="6624"/>
                    <a:pt x="9276" y="6624"/>
                    <a:pt x="11367" y="6382"/>
                  </a:cubicBezTo>
                  <a:cubicBezTo>
                    <a:pt x="13457" y="6141"/>
                    <a:pt x="14851" y="5658"/>
                    <a:pt x="15547" y="5839"/>
                  </a:cubicBezTo>
                  <a:cubicBezTo>
                    <a:pt x="16244" y="6020"/>
                    <a:pt x="16244" y="6865"/>
                    <a:pt x="17115" y="9580"/>
                  </a:cubicBezTo>
                  <a:cubicBezTo>
                    <a:pt x="17986" y="12295"/>
                    <a:pt x="19728" y="16881"/>
                    <a:pt x="2147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11884" y="1117380"/>
              <a:ext cx="1490135" cy="30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45" y="21299"/>
                  </a:moveTo>
                  <a:cubicBezTo>
                    <a:pt x="123" y="20849"/>
                    <a:pt x="0" y="20399"/>
                    <a:pt x="0" y="19874"/>
                  </a:cubicBezTo>
                  <a:cubicBezTo>
                    <a:pt x="0" y="19349"/>
                    <a:pt x="123" y="18749"/>
                    <a:pt x="690" y="17174"/>
                  </a:cubicBezTo>
                  <a:cubicBezTo>
                    <a:pt x="1258" y="15599"/>
                    <a:pt x="2270" y="13049"/>
                    <a:pt x="3329" y="10799"/>
                  </a:cubicBezTo>
                  <a:cubicBezTo>
                    <a:pt x="4387" y="8549"/>
                    <a:pt x="5492" y="6599"/>
                    <a:pt x="6643" y="4949"/>
                  </a:cubicBezTo>
                  <a:cubicBezTo>
                    <a:pt x="7793" y="3299"/>
                    <a:pt x="8990" y="1949"/>
                    <a:pt x="10156" y="1049"/>
                  </a:cubicBezTo>
                  <a:cubicBezTo>
                    <a:pt x="11322" y="149"/>
                    <a:pt x="12457" y="-301"/>
                    <a:pt x="13531" y="224"/>
                  </a:cubicBezTo>
                  <a:cubicBezTo>
                    <a:pt x="14605" y="749"/>
                    <a:pt x="15617" y="2249"/>
                    <a:pt x="16676" y="4274"/>
                  </a:cubicBezTo>
                  <a:cubicBezTo>
                    <a:pt x="17734" y="6299"/>
                    <a:pt x="18839" y="8849"/>
                    <a:pt x="19667" y="10949"/>
                  </a:cubicBezTo>
                  <a:cubicBezTo>
                    <a:pt x="20495" y="13049"/>
                    <a:pt x="21048" y="14699"/>
                    <a:pt x="21600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854368" y="1119476"/>
              <a:ext cx="22273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9084" y="0"/>
                  </a:moveTo>
                  <a:cubicBezTo>
                    <a:pt x="10497" y="2035"/>
                    <a:pt x="11910" y="4070"/>
                    <a:pt x="13929" y="6183"/>
                  </a:cubicBezTo>
                  <a:cubicBezTo>
                    <a:pt x="15948" y="8296"/>
                    <a:pt x="18572" y="10487"/>
                    <a:pt x="19985" y="11974"/>
                  </a:cubicBezTo>
                  <a:cubicBezTo>
                    <a:pt x="21398" y="13461"/>
                    <a:pt x="21600" y="14243"/>
                    <a:pt x="20692" y="15261"/>
                  </a:cubicBezTo>
                  <a:cubicBezTo>
                    <a:pt x="19783" y="16278"/>
                    <a:pt x="17764" y="17530"/>
                    <a:pt x="14131" y="18626"/>
                  </a:cubicBezTo>
                  <a:cubicBezTo>
                    <a:pt x="10497" y="19722"/>
                    <a:pt x="5249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376227" y="826642"/>
              <a:ext cx="102208" cy="20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140" fill="norm" stroke="1" extrusionOk="0">
                  <a:moveTo>
                    <a:pt x="13084" y="2667"/>
                  </a:moveTo>
                  <a:cubicBezTo>
                    <a:pt x="10119" y="1155"/>
                    <a:pt x="7155" y="-357"/>
                    <a:pt x="5037" y="75"/>
                  </a:cubicBezTo>
                  <a:cubicBezTo>
                    <a:pt x="2919" y="507"/>
                    <a:pt x="1649" y="2883"/>
                    <a:pt x="802" y="6123"/>
                  </a:cubicBezTo>
                  <a:cubicBezTo>
                    <a:pt x="-45" y="9363"/>
                    <a:pt x="-469" y="13467"/>
                    <a:pt x="802" y="16383"/>
                  </a:cubicBezTo>
                  <a:cubicBezTo>
                    <a:pt x="2072" y="19299"/>
                    <a:pt x="5037" y="21027"/>
                    <a:pt x="8425" y="21135"/>
                  </a:cubicBezTo>
                  <a:cubicBezTo>
                    <a:pt x="11813" y="21243"/>
                    <a:pt x="15625" y="19731"/>
                    <a:pt x="17955" y="17031"/>
                  </a:cubicBezTo>
                  <a:cubicBezTo>
                    <a:pt x="20284" y="14331"/>
                    <a:pt x="21131" y="10443"/>
                    <a:pt x="19860" y="7851"/>
                  </a:cubicBezTo>
                  <a:cubicBezTo>
                    <a:pt x="18590" y="5259"/>
                    <a:pt x="15202" y="3963"/>
                    <a:pt x="12660" y="3639"/>
                  </a:cubicBezTo>
                  <a:cubicBezTo>
                    <a:pt x="10119" y="3315"/>
                    <a:pt x="8425" y="3963"/>
                    <a:pt x="7578" y="4395"/>
                  </a:cubicBezTo>
                  <a:cubicBezTo>
                    <a:pt x="6731" y="4827"/>
                    <a:pt x="6731" y="5043"/>
                    <a:pt x="6731" y="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574968" y="90357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625768" y="763876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72"/>
                    <a:pt x="2880" y="10944"/>
                    <a:pt x="6480" y="14544"/>
                  </a:cubicBezTo>
                  <a:cubicBezTo>
                    <a:pt x="10080" y="18144"/>
                    <a:pt x="1584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333089" y="427120"/>
              <a:ext cx="370393" cy="71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52" fill="norm" stroke="1" extrusionOk="0">
                  <a:moveTo>
                    <a:pt x="6375" y="20399"/>
                  </a:moveTo>
                  <a:cubicBezTo>
                    <a:pt x="5168" y="19256"/>
                    <a:pt x="3961" y="18112"/>
                    <a:pt x="2936" y="16492"/>
                  </a:cubicBezTo>
                  <a:cubicBezTo>
                    <a:pt x="1910" y="14872"/>
                    <a:pt x="1065" y="12776"/>
                    <a:pt x="522" y="10679"/>
                  </a:cubicBezTo>
                  <a:cubicBezTo>
                    <a:pt x="-21" y="8583"/>
                    <a:pt x="-262" y="6486"/>
                    <a:pt x="402" y="4644"/>
                  </a:cubicBezTo>
                  <a:cubicBezTo>
                    <a:pt x="1065" y="2801"/>
                    <a:pt x="2634" y="1213"/>
                    <a:pt x="4565" y="483"/>
                  </a:cubicBezTo>
                  <a:cubicBezTo>
                    <a:pt x="6496" y="-248"/>
                    <a:pt x="8788" y="-121"/>
                    <a:pt x="11262" y="673"/>
                  </a:cubicBezTo>
                  <a:cubicBezTo>
                    <a:pt x="13736" y="1467"/>
                    <a:pt x="16391" y="2928"/>
                    <a:pt x="18140" y="4548"/>
                  </a:cubicBezTo>
                  <a:cubicBezTo>
                    <a:pt x="19890" y="6168"/>
                    <a:pt x="20735" y="7947"/>
                    <a:pt x="20614" y="9980"/>
                  </a:cubicBezTo>
                  <a:cubicBezTo>
                    <a:pt x="20493" y="12013"/>
                    <a:pt x="19407" y="14300"/>
                    <a:pt x="18683" y="15761"/>
                  </a:cubicBezTo>
                  <a:cubicBezTo>
                    <a:pt x="17959" y="17223"/>
                    <a:pt x="17597" y="17858"/>
                    <a:pt x="17115" y="18461"/>
                  </a:cubicBezTo>
                  <a:cubicBezTo>
                    <a:pt x="16632" y="19065"/>
                    <a:pt x="16029" y="19637"/>
                    <a:pt x="15606" y="19637"/>
                  </a:cubicBezTo>
                  <a:cubicBezTo>
                    <a:pt x="15184" y="19637"/>
                    <a:pt x="14942" y="19065"/>
                    <a:pt x="14822" y="18620"/>
                  </a:cubicBezTo>
                  <a:cubicBezTo>
                    <a:pt x="14701" y="18176"/>
                    <a:pt x="14701" y="17858"/>
                    <a:pt x="14520" y="17572"/>
                  </a:cubicBezTo>
                  <a:cubicBezTo>
                    <a:pt x="14339" y="17286"/>
                    <a:pt x="13977" y="17032"/>
                    <a:pt x="13434" y="16810"/>
                  </a:cubicBezTo>
                  <a:cubicBezTo>
                    <a:pt x="12891" y="16587"/>
                    <a:pt x="12167" y="16397"/>
                    <a:pt x="11745" y="16460"/>
                  </a:cubicBezTo>
                  <a:cubicBezTo>
                    <a:pt x="11322" y="16524"/>
                    <a:pt x="11202" y="16841"/>
                    <a:pt x="11383" y="17286"/>
                  </a:cubicBezTo>
                  <a:cubicBezTo>
                    <a:pt x="11564" y="17731"/>
                    <a:pt x="12046" y="18303"/>
                    <a:pt x="12589" y="18716"/>
                  </a:cubicBezTo>
                  <a:cubicBezTo>
                    <a:pt x="13132" y="19128"/>
                    <a:pt x="13736" y="19383"/>
                    <a:pt x="14701" y="19446"/>
                  </a:cubicBezTo>
                  <a:cubicBezTo>
                    <a:pt x="15666" y="19510"/>
                    <a:pt x="16994" y="19383"/>
                    <a:pt x="18261" y="19160"/>
                  </a:cubicBezTo>
                  <a:cubicBezTo>
                    <a:pt x="19528" y="18938"/>
                    <a:pt x="20735" y="18620"/>
                    <a:pt x="21036" y="18525"/>
                  </a:cubicBezTo>
                  <a:cubicBezTo>
                    <a:pt x="21338" y="18430"/>
                    <a:pt x="20735" y="18557"/>
                    <a:pt x="19950" y="18906"/>
                  </a:cubicBezTo>
                  <a:cubicBezTo>
                    <a:pt x="19166" y="19256"/>
                    <a:pt x="18201" y="19827"/>
                    <a:pt x="17778" y="20272"/>
                  </a:cubicBezTo>
                  <a:cubicBezTo>
                    <a:pt x="17356" y="20717"/>
                    <a:pt x="17477" y="21034"/>
                    <a:pt x="17597" y="21193"/>
                  </a:cubicBezTo>
                  <a:cubicBezTo>
                    <a:pt x="17718" y="21352"/>
                    <a:pt x="17839" y="21352"/>
                    <a:pt x="17959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903062" y="679780"/>
              <a:ext cx="124686" cy="23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52" fill="norm" stroke="1" extrusionOk="0">
                  <a:moveTo>
                    <a:pt x="19279" y="139"/>
                  </a:moveTo>
                  <a:cubicBezTo>
                    <a:pt x="17119" y="-52"/>
                    <a:pt x="14959" y="-243"/>
                    <a:pt x="12079" y="999"/>
                  </a:cubicBezTo>
                  <a:cubicBezTo>
                    <a:pt x="9199" y="2242"/>
                    <a:pt x="5599" y="4918"/>
                    <a:pt x="3259" y="8072"/>
                  </a:cubicBezTo>
                  <a:cubicBezTo>
                    <a:pt x="919" y="11226"/>
                    <a:pt x="-161" y="14858"/>
                    <a:pt x="19" y="17152"/>
                  </a:cubicBezTo>
                  <a:cubicBezTo>
                    <a:pt x="199" y="19445"/>
                    <a:pt x="1639" y="20401"/>
                    <a:pt x="3439" y="20879"/>
                  </a:cubicBezTo>
                  <a:cubicBezTo>
                    <a:pt x="5239" y="21357"/>
                    <a:pt x="7399" y="21357"/>
                    <a:pt x="10459" y="19637"/>
                  </a:cubicBezTo>
                  <a:cubicBezTo>
                    <a:pt x="13519" y="17916"/>
                    <a:pt x="17479" y="14476"/>
                    <a:pt x="19459" y="11608"/>
                  </a:cubicBezTo>
                  <a:cubicBezTo>
                    <a:pt x="21439" y="8741"/>
                    <a:pt x="21439" y="6447"/>
                    <a:pt x="20899" y="4727"/>
                  </a:cubicBezTo>
                  <a:cubicBezTo>
                    <a:pt x="20359" y="3007"/>
                    <a:pt x="19279" y="1860"/>
                    <a:pt x="17839" y="1191"/>
                  </a:cubicBezTo>
                  <a:cubicBezTo>
                    <a:pt x="16399" y="522"/>
                    <a:pt x="14599" y="330"/>
                    <a:pt x="13519" y="713"/>
                  </a:cubicBezTo>
                  <a:cubicBezTo>
                    <a:pt x="12439" y="1095"/>
                    <a:pt x="12079" y="2051"/>
                    <a:pt x="11719" y="3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054518" y="84007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187868" y="666850"/>
              <a:ext cx="101870" cy="27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40" fill="norm" stroke="1" extrusionOk="0">
                  <a:moveTo>
                    <a:pt x="21159" y="2534"/>
                  </a:moveTo>
                  <a:cubicBezTo>
                    <a:pt x="17192" y="1574"/>
                    <a:pt x="13224" y="614"/>
                    <a:pt x="10139" y="214"/>
                  </a:cubicBezTo>
                  <a:cubicBezTo>
                    <a:pt x="7053" y="-186"/>
                    <a:pt x="4849" y="-26"/>
                    <a:pt x="3306" y="694"/>
                  </a:cubicBezTo>
                  <a:cubicBezTo>
                    <a:pt x="1763" y="1414"/>
                    <a:pt x="882" y="2694"/>
                    <a:pt x="2865" y="4534"/>
                  </a:cubicBezTo>
                  <a:cubicBezTo>
                    <a:pt x="4849" y="6374"/>
                    <a:pt x="9698" y="8774"/>
                    <a:pt x="13665" y="10854"/>
                  </a:cubicBezTo>
                  <a:cubicBezTo>
                    <a:pt x="17633" y="12934"/>
                    <a:pt x="20718" y="14694"/>
                    <a:pt x="21159" y="16534"/>
                  </a:cubicBezTo>
                  <a:cubicBezTo>
                    <a:pt x="21600" y="18374"/>
                    <a:pt x="19396" y="20294"/>
                    <a:pt x="16090" y="20854"/>
                  </a:cubicBezTo>
                  <a:cubicBezTo>
                    <a:pt x="12784" y="21414"/>
                    <a:pt x="8376" y="20614"/>
                    <a:pt x="5510" y="19734"/>
                  </a:cubicBezTo>
                  <a:cubicBezTo>
                    <a:pt x="2645" y="18854"/>
                    <a:pt x="1322" y="17894"/>
                    <a:pt x="0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213268" y="660013"/>
              <a:ext cx="279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073" y="12793"/>
                    <a:pt x="10145" y="5170"/>
                    <a:pt x="13745" y="1993"/>
                  </a:cubicBezTo>
                  <a:cubicBezTo>
                    <a:pt x="17345" y="-1183"/>
                    <a:pt x="1947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36493" y="1761604"/>
              <a:ext cx="1573476" cy="40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45" fill="norm" stroke="1" extrusionOk="0">
                  <a:moveTo>
                    <a:pt x="21582" y="1994"/>
                  </a:moveTo>
                  <a:cubicBezTo>
                    <a:pt x="21350" y="4595"/>
                    <a:pt x="21117" y="7196"/>
                    <a:pt x="20682" y="9797"/>
                  </a:cubicBezTo>
                  <a:cubicBezTo>
                    <a:pt x="20247" y="12398"/>
                    <a:pt x="19608" y="14999"/>
                    <a:pt x="18969" y="16865"/>
                  </a:cubicBezTo>
                  <a:cubicBezTo>
                    <a:pt x="18330" y="18731"/>
                    <a:pt x="17692" y="19862"/>
                    <a:pt x="16763" y="20540"/>
                  </a:cubicBezTo>
                  <a:cubicBezTo>
                    <a:pt x="15834" y="21219"/>
                    <a:pt x="14614" y="21445"/>
                    <a:pt x="13511" y="21445"/>
                  </a:cubicBezTo>
                  <a:cubicBezTo>
                    <a:pt x="12408" y="21445"/>
                    <a:pt x="11421" y="21219"/>
                    <a:pt x="10390" y="20823"/>
                  </a:cubicBezTo>
                  <a:cubicBezTo>
                    <a:pt x="9359" y="20427"/>
                    <a:pt x="8285" y="19862"/>
                    <a:pt x="7197" y="18900"/>
                  </a:cubicBezTo>
                  <a:cubicBezTo>
                    <a:pt x="6108" y="17939"/>
                    <a:pt x="5005" y="16582"/>
                    <a:pt x="4017" y="15055"/>
                  </a:cubicBezTo>
                  <a:cubicBezTo>
                    <a:pt x="3030" y="13529"/>
                    <a:pt x="2159" y="11832"/>
                    <a:pt x="1593" y="10306"/>
                  </a:cubicBezTo>
                  <a:cubicBezTo>
                    <a:pt x="1027" y="8779"/>
                    <a:pt x="766" y="7422"/>
                    <a:pt x="635" y="6404"/>
                  </a:cubicBezTo>
                  <a:cubicBezTo>
                    <a:pt x="505" y="5386"/>
                    <a:pt x="505" y="4708"/>
                    <a:pt x="534" y="4651"/>
                  </a:cubicBezTo>
                  <a:cubicBezTo>
                    <a:pt x="563" y="4595"/>
                    <a:pt x="621" y="5160"/>
                    <a:pt x="722" y="7083"/>
                  </a:cubicBezTo>
                  <a:cubicBezTo>
                    <a:pt x="824" y="9005"/>
                    <a:pt x="969" y="12285"/>
                    <a:pt x="1042" y="14207"/>
                  </a:cubicBezTo>
                  <a:cubicBezTo>
                    <a:pt x="1114" y="16130"/>
                    <a:pt x="1114" y="16695"/>
                    <a:pt x="1071" y="16695"/>
                  </a:cubicBezTo>
                  <a:cubicBezTo>
                    <a:pt x="1027" y="16695"/>
                    <a:pt x="940" y="16130"/>
                    <a:pt x="751" y="14207"/>
                  </a:cubicBezTo>
                  <a:cubicBezTo>
                    <a:pt x="563" y="12285"/>
                    <a:pt x="272" y="9005"/>
                    <a:pt x="127" y="6687"/>
                  </a:cubicBezTo>
                  <a:cubicBezTo>
                    <a:pt x="-18" y="4369"/>
                    <a:pt x="-18" y="3011"/>
                    <a:pt x="26" y="2107"/>
                  </a:cubicBezTo>
                  <a:cubicBezTo>
                    <a:pt x="69" y="1202"/>
                    <a:pt x="156" y="750"/>
                    <a:pt x="417" y="410"/>
                  </a:cubicBezTo>
                  <a:cubicBezTo>
                    <a:pt x="679" y="71"/>
                    <a:pt x="1114" y="-155"/>
                    <a:pt x="1811" y="128"/>
                  </a:cubicBezTo>
                  <a:cubicBezTo>
                    <a:pt x="2508" y="410"/>
                    <a:pt x="3466" y="1202"/>
                    <a:pt x="4424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427454" y="2392454"/>
              <a:ext cx="142862" cy="19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695" fill="norm" stroke="1" extrusionOk="0">
                  <a:moveTo>
                    <a:pt x="18464" y="4363"/>
                  </a:moveTo>
                  <a:cubicBezTo>
                    <a:pt x="16639" y="2805"/>
                    <a:pt x="14813" y="1246"/>
                    <a:pt x="13140" y="466"/>
                  </a:cubicBezTo>
                  <a:cubicBezTo>
                    <a:pt x="11467" y="-313"/>
                    <a:pt x="9946" y="-313"/>
                    <a:pt x="7512" y="2025"/>
                  </a:cubicBezTo>
                  <a:cubicBezTo>
                    <a:pt x="5078" y="4363"/>
                    <a:pt x="1732" y="9040"/>
                    <a:pt x="515" y="12825"/>
                  </a:cubicBezTo>
                  <a:cubicBezTo>
                    <a:pt x="-702" y="16611"/>
                    <a:pt x="211" y="19506"/>
                    <a:pt x="3557" y="20396"/>
                  </a:cubicBezTo>
                  <a:cubicBezTo>
                    <a:pt x="6904" y="21287"/>
                    <a:pt x="12684" y="20174"/>
                    <a:pt x="16183" y="17279"/>
                  </a:cubicBezTo>
                  <a:cubicBezTo>
                    <a:pt x="19681" y="14384"/>
                    <a:pt x="20898" y="9708"/>
                    <a:pt x="20442" y="6479"/>
                  </a:cubicBezTo>
                  <a:cubicBezTo>
                    <a:pt x="19985" y="3250"/>
                    <a:pt x="17856" y="1468"/>
                    <a:pt x="16030" y="689"/>
                  </a:cubicBezTo>
                  <a:cubicBezTo>
                    <a:pt x="14205" y="-90"/>
                    <a:pt x="12684" y="132"/>
                    <a:pt x="11163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644818" y="247202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721018" y="2383126"/>
              <a:ext cx="162137" cy="25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5" fill="norm" stroke="1" extrusionOk="0">
                  <a:moveTo>
                    <a:pt x="18277" y="0"/>
                  </a:moveTo>
                  <a:cubicBezTo>
                    <a:pt x="12738" y="354"/>
                    <a:pt x="7200" y="708"/>
                    <a:pt x="4015" y="1239"/>
                  </a:cubicBezTo>
                  <a:cubicBezTo>
                    <a:pt x="831" y="1770"/>
                    <a:pt x="0" y="2479"/>
                    <a:pt x="0" y="3630"/>
                  </a:cubicBezTo>
                  <a:cubicBezTo>
                    <a:pt x="0" y="4780"/>
                    <a:pt x="831" y="6374"/>
                    <a:pt x="3738" y="7790"/>
                  </a:cubicBezTo>
                  <a:cubicBezTo>
                    <a:pt x="6646" y="9207"/>
                    <a:pt x="11631" y="10446"/>
                    <a:pt x="15092" y="11508"/>
                  </a:cubicBezTo>
                  <a:cubicBezTo>
                    <a:pt x="18554" y="12570"/>
                    <a:pt x="20492" y="13456"/>
                    <a:pt x="21046" y="15138"/>
                  </a:cubicBezTo>
                  <a:cubicBezTo>
                    <a:pt x="21600" y="16820"/>
                    <a:pt x="20769" y="19298"/>
                    <a:pt x="18554" y="20449"/>
                  </a:cubicBezTo>
                  <a:cubicBezTo>
                    <a:pt x="16338" y="21600"/>
                    <a:pt x="12738" y="21423"/>
                    <a:pt x="9138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854368" y="230692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000"/>
                    <a:pt x="11733" y="10400"/>
                    <a:pt x="15333" y="6800"/>
                  </a:cubicBezTo>
                  <a:cubicBezTo>
                    <a:pt x="18933" y="3200"/>
                    <a:pt x="2026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47868" y="1170701"/>
              <a:ext cx="1441451" cy="25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19985"/>
                  </a:moveTo>
                  <a:cubicBezTo>
                    <a:pt x="476" y="17175"/>
                    <a:pt x="952" y="14365"/>
                    <a:pt x="1491" y="12170"/>
                  </a:cubicBezTo>
                  <a:cubicBezTo>
                    <a:pt x="2030" y="9975"/>
                    <a:pt x="2633" y="8394"/>
                    <a:pt x="3362" y="6989"/>
                  </a:cubicBezTo>
                  <a:cubicBezTo>
                    <a:pt x="4092" y="5585"/>
                    <a:pt x="4948" y="4355"/>
                    <a:pt x="5693" y="3302"/>
                  </a:cubicBezTo>
                  <a:cubicBezTo>
                    <a:pt x="6439" y="2248"/>
                    <a:pt x="7073" y="1370"/>
                    <a:pt x="7723" y="843"/>
                  </a:cubicBezTo>
                  <a:cubicBezTo>
                    <a:pt x="8374" y="316"/>
                    <a:pt x="9040" y="141"/>
                    <a:pt x="9864" y="53"/>
                  </a:cubicBezTo>
                  <a:cubicBezTo>
                    <a:pt x="10689" y="-35"/>
                    <a:pt x="11672" y="-35"/>
                    <a:pt x="12544" y="228"/>
                  </a:cubicBezTo>
                  <a:cubicBezTo>
                    <a:pt x="13417" y="492"/>
                    <a:pt x="14178" y="1019"/>
                    <a:pt x="14828" y="1633"/>
                  </a:cubicBezTo>
                  <a:cubicBezTo>
                    <a:pt x="15478" y="2248"/>
                    <a:pt x="16018" y="2950"/>
                    <a:pt x="16684" y="4004"/>
                  </a:cubicBezTo>
                  <a:cubicBezTo>
                    <a:pt x="17350" y="5058"/>
                    <a:pt x="18143" y="6463"/>
                    <a:pt x="18761" y="7867"/>
                  </a:cubicBezTo>
                  <a:cubicBezTo>
                    <a:pt x="19380" y="9272"/>
                    <a:pt x="19824" y="10677"/>
                    <a:pt x="20204" y="12258"/>
                  </a:cubicBezTo>
                  <a:cubicBezTo>
                    <a:pt x="20585" y="13838"/>
                    <a:pt x="20902" y="15594"/>
                    <a:pt x="21124" y="17175"/>
                  </a:cubicBezTo>
                  <a:cubicBezTo>
                    <a:pt x="21346" y="18755"/>
                    <a:pt x="21473" y="20160"/>
                    <a:pt x="2160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92318" y="1832378"/>
              <a:ext cx="1516592" cy="34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72" fill="norm" stroke="1" extrusionOk="0">
                  <a:moveTo>
                    <a:pt x="21238" y="684"/>
                  </a:moveTo>
                  <a:cubicBezTo>
                    <a:pt x="21359" y="289"/>
                    <a:pt x="21479" y="-106"/>
                    <a:pt x="21540" y="26"/>
                  </a:cubicBezTo>
                  <a:cubicBezTo>
                    <a:pt x="21600" y="157"/>
                    <a:pt x="21600" y="816"/>
                    <a:pt x="21540" y="1738"/>
                  </a:cubicBezTo>
                  <a:cubicBezTo>
                    <a:pt x="21479" y="2660"/>
                    <a:pt x="21359" y="3845"/>
                    <a:pt x="21178" y="5426"/>
                  </a:cubicBezTo>
                  <a:cubicBezTo>
                    <a:pt x="20997" y="7006"/>
                    <a:pt x="20756" y="8982"/>
                    <a:pt x="20470" y="10628"/>
                  </a:cubicBezTo>
                  <a:cubicBezTo>
                    <a:pt x="20184" y="12274"/>
                    <a:pt x="19853" y="13592"/>
                    <a:pt x="19401" y="14711"/>
                  </a:cubicBezTo>
                  <a:cubicBezTo>
                    <a:pt x="18949" y="15831"/>
                    <a:pt x="18377" y="16753"/>
                    <a:pt x="17955" y="17477"/>
                  </a:cubicBezTo>
                  <a:cubicBezTo>
                    <a:pt x="17533" y="18201"/>
                    <a:pt x="17262" y="18728"/>
                    <a:pt x="16840" y="19387"/>
                  </a:cubicBezTo>
                  <a:cubicBezTo>
                    <a:pt x="16418" y="20045"/>
                    <a:pt x="15846" y="20835"/>
                    <a:pt x="15259" y="21165"/>
                  </a:cubicBezTo>
                  <a:cubicBezTo>
                    <a:pt x="14671" y="21494"/>
                    <a:pt x="14069" y="21362"/>
                    <a:pt x="13421" y="21231"/>
                  </a:cubicBezTo>
                  <a:cubicBezTo>
                    <a:pt x="12773" y="21099"/>
                    <a:pt x="12080" y="20967"/>
                    <a:pt x="11403" y="20770"/>
                  </a:cubicBezTo>
                  <a:cubicBezTo>
                    <a:pt x="10725" y="20572"/>
                    <a:pt x="10062" y="20309"/>
                    <a:pt x="9384" y="19979"/>
                  </a:cubicBezTo>
                  <a:cubicBezTo>
                    <a:pt x="8706" y="19650"/>
                    <a:pt x="8013" y="19255"/>
                    <a:pt x="7305" y="18926"/>
                  </a:cubicBezTo>
                  <a:cubicBezTo>
                    <a:pt x="6597" y="18596"/>
                    <a:pt x="5874" y="18333"/>
                    <a:pt x="5287" y="17938"/>
                  </a:cubicBezTo>
                  <a:cubicBezTo>
                    <a:pt x="4700" y="17543"/>
                    <a:pt x="4248" y="17016"/>
                    <a:pt x="3645" y="16226"/>
                  </a:cubicBezTo>
                  <a:cubicBezTo>
                    <a:pt x="3043" y="15435"/>
                    <a:pt x="2290" y="14382"/>
                    <a:pt x="1732" y="13131"/>
                  </a:cubicBezTo>
                  <a:cubicBezTo>
                    <a:pt x="1175" y="11879"/>
                    <a:pt x="813" y="10431"/>
                    <a:pt x="557" y="9179"/>
                  </a:cubicBezTo>
                  <a:cubicBezTo>
                    <a:pt x="301" y="7928"/>
                    <a:pt x="151" y="6874"/>
                    <a:pt x="0" y="5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418416" y="3351336"/>
              <a:ext cx="16935" cy="5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0"/>
                  </a:moveTo>
                  <a:cubicBezTo>
                    <a:pt x="18900" y="2765"/>
                    <a:pt x="16200" y="5530"/>
                    <a:pt x="13500" y="8554"/>
                  </a:cubicBezTo>
                  <a:cubicBezTo>
                    <a:pt x="10800" y="11578"/>
                    <a:pt x="8100" y="14861"/>
                    <a:pt x="6750" y="16934"/>
                  </a:cubicBezTo>
                  <a:cubicBezTo>
                    <a:pt x="5400" y="19008"/>
                    <a:pt x="5400" y="19872"/>
                    <a:pt x="5400" y="20520"/>
                  </a:cubicBezTo>
                  <a:cubicBezTo>
                    <a:pt x="5400" y="21168"/>
                    <a:pt x="5400" y="21600"/>
                    <a:pt x="4050" y="21557"/>
                  </a:cubicBezTo>
                  <a:cubicBezTo>
                    <a:pt x="2700" y="21514"/>
                    <a:pt x="0" y="20995"/>
                    <a:pt x="0" y="20434"/>
                  </a:cubicBezTo>
                  <a:cubicBezTo>
                    <a:pt x="0" y="19872"/>
                    <a:pt x="2700" y="19267"/>
                    <a:pt x="540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404800" y="3216503"/>
              <a:ext cx="289903" cy="34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21" fill="norm" stroke="1" extrusionOk="0">
                  <a:moveTo>
                    <a:pt x="1777" y="13590"/>
                  </a:moveTo>
                  <a:cubicBezTo>
                    <a:pt x="1000" y="11276"/>
                    <a:pt x="223" y="8962"/>
                    <a:pt x="379" y="7162"/>
                  </a:cubicBezTo>
                  <a:cubicBezTo>
                    <a:pt x="534" y="5362"/>
                    <a:pt x="1622" y="4076"/>
                    <a:pt x="3486" y="2790"/>
                  </a:cubicBezTo>
                  <a:cubicBezTo>
                    <a:pt x="5351" y="1504"/>
                    <a:pt x="7993" y="219"/>
                    <a:pt x="10790" y="26"/>
                  </a:cubicBezTo>
                  <a:cubicBezTo>
                    <a:pt x="13587" y="-167"/>
                    <a:pt x="16540" y="733"/>
                    <a:pt x="18482" y="2340"/>
                  </a:cubicBezTo>
                  <a:cubicBezTo>
                    <a:pt x="20425" y="3947"/>
                    <a:pt x="21357" y="6262"/>
                    <a:pt x="21279" y="9026"/>
                  </a:cubicBezTo>
                  <a:cubicBezTo>
                    <a:pt x="21202" y="11790"/>
                    <a:pt x="20114" y="15004"/>
                    <a:pt x="17861" y="17190"/>
                  </a:cubicBezTo>
                  <a:cubicBezTo>
                    <a:pt x="15607" y="19376"/>
                    <a:pt x="12189" y="20533"/>
                    <a:pt x="9236" y="20983"/>
                  </a:cubicBezTo>
                  <a:cubicBezTo>
                    <a:pt x="6284" y="21433"/>
                    <a:pt x="3797" y="21176"/>
                    <a:pt x="2166" y="20790"/>
                  </a:cubicBezTo>
                  <a:cubicBezTo>
                    <a:pt x="534" y="20404"/>
                    <a:pt x="-243" y="19890"/>
                    <a:pt x="68" y="19376"/>
                  </a:cubicBezTo>
                  <a:cubicBezTo>
                    <a:pt x="379" y="18862"/>
                    <a:pt x="1777" y="18347"/>
                    <a:pt x="3176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841497" y="3573586"/>
              <a:ext cx="26695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571" y="0"/>
                  </a:moveTo>
                  <a:cubicBezTo>
                    <a:pt x="1381" y="0"/>
                    <a:pt x="190" y="0"/>
                    <a:pt x="20" y="1800"/>
                  </a:cubicBezTo>
                  <a:cubicBezTo>
                    <a:pt x="-150" y="3600"/>
                    <a:pt x="700" y="7200"/>
                    <a:pt x="4442" y="10800"/>
                  </a:cubicBezTo>
                  <a:cubicBezTo>
                    <a:pt x="8184" y="14400"/>
                    <a:pt x="14817" y="180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790950" y="3770436"/>
              <a:ext cx="368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879705" y="2892245"/>
              <a:ext cx="441596" cy="195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74" fill="norm" stroke="1" extrusionOk="0">
                  <a:moveTo>
                    <a:pt x="21561" y="580"/>
                  </a:moveTo>
                  <a:cubicBezTo>
                    <a:pt x="21561" y="464"/>
                    <a:pt x="21561" y="347"/>
                    <a:pt x="21354" y="254"/>
                  </a:cubicBezTo>
                  <a:cubicBezTo>
                    <a:pt x="21148" y="161"/>
                    <a:pt x="20734" y="91"/>
                    <a:pt x="19597" y="44"/>
                  </a:cubicBezTo>
                  <a:cubicBezTo>
                    <a:pt x="18461" y="-3"/>
                    <a:pt x="16600" y="-26"/>
                    <a:pt x="14430" y="44"/>
                  </a:cubicBezTo>
                  <a:cubicBezTo>
                    <a:pt x="12260" y="114"/>
                    <a:pt x="9779" y="277"/>
                    <a:pt x="8074" y="476"/>
                  </a:cubicBezTo>
                  <a:cubicBezTo>
                    <a:pt x="6369" y="674"/>
                    <a:pt x="5439" y="907"/>
                    <a:pt x="4973" y="1234"/>
                  </a:cubicBezTo>
                  <a:cubicBezTo>
                    <a:pt x="4508" y="1560"/>
                    <a:pt x="4508" y="1980"/>
                    <a:pt x="4612" y="2622"/>
                  </a:cubicBezTo>
                  <a:cubicBezTo>
                    <a:pt x="4715" y="3263"/>
                    <a:pt x="4922" y="4126"/>
                    <a:pt x="4973" y="5047"/>
                  </a:cubicBezTo>
                  <a:cubicBezTo>
                    <a:pt x="5025" y="5969"/>
                    <a:pt x="4922" y="6949"/>
                    <a:pt x="4663" y="7823"/>
                  </a:cubicBezTo>
                  <a:cubicBezTo>
                    <a:pt x="4405" y="8698"/>
                    <a:pt x="3992" y="9468"/>
                    <a:pt x="3682" y="10156"/>
                  </a:cubicBezTo>
                  <a:cubicBezTo>
                    <a:pt x="3372" y="10844"/>
                    <a:pt x="3165" y="11450"/>
                    <a:pt x="2855" y="12209"/>
                  </a:cubicBezTo>
                  <a:cubicBezTo>
                    <a:pt x="2545" y="12967"/>
                    <a:pt x="2131" y="13876"/>
                    <a:pt x="1821" y="14634"/>
                  </a:cubicBezTo>
                  <a:cubicBezTo>
                    <a:pt x="1511" y="15393"/>
                    <a:pt x="1305" y="15999"/>
                    <a:pt x="1046" y="16594"/>
                  </a:cubicBezTo>
                  <a:cubicBezTo>
                    <a:pt x="788" y="17189"/>
                    <a:pt x="478" y="17772"/>
                    <a:pt x="271" y="18378"/>
                  </a:cubicBezTo>
                  <a:cubicBezTo>
                    <a:pt x="64" y="18985"/>
                    <a:pt x="-39" y="19615"/>
                    <a:pt x="13" y="20011"/>
                  </a:cubicBezTo>
                  <a:cubicBezTo>
                    <a:pt x="64" y="20408"/>
                    <a:pt x="271" y="20571"/>
                    <a:pt x="374" y="20711"/>
                  </a:cubicBezTo>
                  <a:cubicBezTo>
                    <a:pt x="478" y="20851"/>
                    <a:pt x="478" y="20968"/>
                    <a:pt x="633" y="21072"/>
                  </a:cubicBezTo>
                  <a:cubicBezTo>
                    <a:pt x="788" y="21177"/>
                    <a:pt x="1098" y="21271"/>
                    <a:pt x="2286" y="21306"/>
                  </a:cubicBezTo>
                  <a:cubicBezTo>
                    <a:pt x="3475" y="21341"/>
                    <a:pt x="5542" y="21317"/>
                    <a:pt x="7247" y="21282"/>
                  </a:cubicBezTo>
                  <a:cubicBezTo>
                    <a:pt x="8952" y="21247"/>
                    <a:pt x="10296" y="21201"/>
                    <a:pt x="11381" y="21166"/>
                  </a:cubicBezTo>
                  <a:cubicBezTo>
                    <a:pt x="12466" y="21131"/>
                    <a:pt x="13293" y="21107"/>
                    <a:pt x="13448" y="21177"/>
                  </a:cubicBezTo>
                  <a:cubicBezTo>
                    <a:pt x="13603" y="21247"/>
                    <a:pt x="13086" y="21411"/>
                    <a:pt x="1257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2550" y="1953113"/>
              <a:ext cx="3873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77" y="11040"/>
                    <a:pt x="7554" y="1783"/>
                    <a:pt x="11154" y="240"/>
                  </a:cubicBezTo>
                  <a:cubicBezTo>
                    <a:pt x="14754" y="-1303"/>
                    <a:pt x="1817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0" y="2017836"/>
              <a:ext cx="590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20057"/>
                    <a:pt x="6039" y="18514"/>
                    <a:pt x="9097" y="15429"/>
                  </a:cubicBezTo>
                  <a:cubicBezTo>
                    <a:pt x="12155" y="12343"/>
                    <a:pt x="15252" y="7714"/>
                    <a:pt x="17342" y="4886"/>
                  </a:cubicBezTo>
                  <a:cubicBezTo>
                    <a:pt x="19432" y="2057"/>
                    <a:pt x="205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194983" y="1981852"/>
              <a:ext cx="408518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9" y="13500"/>
                  </a:moveTo>
                  <a:cubicBezTo>
                    <a:pt x="560" y="10800"/>
                    <a:pt x="0" y="8100"/>
                    <a:pt x="0" y="5400"/>
                  </a:cubicBezTo>
                  <a:cubicBezTo>
                    <a:pt x="0" y="2700"/>
                    <a:pt x="560" y="0"/>
                    <a:pt x="2798" y="0"/>
                  </a:cubicBezTo>
                  <a:cubicBezTo>
                    <a:pt x="5036" y="0"/>
                    <a:pt x="8953" y="2700"/>
                    <a:pt x="12367" y="6750"/>
                  </a:cubicBezTo>
                  <a:cubicBezTo>
                    <a:pt x="15780" y="10800"/>
                    <a:pt x="1869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236460" y="2062286"/>
              <a:ext cx="25909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82" fill="norm" stroke="1" extrusionOk="0">
                  <a:moveTo>
                    <a:pt x="3554" y="10800"/>
                  </a:moveTo>
                  <a:cubicBezTo>
                    <a:pt x="1987" y="14400"/>
                    <a:pt x="419" y="18000"/>
                    <a:pt x="70" y="19800"/>
                  </a:cubicBezTo>
                  <a:cubicBezTo>
                    <a:pt x="-278" y="21600"/>
                    <a:pt x="593" y="21600"/>
                    <a:pt x="4338" y="18000"/>
                  </a:cubicBezTo>
                  <a:cubicBezTo>
                    <a:pt x="8083" y="14400"/>
                    <a:pt x="14703" y="720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819649" y="318623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682331" y="3203322"/>
              <a:ext cx="156369" cy="16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47" fill="norm" stroke="1" extrusionOk="0">
                  <a:moveTo>
                    <a:pt x="20143" y="1047"/>
                  </a:moveTo>
                  <a:cubicBezTo>
                    <a:pt x="19007" y="247"/>
                    <a:pt x="17870" y="-553"/>
                    <a:pt x="15028" y="514"/>
                  </a:cubicBezTo>
                  <a:cubicBezTo>
                    <a:pt x="12185" y="1580"/>
                    <a:pt x="7638" y="4514"/>
                    <a:pt x="4938" y="6514"/>
                  </a:cubicBezTo>
                  <a:cubicBezTo>
                    <a:pt x="2238" y="8514"/>
                    <a:pt x="1385" y="9580"/>
                    <a:pt x="675" y="10780"/>
                  </a:cubicBezTo>
                  <a:cubicBezTo>
                    <a:pt x="-36" y="11980"/>
                    <a:pt x="-604" y="13314"/>
                    <a:pt x="1243" y="14780"/>
                  </a:cubicBezTo>
                  <a:cubicBezTo>
                    <a:pt x="3091" y="16247"/>
                    <a:pt x="7354" y="17847"/>
                    <a:pt x="11049" y="18914"/>
                  </a:cubicBezTo>
                  <a:cubicBezTo>
                    <a:pt x="14743" y="19980"/>
                    <a:pt x="17870" y="20514"/>
                    <a:pt x="20996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572000" y="4479898"/>
              <a:ext cx="165100" cy="27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3517"/>
                  </a:moveTo>
                  <a:cubicBezTo>
                    <a:pt x="21600" y="2711"/>
                    <a:pt x="21600" y="1906"/>
                    <a:pt x="19800" y="1180"/>
                  </a:cubicBezTo>
                  <a:cubicBezTo>
                    <a:pt x="18000" y="455"/>
                    <a:pt x="14400" y="-190"/>
                    <a:pt x="11631" y="52"/>
                  </a:cubicBezTo>
                  <a:cubicBezTo>
                    <a:pt x="8862" y="294"/>
                    <a:pt x="6923" y="1422"/>
                    <a:pt x="6231" y="2792"/>
                  </a:cubicBezTo>
                  <a:cubicBezTo>
                    <a:pt x="5538" y="4162"/>
                    <a:pt x="6092" y="5774"/>
                    <a:pt x="8031" y="7547"/>
                  </a:cubicBezTo>
                  <a:cubicBezTo>
                    <a:pt x="9969" y="9320"/>
                    <a:pt x="13292" y="11255"/>
                    <a:pt x="15369" y="12544"/>
                  </a:cubicBezTo>
                  <a:cubicBezTo>
                    <a:pt x="17446" y="13834"/>
                    <a:pt x="18277" y="14479"/>
                    <a:pt x="18692" y="15365"/>
                  </a:cubicBezTo>
                  <a:cubicBezTo>
                    <a:pt x="19108" y="16252"/>
                    <a:pt x="19108" y="17380"/>
                    <a:pt x="17308" y="18428"/>
                  </a:cubicBezTo>
                  <a:cubicBezTo>
                    <a:pt x="15508" y="19476"/>
                    <a:pt x="11908" y="20443"/>
                    <a:pt x="9138" y="20926"/>
                  </a:cubicBezTo>
                  <a:cubicBezTo>
                    <a:pt x="6369" y="21410"/>
                    <a:pt x="4431" y="21410"/>
                    <a:pt x="3046" y="21007"/>
                  </a:cubicBezTo>
                  <a:cubicBezTo>
                    <a:pt x="1662" y="20604"/>
                    <a:pt x="831" y="19798"/>
                    <a:pt x="0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538147" y="2528451"/>
              <a:ext cx="240353" cy="21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15" fill="norm" stroke="1" extrusionOk="0">
                  <a:moveTo>
                    <a:pt x="16968" y="4105"/>
                  </a:moveTo>
                  <a:cubicBezTo>
                    <a:pt x="16210" y="2651"/>
                    <a:pt x="15452" y="1197"/>
                    <a:pt x="14410" y="470"/>
                  </a:cubicBezTo>
                  <a:cubicBezTo>
                    <a:pt x="13368" y="-257"/>
                    <a:pt x="12041" y="-257"/>
                    <a:pt x="9862" y="1301"/>
                  </a:cubicBezTo>
                  <a:cubicBezTo>
                    <a:pt x="7683" y="2858"/>
                    <a:pt x="4652" y="5974"/>
                    <a:pt x="2757" y="9089"/>
                  </a:cubicBezTo>
                  <a:cubicBezTo>
                    <a:pt x="862" y="12205"/>
                    <a:pt x="104" y="15320"/>
                    <a:pt x="10" y="17293"/>
                  </a:cubicBezTo>
                  <a:cubicBezTo>
                    <a:pt x="-85" y="19266"/>
                    <a:pt x="483" y="20097"/>
                    <a:pt x="2283" y="20616"/>
                  </a:cubicBezTo>
                  <a:cubicBezTo>
                    <a:pt x="4083" y="21135"/>
                    <a:pt x="7115" y="21343"/>
                    <a:pt x="10526" y="21135"/>
                  </a:cubicBezTo>
                  <a:cubicBezTo>
                    <a:pt x="13936" y="20928"/>
                    <a:pt x="17726" y="20305"/>
                    <a:pt x="21515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322296" y="3560886"/>
              <a:ext cx="583205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3" fill="norm" stroke="1" extrusionOk="0">
                  <a:moveTo>
                    <a:pt x="3015" y="14400"/>
                  </a:moveTo>
                  <a:cubicBezTo>
                    <a:pt x="5363" y="16000"/>
                    <a:pt x="7711" y="17600"/>
                    <a:pt x="10176" y="18800"/>
                  </a:cubicBezTo>
                  <a:cubicBezTo>
                    <a:pt x="12641" y="20000"/>
                    <a:pt x="15224" y="20800"/>
                    <a:pt x="16711" y="21200"/>
                  </a:cubicBezTo>
                  <a:cubicBezTo>
                    <a:pt x="18198" y="21600"/>
                    <a:pt x="18589" y="21600"/>
                    <a:pt x="18589" y="20800"/>
                  </a:cubicBezTo>
                  <a:cubicBezTo>
                    <a:pt x="18589" y="20000"/>
                    <a:pt x="18198" y="18400"/>
                    <a:pt x="16711" y="15600"/>
                  </a:cubicBezTo>
                  <a:cubicBezTo>
                    <a:pt x="15224" y="12800"/>
                    <a:pt x="12641" y="8800"/>
                    <a:pt x="10059" y="6400"/>
                  </a:cubicBezTo>
                  <a:cubicBezTo>
                    <a:pt x="7476" y="4000"/>
                    <a:pt x="4893" y="3200"/>
                    <a:pt x="3367" y="3200"/>
                  </a:cubicBezTo>
                  <a:cubicBezTo>
                    <a:pt x="1841" y="3200"/>
                    <a:pt x="1372" y="4000"/>
                    <a:pt x="902" y="5600"/>
                  </a:cubicBezTo>
                  <a:cubicBezTo>
                    <a:pt x="433" y="7200"/>
                    <a:pt x="-37" y="9600"/>
                    <a:pt x="2" y="12000"/>
                  </a:cubicBezTo>
                  <a:cubicBezTo>
                    <a:pt x="41" y="14400"/>
                    <a:pt x="589" y="16800"/>
                    <a:pt x="2350" y="17600"/>
                  </a:cubicBezTo>
                  <a:cubicBezTo>
                    <a:pt x="4111" y="18400"/>
                    <a:pt x="7085" y="17600"/>
                    <a:pt x="10059" y="16400"/>
                  </a:cubicBezTo>
                  <a:cubicBezTo>
                    <a:pt x="13033" y="15200"/>
                    <a:pt x="16006" y="13600"/>
                    <a:pt x="17924" y="10800"/>
                  </a:cubicBezTo>
                  <a:cubicBezTo>
                    <a:pt x="19841" y="8000"/>
                    <a:pt x="20702" y="4000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317812" y="3049380"/>
              <a:ext cx="139650" cy="30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53" fill="norm" stroke="1" extrusionOk="0">
                  <a:moveTo>
                    <a:pt x="5212" y="7346"/>
                  </a:moveTo>
                  <a:cubicBezTo>
                    <a:pt x="5212" y="11489"/>
                    <a:pt x="5212" y="15631"/>
                    <a:pt x="5055" y="18072"/>
                  </a:cubicBezTo>
                  <a:cubicBezTo>
                    <a:pt x="4899" y="20513"/>
                    <a:pt x="4586" y="21253"/>
                    <a:pt x="3960" y="21253"/>
                  </a:cubicBezTo>
                  <a:cubicBezTo>
                    <a:pt x="3334" y="21253"/>
                    <a:pt x="2394" y="20513"/>
                    <a:pt x="1455" y="18146"/>
                  </a:cubicBezTo>
                  <a:cubicBezTo>
                    <a:pt x="516" y="15779"/>
                    <a:pt x="-423" y="11785"/>
                    <a:pt x="203" y="8530"/>
                  </a:cubicBezTo>
                  <a:cubicBezTo>
                    <a:pt x="829" y="5275"/>
                    <a:pt x="3020" y="2760"/>
                    <a:pt x="4899" y="1354"/>
                  </a:cubicBezTo>
                  <a:cubicBezTo>
                    <a:pt x="6777" y="-51"/>
                    <a:pt x="8342" y="-347"/>
                    <a:pt x="11003" y="393"/>
                  </a:cubicBezTo>
                  <a:cubicBezTo>
                    <a:pt x="13664" y="1132"/>
                    <a:pt x="17420" y="2908"/>
                    <a:pt x="19299" y="4313"/>
                  </a:cubicBezTo>
                  <a:cubicBezTo>
                    <a:pt x="21177" y="5719"/>
                    <a:pt x="21177" y="6754"/>
                    <a:pt x="18829" y="7642"/>
                  </a:cubicBezTo>
                  <a:cubicBezTo>
                    <a:pt x="16481" y="8530"/>
                    <a:pt x="11786" y="9269"/>
                    <a:pt x="8655" y="9565"/>
                  </a:cubicBezTo>
                  <a:cubicBezTo>
                    <a:pt x="5525" y="9861"/>
                    <a:pt x="3960" y="9713"/>
                    <a:pt x="2394" y="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392797" y="3283502"/>
              <a:ext cx="138053" cy="12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97" fill="norm" stroke="1" extrusionOk="0">
                  <a:moveTo>
                    <a:pt x="18400" y="5057"/>
                  </a:moveTo>
                  <a:cubicBezTo>
                    <a:pt x="17418" y="3257"/>
                    <a:pt x="16436" y="1457"/>
                    <a:pt x="15127" y="557"/>
                  </a:cubicBezTo>
                  <a:cubicBezTo>
                    <a:pt x="13818" y="-343"/>
                    <a:pt x="12181" y="-343"/>
                    <a:pt x="9563" y="1997"/>
                  </a:cubicBezTo>
                  <a:cubicBezTo>
                    <a:pt x="6945" y="4337"/>
                    <a:pt x="3345" y="9017"/>
                    <a:pt x="1545" y="12257"/>
                  </a:cubicBezTo>
                  <a:cubicBezTo>
                    <a:pt x="-255" y="15497"/>
                    <a:pt x="-255" y="17297"/>
                    <a:pt x="400" y="18737"/>
                  </a:cubicBezTo>
                  <a:cubicBezTo>
                    <a:pt x="1054" y="20177"/>
                    <a:pt x="2363" y="21257"/>
                    <a:pt x="5963" y="21077"/>
                  </a:cubicBezTo>
                  <a:cubicBezTo>
                    <a:pt x="9563" y="20897"/>
                    <a:pt x="15454" y="19457"/>
                    <a:pt x="21345" y="1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562600" y="3376736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727700" y="3310242"/>
              <a:ext cx="66018" cy="8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57" fill="norm" stroke="1" extrusionOk="0">
                  <a:moveTo>
                    <a:pt x="0" y="745"/>
                  </a:moveTo>
                  <a:cubicBezTo>
                    <a:pt x="3375" y="218"/>
                    <a:pt x="6750" y="-309"/>
                    <a:pt x="10125" y="218"/>
                  </a:cubicBezTo>
                  <a:cubicBezTo>
                    <a:pt x="13500" y="745"/>
                    <a:pt x="16875" y="2325"/>
                    <a:pt x="18900" y="5223"/>
                  </a:cubicBezTo>
                  <a:cubicBezTo>
                    <a:pt x="20925" y="8120"/>
                    <a:pt x="21600" y="12335"/>
                    <a:pt x="20588" y="15496"/>
                  </a:cubicBezTo>
                  <a:cubicBezTo>
                    <a:pt x="19575" y="18657"/>
                    <a:pt x="16875" y="20764"/>
                    <a:pt x="14175" y="21028"/>
                  </a:cubicBezTo>
                  <a:cubicBezTo>
                    <a:pt x="11475" y="21291"/>
                    <a:pt x="8775" y="19711"/>
                    <a:pt x="6075" y="18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873280" y="3278221"/>
              <a:ext cx="210020" cy="1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58" fill="norm" stroke="1" extrusionOk="0">
                  <a:moveTo>
                    <a:pt x="11712" y="2761"/>
                  </a:moveTo>
                  <a:cubicBezTo>
                    <a:pt x="11064" y="1296"/>
                    <a:pt x="10416" y="-168"/>
                    <a:pt x="8796" y="15"/>
                  </a:cubicBezTo>
                  <a:cubicBezTo>
                    <a:pt x="7176" y="198"/>
                    <a:pt x="4584" y="2029"/>
                    <a:pt x="2856" y="4957"/>
                  </a:cubicBezTo>
                  <a:cubicBezTo>
                    <a:pt x="1128" y="7886"/>
                    <a:pt x="264" y="11913"/>
                    <a:pt x="48" y="14842"/>
                  </a:cubicBezTo>
                  <a:cubicBezTo>
                    <a:pt x="-168" y="17771"/>
                    <a:pt x="264" y="19601"/>
                    <a:pt x="3072" y="20517"/>
                  </a:cubicBezTo>
                  <a:cubicBezTo>
                    <a:pt x="5880" y="21432"/>
                    <a:pt x="11064" y="21432"/>
                    <a:pt x="14520" y="20883"/>
                  </a:cubicBezTo>
                  <a:cubicBezTo>
                    <a:pt x="17976" y="20334"/>
                    <a:pt x="19704" y="19235"/>
                    <a:pt x="21432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343255" y="4311132"/>
              <a:ext cx="135509" cy="37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545" fill="norm" stroke="1" extrusionOk="0">
                  <a:moveTo>
                    <a:pt x="3426" y="5070"/>
                  </a:moveTo>
                  <a:cubicBezTo>
                    <a:pt x="3426" y="8609"/>
                    <a:pt x="3426" y="12148"/>
                    <a:pt x="3426" y="14528"/>
                  </a:cubicBezTo>
                  <a:cubicBezTo>
                    <a:pt x="3426" y="16908"/>
                    <a:pt x="3426" y="18128"/>
                    <a:pt x="3104" y="19287"/>
                  </a:cubicBezTo>
                  <a:cubicBezTo>
                    <a:pt x="2781" y="20447"/>
                    <a:pt x="2137" y="21545"/>
                    <a:pt x="1492" y="21545"/>
                  </a:cubicBezTo>
                  <a:cubicBezTo>
                    <a:pt x="847" y="21545"/>
                    <a:pt x="202" y="20447"/>
                    <a:pt x="41" y="17701"/>
                  </a:cubicBezTo>
                  <a:cubicBezTo>
                    <a:pt x="-120" y="14955"/>
                    <a:pt x="202" y="10562"/>
                    <a:pt x="847" y="7511"/>
                  </a:cubicBezTo>
                  <a:cubicBezTo>
                    <a:pt x="1492" y="4460"/>
                    <a:pt x="2459" y="2752"/>
                    <a:pt x="3749" y="1653"/>
                  </a:cubicBezTo>
                  <a:cubicBezTo>
                    <a:pt x="5038" y="555"/>
                    <a:pt x="6650" y="67"/>
                    <a:pt x="9229" y="6"/>
                  </a:cubicBezTo>
                  <a:cubicBezTo>
                    <a:pt x="11808" y="-55"/>
                    <a:pt x="15355" y="311"/>
                    <a:pt x="17773" y="1287"/>
                  </a:cubicBezTo>
                  <a:cubicBezTo>
                    <a:pt x="20190" y="2264"/>
                    <a:pt x="21480" y="3850"/>
                    <a:pt x="20029" y="5620"/>
                  </a:cubicBezTo>
                  <a:cubicBezTo>
                    <a:pt x="18579" y="7389"/>
                    <a:pt x="14387" y="9342"/>
                    <a:pt x="11325" y="10440"/>
                  </a:cubicBezTo>
                  <a:cubicBezTo>
                    <a:pt x="8262" y="11538"/>
                    <a:pt x="6328" y="11782"/>
                    <a:pt x="4393" y="12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427927" y="4590594"/>
              <a:ext cx="79252" cy="16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231" fill="norm" stroke="1" extrusionOk="0">
                  <a:moveTo>
                    <a:pt x="18158" y="4074"/>
                  </a:moveTo>
                  <a:cubicBezTo>
                    <a:pt x="17078" y="2671"/>
                    <a:pt x="15998" y="1269"/>
                    <a:pt x="14108" y="567"/>
                  </a:cubicBezTo>
                  <a:cubicBezTo>
                    <a:pt x="12218" y="-134"/>
                    <a:pt x="9518" y="-134"/>
                    <a:pt x="7088" y="287"/>
                  </a:cubicBezTo>
                  <a:cubicBezTo>
                    <a:pt x="4658" y="708"/>
                    <a:pt x="2498" y="1549"/>
                    <a:pt x="1148" y="2811"/>
                  </a:cubicBezTo>
                  <a:cubicBezTo>
                    <a:pt x="-202" y="4074"/>
                    <a:pt x="-742" y="5757"/>
                    <a:pt x="1688" y="7300"/>
                  </a:cubicBezTo>
                  <a:cubicBezTo>
                    <a:pt x="4118" y="8843"/>
                    <a:pt x="9518" y="10245"/>
                    <a:pt x="13028" y="11508"/>
                  </a:cubicBezTo>
                  <a:cubicBezTo>
                    <a:pt x="16538" y="12770"/>
                    <a:pt x="18158" y="13892"/>
                    <a:pt x="19238" y="15435"/>
                  </a:cubicBezTo>
                  <a:cubicBezTo>
                    <a:pt x="20318" y="16978"/>
                    <a:pt x="20858" y="18941"/>
                    <a:pt x="18968" y="20063"/>
                  </a:cubicBezTo>
                  <a:cubicBezTo>
                    <a:pt x="17078" y="21185"/>
                    <a:pt x="12758" y="21466"/>
                    <a:pt x="9518" y="21045"/>
                  </a:cubicBezTo>
                  <a:cubicBezTo>
                    <a:pt x="6278" y="20624"/>
                    <a:pt x="4118" y="19502"/>
                    <a:pt x="3308" y="18100"/>
                  </a:cubicBezTo>
                  <a:cubicBezTo>
                    <a:pt x="2498" y="16697"/>
                    <a:pt x="3038" y="15014"/>
                    <a:pt x="3578" y="1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607050" y="4678486"/>
              <a:ext cx="1905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6000" y="8640"/>
                    <a:pt x="12000" y="17280"/>
                    <a:pt x="15600" y="19440"/>
                  </a:cubicBezTo>
                  <a:cubicBezTo>
                    <a:pt x="19200" y="21600"/>
                    <a:pt x="204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759450" y="4627686"/>
              <a:ext cx="132171" cy="1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74" fill="norm" stroke="1" extrusionOk="0">
                  <a:moveTo>
                    <a:pt x="0" y="0"/>
                  </a:moveTo>
                  <a:cubicBezTo>
                    <a:pt x="5829" y="1929"/>
                    <a:pt x="11657" y="3857"/>
                    <a:pt x="15257" y="5400"/>
                  </a:cubicBezTo>
                  <a:cubicBezTo>
                    <a:pt x="18857" y="6943"/>
                    <a:pt x="20229" y="8100"/>
                    <a:pt x="20914" y="9643"/>
                  </a:cubicBezTo>
                  <a:cubicBezTo>
                    <a:pt x="21600" y="11186"/>
                    <a:pt x="21600" y="13114"/>
                    <a:pt x="20743" y="14657"/>
                  </a:cubicBezTo>
                  <a:cubicBezTo>
                    <a:pt x="19886" y="16200"/>
                    <a:pt x="18171" y="17357"/>
                    <a:pt x="16457" y="18514"/>
                  </a:cubicBezTo>
                  <a:cubicBezTo>
                    <a:pt x="14743" y="19671"/>
                    <a:pt x="13029" y="20829"/>
                    <a:pt x="12343" y="21214"/>
                  </a:cubicBezTo>
                  <a:cubicBezTo>
                    <a:pt x="11657" y="21600"/>
                    <a:pt x="12000" y="21214"/>
                    <a:pt x="1234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932717" y="4646736"/>
              <a:ext cx="18233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1704" y="0"/>
                  </a:moveTo>
                  <a:cubicBezTo>
                    <a:pt x="8477" y="1200"/>
                    <a:pt x="5249" y="2400"/>
                    <a:pt x="3263" y="4200"/>
                  </a:cubicBezTo>
                  <a:cubicBezTo>
                    <a:pt x="1277" y="6000"/>
                    <a:pt x="532" y="8400"/>
                    <a:pt x="159" y="11000"/>
                  </a:cubicBezTo>
                  <a:cubicBezTo>
                    <a:pt x="-213" y="13600"/>
                    <a:pt x="-213" y="16400"/>
                    <a:pt x="3387" y="18200"/>
                  </a:cubicBezTo>
                  <a:cubicBezTo>
                    <a:pt x="6987" y="20000"/>
                    <a:pt x="14187" y="20800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403850" y="3684473"/>
              <a:ext cx="83095" cy="23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91" fill="norm" stroke="1" extrusionOk="0">
                  <a:moveTo>
                    <a:pt x="6480" y="7695"/>
                  </a:moveTo>
                  <a:cubicBezTo>
                    <a:pt x="5940" y="11674"/>
                    <a:pt x="5400" y="15653"/>
                    <a:pt x="5130" y="18116"/>
                  </a:cubicBezTo>
                  <a:cubicBezTo>
                    <a:pt x="4860" y="20580"/>
                    <a:pt x="4860" y="21527"/>
                    <a:pt x="4860" y="21243"/>
                  </a:cubicBezTo>
                  <a:cubicBezTo>
                    <a:pt x="4860" y="20959"/>
                    <a:pt x="4860" y="19443"/>
                    <a:pt x="4590" y="16506"/>
                  </a:cubicBezTo>
                  <a:cubicBezTo>
                    <a:pt x="4320" y="13569"/>
                    <a:pt x="3780" y="9211"/>
                    <a:pt x="3510" y="6369"/>
                  </a:cubicBezTo>
                  <a:cubicBezTo>
                    <a:pt x="3240" y="3527"/>
                    <a:pt x="3240" y="2201"/>
                    <a:pt x="4590" y="1348"/>
                  </a:cubicBezTo>
                  <a:cubicBezTo>
                    <a:pt x="5940" y="495"/>
                    <a:pt x="8640" y="116"/>
                    <a:pt x="11340" y="22"/>
                  </a:cubicBezTo>
                  <a:cubicBezTo>
                    <a:pt x="14040" y="-73"/>
                    <a:pt x="16740" y="116"/>
                    <a:pt x="18630" y="1253"/>
                  </a:cubicBezTo>
                  <a:cubicBezTo>
                    <a:pt x="20520" y="2390"/>
                    <a:pt x="21600" y="4474"/>
                    <a:pt x="21060" y="5801"/>
                  </a:cubicBezTo>
                  <a:cubicBezTo>
                    <a:pt x="20520" y="7127"/>
                    <a:pt x="18360" y="7695"/>
                    <a:pt x="14580" y="8453"/>
                  </a:cubicBezTo>
                  <a:cubicBezTo>
                    <a:pt x="10800" y="9211"/>
                    <a:pt x="5400" y="10159"/>
                    <a:pt x="0" y="1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462650" y="3838304"/>
              <a:ext cx="93600" cy="11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06" fill="norm" stroke="1" extrusionOk="0">
                  <a:moveTo>
                    <a:pt x="21226" y="4990"/>
                  </a:moveTo>
                  <a:cubicBezTo>
                    <a:pt x="20266" y="3061"/>
                    <a:pt x="19306" y="1133"/>
                    <a:pt x="17626" y="361"/>
                  </a:cubicBezTo>
                  <a:cubicBezTo>
                    <a:pt x="15946" y="-410"/>
                    <a:pt x="13546" y="-24"/>
                    <a:pt x="10426" y="2290"/>
                  </a:cubicBezTo>
                  <a:cubicBezTo>
                    <a:pt x="7306" y="4604"/>
                    <a:pt x="3466" y="8847"/>
                    <a:pt x="1546" y="12319"/>
                  </a:cubicBezTo>
                  <a:cubicBezTo>
                    <a:pt x="-374" y="15790"/>
                    <a:pt x="-374" y="18490"/>
                    <a:pt x="826" y="19840"/>
                  </a:cubicBezTo>
                  <a:cubicBezTo>
                    <a:pt x="2026" y="21190"/>
                    <a:pt x="4426" y="21190"/>
                    <a:pt x="7546" y="20226"/>
                  </a:cubicBezTo>
                  <a:cubicBezTo>
                    <a:pt x="10666" y="19261"/>
                    <a:pt x="14506" y="17333"/>
                    <a:pt x="18346" y="15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576622" y="3878386"/>
              <a:ext cx="119328" cy="9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42" fill="norm" stroke="1" extrusionOk="0">
                  <a:moveTo>
                    <a:pt x="11131" y="0"/>
                  </a:moveTo>
                  <a:cubicBezTo>
                    <a:pt x="9237" y="0"/>
                    <a:pt x="7342" y="0"/>
                    <a:pt x="5447" y="1718"/>
                  </a:cubicBezTo>
                  <a:cubicBezTo>
                    <a:pt x="3552" y="3436"/>
                    <a:pt x="1658" y="6873"/>
                    <a:pt x="710" y="10309"/>
                  </a:cubicBezTo>
                  <a:cubicBezTo>
                    <a:pt x="-237" y="13745"/>
                    <a:pt x="-237" y="17182"/>
                    <a:pt x="710" y="19145"/>
                  </a:cubicBezTo>
                  <a:cubicBezTo>
                    <a:pt x="1658" y="21109"/>
                    <a:pt x="3552" y="21600"/>
                    <a:pt x="7152" y="20373"/>
                  </a:cubicBezTo>
                  <a:cubicBezTo>
                    <a:pt x="10752" y="19145"/>
                    <a:pt x="16058" y="16200"/>
                    <a:pt x="21363" y="13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791200" y="3789486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803900" y="387203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932225" y="3746590"/>
              <a:ext cx="137738" cy="18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810" fill="norm" stroke="1" extrusionOk="0">
                  <a:moveTo>
                    <a:pt x="15504" y="4099"/>
                  </a:moveTo>
                  <a:cubicBezTo>
                    <a:pt x="13868" y="3861"/>
                    <a:pt x="12231" y="3624"/>
                    <a:pt x="10104" y="4099"/>
                  </a:cubicBezTo>
                  <a:cubicBezTo>
                    <a:pt x="7977" y="4573"/>
                    <a:pt x="5359" y="5760"/>
                    <a:pt x="3559" y="8015"/>
                  </a:cubicBezTo>
                  <a:cubicBezTo>
                    <a:pt x="1759" y="10270"/>
                    <a:pt x="777" y="13593"/>
                    <a:pt x="286" y="15848"/>
                  </a:cubicBezTo>
                  <a:cubicBezTo>
                    <a:pt x="-205" y="18103"/>
                    <a:pt x="-205" y="19290"/>
                    <a:pt x="1431" y="20121"/>
                  </a:cubicBezTo>
                  <a:cubicBezTo>
                    <a:pt x="3068" y="20951"/>
                    <a:pt x="6340" y="21426"/>
                    <a:pt x="9940" y="19171"/>
                  </a:cubicBezTo>
                  <a:cubicBezTo>
                    <a:pt x="13540" y="16916"/>
                    <a:pt x="17468" y="11931"/>
                    <a:pt x="19431" y="8846"/>
                  </a:cubicBezTo>
                  <a:cubicBezTo>
                    <a:pt x="21395" y="5760"/>
                    <a:pt x="21395" y="4573"/>
                    <a:pt x="21231" y="3386"/>
                  </a:cubicBezTo>
                  <a:cubicBezTo>
                    <a:pt x="21068" y="2200"/>
                    <a:pt x="20740" y="1013"/>
                    <a:pt x="19759" y="419"/>
                  </a:cubicBezTo>
                  <a:cubicBezTo>
                    <a:pt x="18777" y="-174"/>
                    <a:pt x="17140" y="-174"/>
                    <a:pt x="15995" y="657"/>
                  </a:cubicBezTo>
                  <a:cubicBezTo>
                    <a:pt x="14850" y="1488"/>
                    <a:pt x="14195" y="3149"/>
                    <a:pt x="13540" y="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414179" y="4946098"/>
              <a:ext cx="123818" cy="32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75" fill="norm" stroke="1" extrusionOk="0">
                  <a:moveTo>
                    <a:pt x="2521" y="5755"/>
                  </a:moveTo>
                  <a:cubicBezTo>
                    <a:pt x="3229" y="9632"/>
                    <a:pt x="3937" y="13509"/>
                    <a:pt x="4291" y="15794"/>
                  </a:cubicBezTo>
                  <a:cubicBezTo>
                    <a:pt x="4645" y="18078"/>
                    <a:pt x="4645" y="18771"/>
                    <a:pt x="4291" y="19602"/>
                  </a:cubicBezTo>
                  <a:cubicBezTo>
                    <a:pt x="3937" y="20432"/>
                    <a:pt x="3229" y="21402"/>
                    <a:pt x="2521" y="21471"/>
                  </a:cubicBezTo>
                  <a:cubicBezTo>
                    <a:pt x="1813" y="21540"/>
                    <a:pt x="1104" y="20709"/>
                    <a:pt x="573" y="17940"/>
                  </a:cubicBezTo>
                  <a:cubicBezTo>
                    <a:pt x="42" y="15171"/>
                    <a:pt x="-312" y="10463"/>
                    <a:pt x="396" y="7417"/>
                  </a:cubicBezTo>
                  <a:cubicBezTo>
                    <a:pt x="1104" y="4371"/>
                    <a:pt x="2875" y="2986"/>
                    <a:pt x="4822" y="2017"/>
                  </a:cubicBezTo>
                  <a:cubicBezTo>
                    <a:pt x="6770" y="1048"/>
                    <a:pt x="8895" y="494"/>
                    <a:pt x="10842" y="217"/>
                  </a:cubicBezTo>
                  <a:cubicBezTo>
                    <a:pt x="12790" y="-60"/>
                    <a:pt x="14560" y="-60"/>
                    <a:pt x="16154" y="148"/>
                  </a:cubicBezTo>
                  <a:cubicBezTo>
                    <a:pt x="17747" y="355"/>
                    <a:pt x="19163" y="771"/>
                    <a:pt x="20049" y="1463"/>
                  </a:cubicBezTo>
                  <a:cubicBezTo>
                    <a:pt x="20934" y="2155"/>
                    <a:pt x="21288" y="3125"/>
                    <a:pt x="18809" y="4371"/>
                  </a:cubicBezTo>
                  <a:cubicBezTo>
                    <a:pt x="16331" y="5617"/>
                    <a:pt x="11019" y="7140"/>
                    <a:pt x="8009" y="8248"/>
                  </a:cubicBezTo>
                  <a:cubicBezTo>
                    <a:pt x="4999" y="9355"/>
                    <a:pt x="4291" y="10048"/>
                    <a:pt x="3583" y="1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482342" y="5122977"/>
              <a:ext cx="105224" cy="16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993" fill="norm" stroke="1" extrusionOk="0">
                  <a:moveTo>
                    <a:pt x="12012" y="4801"/>
                  </a:moveTo>
                  <a:cubicBezTo>
                    <a:pt x="12842" y="3467"/>
                    <a:pt x="13673" y="2134"/>
                    <a:pt x="13050" y="1201"/>
                  </a:cubicBezTo>
                  <a:cubicBezTo>
                    <a:pt x="12427" y="267"/>
                    <a:pt x="10350" y="-266"/>
                    <a:pt x="7858" y="134"/>
                  </a:cubicBezTo>
                  <a:cubicBezTo>
                    <a:pt x="5365" y="534"/>
                    <a:pt x="2458" y="1867"/>
                    <a:pt x="1004" y="3334"/>
                  </a:cubicBezTo>
                  <a:cubicBezTo>
                    <a:pt x="-450" y="4801"/>
                    <a:pt x="-450" y="6401"/>
                    <a:pt x="1835" y="8134"/>
                  </a:cubicBezTo>
                  <a:cubicBezTo>
                    <a:pt x="4119" y="9867"/>
                    <a:pt x="8688" y="11734"/>
                    <a:pt x="12012" y="13201"/>
                  </a:cubicBezTo>
                  <a:cubicBezTo>
                    <a:pt x="15335" y="14667"/>
                    <a:pt x="17412" y="15734"/>
                    <a:pt x="18865" y="16934"/>
                  </a:cubicBezTo>
                  <a:cubicBezTo>
                    <a:pt x="20319" y="18134"/>
                    <a:pt x="21150" y="19467"/>
                    <a:pt x="20319" y="20267"/>
                  </a:cubicBezTo>
                  <a:cubicBezTo>
                    <a:pt x="19488" y="21067"/>
                    <a:pt x="16996" y="21334"/>
                    <a:pt x="15127" y="20401"/>
                  </a:cubicBezTo>
                  <a:cubicBezTo>
                    <a:pt x="13258" y="19467"/>
                    <a:pt x="12012" y="17334"/>
                    <a:pt x="10765" y="15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621196" y="5180136"/>
              <a:ext cx="150954" cy="11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78" fill="norm" stroke="1" extrusionOk="0">
                  <a:moveTo>
                    <a:pt x="9695" y="0"/>
                  </a:moveTo>
                  <a:cubicBezTo>
                    <a:pt x="8195" y="0"/>
                    <a:pt x="6695" y="0"/>
                    <a:pt x="5045" y="2421"/>
                  </a:cubicBezTo>
                  <a:cubicBezTo>
                    <a:pt x="3395" y="4841"/>
                    <a:pt x="1595" y="9683"/>
                    <a:pt x="695" y="13034"/>
                  </a:cubicBezTo>
                  <a:cubicBezTo>
                    <a:pt x="-205" y="16386"/>
                    <a:pt x="-205" y="18248"/>
                    <a:pt x="545" y="19552"/>
                  </a:cubicBezTo>
                  <a:cubicBezTo>
                    <a:pt x="1295" y="20855"/>
                    <a:pt x="2795" y="21600"/>
                    <a:pt x="6395" y="20297"/>
                  </a:cubicBezTo>
                  <a:cubicBezTo>
                    <a:pt x="9995" y="18993"/>
                    <a:pt x="15695" y="15641"/>
                    <a:pt x="21395" y="1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5848350" y="5139042"/>
              <a:ext cx="8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854700" y="521188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930400" y="6208836"/>
              <a:ext cx="2328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3822"/>
                    <a:pt x="21600" y="7644"/>
                    <a:pt x="21600" y="10889"/>
                  </a:cubicBezTo>
                  <a:cubicBezTo>
                    <a:pt x="21600" y="14133"/>
                    <a:pt x="19636" y="16800"/>
                    <a:pt x="16691" y="18489"/>
                  </a:cubicBezTo>
                  <a:cubicBezTo>
                    <a:pt x="13745" y="20178"/>
                    <a:pt x="9818" y="20889"/>
                    <a:pt x="6873" y="21244"/>
                  </a:cubicBezTo>
                  <a:cubicBezTo>
                    <a:pt x="3927" y="21600"/>
                    <a:pt x="196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902369" y="6067019"/>
              <a:ext cx="305541" cy="24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19" fill="norm" stroke="1" extrusionOk="0">
                  <a:moveTo>
                    <a:pt x="624" y="16108"/>
                  </a:moveTo>
                  <a:cubicBezTo>
                    <a:pt x="183" y="12631"/>
                    <a:pt x="-258" y="9153"/>
                    <a:pt x="183" y="6590"/>
                  </a:cubicBezTo>
                  <a:cubicBezTo>
                    <a:pt x="624" y="4027"/>
                    <a:pt x="1946" y="2380"/>
                    <a:pt x="4003" y="1373"/>
                  </a:cubicBezTo>
                  <a:cubicBezTo>
                    <a:pt x="6060" y="366"/>
                    <a:pt x="8852" y="0"/>
                    <a:pt x="11424" y="0"/>
                  </a:cubicBezTo>
                  <a:cubicBezTo>
                    <a:pt x="13995" y="0"/>
                    <a:pt x="16346" y="366"/>
                    <a:pt x="18109" y="2288"/>
                  </a:cubicBezTo>
                  <a:cubicBezTo>
                    <a:pt x="19873" y="4210"/>
                    <a:pt x="21048" y="7688"/>
                    <a:pt x="21195" y="10892"/>
                  </a:cubicBezTo>
                  <a:cubicBezTo>
                    <a:pt x="21342" y="14095"/>
                    <a:pt x="20460" y="17024"/>
                    <a:pt x="18403" y="18854"/>
                  </a:cubicBezTo>
                  <a:cubicBezTo>
                    <a:pt x="16346" y="20685"/>
                    <a:pt x="13113" y="21417"/>
                    <a:pt x="10395" y="21508"/>
                  </a:cubicBezTo>
                  <a:cubicBezTo>
                    <a:pt x="7677" y="21600"/>
                    <a:pt x="5473" y="21051"/>
                    <a:pt x="3269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378972" y="6354341"/>
              <a:ext cx="211829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756" fill="norm" stroke="1" extrusionOk="0">
                  <a:moveTo>
                    <a:pt x="864" y="20756"/>
                  </a:moveTo>
                  <a:cubicBezTo>
                    <a:pt x="228" y="15072"/>
                    <a:pt x="-407" y="9388"/>
                    <a:pt x="334" y="5409"/>
                  </a:cubicBezTo>
                  <a:cubicBezTo>
                    <a:pt x="1075" y="1430"/>
                    <a:pt x="3193" y="-844"/>
                    <a:pt x="6899" y="293"/>
                  </a:cubicBezTo>
                  <a:cubicBezTo>
                    <a:pt x="10605" y="1430"/>
                    <a:pt x="15899" y="5977"/>
                    <a:pt x="21193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432050" y="6545386"/>
              <a:ext cx="330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429"/>
                    <a:pt x="9969" y="9257"/>
                    <a:pt x="13569" y="5657"/>
                  </a:cubicBezTo>
                  <a:cubicBezTo>
                    <a:pt x="17169" y="2057"/>
                    <a:pt x="1938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244799" y="5969787"/>
              <a:ext cx="311201" cy="10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7" fill="norm" stroke="1" extrusionOk="0">
                  <a:moveTo>
                    <a:pt x="18831" y="750"/>
                  </a:moveTo>
                  <a:cubicBezTo>
                    <a:pt x="17226" y="484"/>
                    <a:pt x="15620" y="219"/>
                    <a:pt x="13796" y="86"/>
                  </a:cubicBezTo>
                  <a:cubicBezTo>
                    <a:pt x="11972" y="-47"/>
                    <a:pt x="9928" y="-47"/>
                    <a:pt x="8031" y="241"/>
                  </a:cubicBezTo>
                  <a:cubicBezTo>
                    <a:pt x="6134" y="528"/>
                    <a:pt x="4382" y="1104"/>
                    <a:pt x="3434" y="2011"/>
                  </a:cubicBezTo>
                  <a:cubicBezTo>
                    <a:pt x="2485" y="2919"/>
                    <a:pt x="2339" y="4158"/>
                    <a:pt x="2558" y="5508"/>
                  </a:cubicBezTo>
                  <a:cubicBezTo>
                    <a:pt x="2777" y="6858"/>
                    <a:pt x="3361" y="8319"/>
                    <a:pt x="3726" y="9868"/>
                  </a:cubicBezTo>
                  <a:cubicBezTo>
                    <a:pt x="4090" y="11417"/>
                    <a:pt x="4236" y="13055"/>
                    <a:pt x="3799" y="14692"/>
                  </a:cubicBezTo>
                  <a:cubicBezTo>
                    <a:pt x="3361" y="16330"/>
                    <a:pt x="2339" y="17968"/>
                    <a:pt x="1682" y="18919"/>
                  </a:cubicBezTo>
                  <a:cubicBezTo>
                    <a:pt x="1026" y="19871"/>
                    <a:pt x="734" y="20137"/>
                    <a:pt x="442" y="20446"/>
                  </a:cubicBezTo>
                  <a:cubicBezTo>
                    <a:pt x="150" y="20756"/>
                    <a:pt x="-142" y="21110"/>
                    <a:pt x="77" y="21310"/>
                  </a:cubicBezTo>
                  <a:cubicBezTo>
                    <a:pt x="296" y="21509"/>
                    <a:pt x="1026" y="21553"/>
                    <a:pt x="3944" y="21376"/>
                  </a:cubicBezTo>
                  <a:cubicBezTo>
                    <a:pt x="6863" y="21199"/>
                    <a:pt x="11972" y="20801"/>
                    <a:pt x="15255" y="20535"/>
                  </a:cubicBezTo>
                  <a:cubicBezTo>
                    <a:pt x="18539" y="20269"/>
                    <a:pt x="19999" y="20137"/>
                    <a:pt x="21458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660687" y="6024686"/>
              <a:ext cx="134907" cy="21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92" fill="norm" stroke="1" extrusionOk="0">
                  <a:moveTo>
                    <a:pt x="14470" y="635"/>
                  </a:moveTo>
                  <a:cubicBezTo>
                    <a:pt x="10814" y="2541"/>
                    <a:pt x="7159" y="4447"/>
                    <a:pt x="4500" y="7729"/>
                  </a:cubicBezTo>
                  <a:cubicBezTo>
                    <a:pt x="1842" y="11012"/>
                    <a:pt x="180" y="15671"/>
                    <a:pt x="14" y="18318"/>
                  </a:cubicBezTo>
                  <a:cubicBezTo>
                    <a:pt x="-152" y="20965"/>
                    <a:pt x="1177" y="21600"/>
                    <a:pt x="4334" y="20965"/>
                  </a:cubicBezTo>
                  <a:cubicBezTo>
                    <a:pt x="7491" y="20329"/>
                    <a:pt x="12476" y="18424"/>
                    <a:pt x="15799" y="15141"/>
                  </a:cubicBezTo>
                  <a:cubicBezTo>
                    <a:pt x="19122" y="11859"/>
                    <a:pt x="20783" y="7200"/>
                    <a:pt x="21116" y="4447"/>
                  </a:cubicBezTo>
                  <a:cubicBezTo>
                    <a:pt x="21448" y="1694"/>
                    <a:pt x="20451" y="847"/>
                    <a:pt x="19122" y="424"/>
                  </a:cubicBezTo>
                  <a:cubicBezTo>
                    <a:pt x="17793" y="0"/>
                    <a:pt x="16131" y="0"/>
                    <a:pt x="14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879850" y="610723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055279" y="5931822"/>
              <a:ext cx="139955" cy="37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65" fill="norm" stroke="1" extrusionOk="0">
                  <a:moveTo>
                    <a:pt x="15835" y="5265"/>
                  </a:moveTo>
                  <a:cubicBezTo>
                    <a:pt x="15835" y="3705"/>
                    <a:pt x="15835" y="2145"/>
                    <a:pt x="15191" y="1185"/>
                  </a:cubicBezTo>
                  <a:cubicBezTo>
                    <a:pt x="14546" y="225"/>
                    <a:pt x="13256" y="-135"/>
                    <a:pt x="11000" y="45"/>
                  </a:cubicBezTo>
                  <a:cubicBezTo>
                    <a:pt x="8743" y="225"/>
                    <a:pt x="5519" y="945"/>
                    <a:pt x="3585" y="1665"/>
                  </a:cubicBezTo>
                  <a:cubicBezTo>
                    <a:pt x="1650" y="2385"/>
                    <a:pt x="1006" y="3105"/>
                    <a:pt x="522" y="3765"/>
                  </a:cubicBezTo>
                  <a:cubicBezTo>
                    <a:pt x="38" y="4425"/>
                    <a:pt x="-284" y="5025"/>
                    <a:pt x="361" y="5445"/>
                  </a:cubicBezTo>
                  <a:cubicBezTo>
                    <a:pt x="1006" y="5865"/>
                    <a:pt x="2617" y="6105"/>
                    <a:pt x="5358" y="5985"/>
                  </a:cubicBezTo>
                  <a:cubicBezTo>
                    <a:pt x="8098" y="5865"/>
                    <a:pt x="11967" y="5385"/>
                    <a:pt x="14707" y="5145"/>
                  </a:cubicBezTo>
                  <a:cubicBezTo>
                    <a:pt x="17447" y="4905"/>
                    <a:pt x="19059" y="4905"/>
                    <a:pt x="20026" y="5205"/>
                  </a:cubicBezTo>
                  <a:cubicBezTo>
                    <a:pt x="20994" y="5505"/>
                    <a:pt x="21316" y="6105"/>
                    <a:pt x="21316" y="8205"/>
                  </a:cubicBezTo>
                  <a:cubicBezTo>
                    <a:pt x="21316" y="10305"/>
                    <a:pt x="20994" y="13905"/>
                    <a:pt x="20832" y="16365"/>
                  </a:cubicBezTo>
                  <a:cubicBezTo>
                    <a:pt x="20671" y="18825"/>
                    <a:pt x="20671" y="20145"/>
                    <a:pt x="2067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239933" y="5997034"/>
              <a:ext cx="161928" cy="22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037" fill="norm" stroke="1" extrusionOk="0">
                  <a:moveTo>
                    <a:pt x="15432" y="6213"/>
                  </a:moveTo>
                  <a:cubicBezTo>
                    <a:pt x="15432" y="5213"/>
                    <a:pt x="15432" y="4213"/>
                    <a:pt x="14749" y="3513"/>
                  </a:cubicBezTo>
                  <a:cubicBezTo>
                    <a:pt x="14065" y="2813"/>
                    <a:pt x="12698" y="2413"/>
                    <a:pt x="10511" y="2913"/>
                  </a:cubicBezTo>
                  <a:cubicBezTo>
                    <a:pt x="8323" y="3413"/>
                    <a:pt x="5316" y="4813"/>
                    <a:pt x="3128" y="7713"/>
                  </a:cubicBezTo>
                  <a:cubicBezTo>
                    <a:pt x="941" y="10613"/>
                    <a:pt x="-426" y="15013"/>
                    <a:pt x="121" y="17713"/>
                  </a:cubicBezTo>
                  <a:cubicBezTo>
                    <a:pt x="668" y="20413"/>
                    <a:pt x="3128" y="21413"/>
                    <a:pt x="6956" y="20913"/>
                  </a:cubicBezTo>
                  <a:cubicBezTo>
                    <a:pt x="10784" y="20413"/>
                    <a:pt x="15979" y="18413"/>
                    <a:pt x="18577" y="15113"/>
                  </a:cubicBezTo>
                  <a:cubicBezTo>
                    <a:pt x="21174" y="11813"/>
                    <a:pt x="21174" y="7213"/>
                    <a:pt x="20627" y="4513"/>
                  </a:cubicBezTo>
                  <a:cubicBezTo>
                    <a:pt x="20080" y="1813"/>
                    <a:pt x="18987" y="1013"/>
                    <a:pt x="17756" y="513"/>
                  </a:cubicBezTo>
                  <a:cubicBezTo>
                    <a:pt x="16526" y="13"/>
                    <a:pt x="15159" y="-187"/>
                    <a:pt x="14202" y="213"/>
                  </a:cubicBezTo>
                  <a:cubicBezTo>
                    <a:pt x="13245" y="613"/>
                    <a:pt x="12698" y="1613"/>
                    <a:pt x="12151" y="2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486400" y="6132636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689600" y="5948486"/>
              <a:ext cx="381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173"/>
                    <a:pt x="19200" y="6346"/>
                    <a:pt x="15600" y="9946"/>
                  </a:cubicBezTo>
                  <a:cubicBezTo>
                    <a:pt x="12000" y="13546"/>
                    <a:pt x="6000" y="175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710290" y="6746542"/>
              <a:ext cx="179806" cy="19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822" fill="norm" stroke="1" extrusionOk="0">
                  <a:moveTo>
                    <a:pt x="6408" y="3592"/>
                  </a:moveTo>
                  <a:cubicBezTo>
                    <a:pt x="6899" y="2467"/>
                    <a:pt x="7390" y="1342"/>
                    <a:pt x="7022" y="1004"/>
                  </a:cubicBezTo>
                  <a:cubicBezTo>
                    <a:pt x="6654" y="667"/>
                    <a:pt x="5426" y="1117"/>
                    <a:pt x="3831" y="3367"/>
                  </a:cubicBezTo>
                  <a:cubicBezTo>
                    <a:pt x="2236" y="5617"/>
                    <a:pt x="272" y="9667"/>
                    <a:pt x="26" y="13042"/>
                  </a:cubicBezTo>
                  <a:cubicBezTo>
                    <a:pt x="-219" y="16417"/>
                    <a:pt x="1254" y="19117"/>
                    <a:pt x="4690" y="20242"/>
                  </a:cubicBezTo>
                  <a:cubicBezTo>
                    <a:pt x="8126" y="21367"/>
                    <a:pt x="13526" y="20917"/>
                    <a:pt x="16840" y="18330"/>
                  </a:cubicBezTo>
                  <a:cubicBezTo>
                    <a:pt x="20154" y="15742"/>
                    <a:pt x="21381" y="11017"/>
                    <a:pt x="20645" y="7642"/>
                  </a:cubicBezTo>
                  <a:cubicBezTo>
                    <a:pt x="19908" y="4267"/>
                    <a:pt x="17208" y="2242"/>
                    <a:pt x="15122" y="1117"/>
                  </a:cubicBezTo>
                  <a:cubicBezTo>
                    <a:pt x="13036" y="-8"/>
                    <a:pt x="11563" y="-233"/>
                    <a:pt x="10826" y="217"/>
                  </a:cubicBezTo>
                  <a:cubicBezTo>
                    <a:pt x="10090" y="667"/>
                    <a:pt x="10090" y="1792"/>
                    <a:pt x="10090" y="2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000500" y="684383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102534" y="6717341"/>
              <a:ext cx="140724" cy="2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59" fill="norm" stroke="1" extrusionOk="0">
                  <a:moveTo>
                    <a:pt x="15674" y="473"/>
                  </a:moveTo>
                  <a:cubicBezTo>
                    <a:pt x="12279" y="302"/>
                    <a:pt x="8885" y="130"/>
                    <a:pt x="6417" y="45"/>
                  </a:cubicBezTo>
                  <a:cubicBezTo>
                    <a:pt x="3948" y="-41"/>
                    <a:pt x="2405" y="-41"/>
                    <a:pt x="1325" y="388"/>
                  </a:cubicBezTo>
                  <a:cubicBezTo>
                    <a:pt x="245" y="816"/>
                    <a:pt x="-372" y="1673"/>
                    <a:pt x="245" y="2788"/>
                  </a:cubicBezTo>
                  <a:cubicBezTo>
                    <a:pt x="862" y="3902"/>
                    <a:pt x="2714" y="5273"/>
                    <a:pt x="6417" y="7588"/>
                  </a:cubicBezTo>
                  <a:cubicBezTo>
                    <a:pt x="10119" y="9902"/>
                    <a:pt x="15674" y="13159"/>
                    <a:pt x="18451" y="15559"/>
                  </a:cubicBezTo>
                  <a:cubicBezTo>
                    <a:pt x="21228" y="17959"/>
                    <a:pt x="21228" y="19502"/>
                    <a:pt x="18297" y="20359"/>
                  </a:cubicBezTo>
                  <a:cubicBezTo>
                    <a:pt x="15365" y="21216"/>
                    <a:pt x="9502" y="21388"/>
                    <a:pt x="3639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184650" y="6694298"/>
              <a:ext cx="2476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508" y="11577"/>
                    <a:pt x="7015" y="3177"/>
                    <a:pt x="10615" y="777"/>
                  </a:cubicBezTo>
                  <a:cubicBezTo>
                    <a:pt x="14215" y="-1623"/>
                    <a:pt x="17908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306529" y="6832848"/>
              <a:ext cx="179748" cy="20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055" fill="norm" stroke="1" extrusionOk="0">
                  <a:moveTo>
                    <a:pt x="11286" y="1144"/>
                  </a:moveTo>
                  <a:cubicBezTo>
                    <a:pt x="10304" y="483"/>
                    <a:pt x="9322" y="-178"/>
                    <a:pt x="7604" y="483"/>
                  </a:cubicBezTo>
                  <a:cubicBezTo>
                    <a:pt x="5886" y="1144"/>
                    <a:pt x="3431" y="3128"/>
                    <a:pt x="1836" y="6324"/>
                  </a:cubicBezTo>
                  <a:cubicBezTo>
                    <a:pt x="240" y="9520"/>
                    <a:pt x="-496" y="13928"/>
                    <a:pt x="363" y="16904"/>
                  </a:cubicBezTo>
                  <a:cubicBezTo>
                    <a:pt x="1222" y="19879"/>
                    <a:pt x="3677" y="21422"/>
                    <a:pt x="7236" y="20981"/>
                  </a:cubicBezTo>
                  <a:cubicBezTo>
                    <a:pt x="10795" y="20540"/>
                    <a:pt x="15459" y="18116"/>
                    <a:pt x="18036" y="14920"/>
                  </a:cubicBezTo>
                  <a:cubicBezTo>
                    <a:pt x="20613" y="11724"/>
                    <a:pt x="21104" y="7757"/>
                    <a:pt x="20736" y="5112"/>
                  </a:cubicBezTo>
                  <a:cubicBezTo>
                    <a:pt x="20368" y="2467"/>
                    <a:pt x="19140" y="1144"/>
                    <a:pt x="17668" y="483"/>
                  </a:cubicBezTo>
                  <a:cubicBezTo>
                    <a:pt x="16195" y="-178"/>
                    <a:pt x="14477" y="-178"/>
                    <a:pt x="13495" y="593"/>
                  </a:cubicBezTo>
                  <a:cubicBezTo>
                    <a:pt x="12513" y="1365"/>
                    <a:pt x="12268" y="2908"/>
                    <a:pt x="12022" y="4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467350" y="693908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664200" y="693273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727208" y="6783272"/>
              <a:ext cx="125761" cy="24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44" fill="norm" stroke="1" extrusionOk="0">
                  <a:moveTo>
                    <a:pt x="14954" y="5836"/>
                  </a:moveTo>
                  <a:cubicBezTo>
                    <a:pt x="14954" y="4913"/>
                    <a:pt x="14954" y="3990"/>
                    <a:pt x="13007" y="2882"/>
                  </a:cubicBezTo>
                  <a:cubicBezTo>
                    <a:pt x="11059" y="1775"/>
                    <a:pt x="7164" y="482"/>
                    <a:pt x="4508" y="113"/>
                  </a:cubicBezTo>
                  <a:cubicBezTo>
                    <a:pt x="1853" y="-256"/>
                    <a:pt x="436" y="298"/>
                    <a:pt x="82" y="1498"/>
                  </a:cubicBezTo>
                  <a:cubicBezTo>
                    <a:pt x="-272" y="2698"/>
                    <a:pt x="436" y="4544"/>
                    <a:pt x="3800" y="6575"/>
                  </a:cubicBezTo>
                  <a:cubicBezTo>
                    <a:pt x="7164" y="8606"/>
                    <a:pt x="13184" y="10821"/>
                    <a:pt x="16725" y="12390"/>
                  </a:cubicBezTo>
                  <a:cubicBezTo>
                    <a:pt x="20266" y="13959"/>
                    <a:pt x="21328" y="14882"/>
                    <a:pt x="20974" y="16175"/>
                  </a:cubicBezTo>
                  <a:cubicBezTo>
                    <a:pt x="20620" y="17467"/>
                    <a:pt x="18849" y="19129"/>
                    <a:pt x="16017" y="20052"/>
                  </a:cubicBezTo>
                  <a:cubicBezTo>
                    <a:pt x="13184" y="20975"/>
                    <a:pt x="9289" y="21159"/>
                    <a:pt x="5394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759449" y="6729536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000"/>
                    <a:pt x="7680" y="10400"/>
                    <a:pt x="11280" y="6800"/>
                  </a:cubicBezTo>
                  <a:cubicBezTo>
                    <a:pt x="14880" y="3200"/>
                    <a:pt x="1824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172200" y="5945051"/>
              <a:ext cx="314061" cy="110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84" fill="norm" stroke="1" extrusionOk="0">
                  <a:moveTo>
                    <a:pt x="0" y="689"/>
                  </a:moveTo>
                  <a:cubicBezTo>
                    <a:pt x="4784" y="482"/>
                    <a:pt x="9568" y="274"/>
                    <a:pt x="12757" y="150"/>
                  </a:cubicBezTo>
                  <a:cubicBezTo>
                    <a:pt x="15946" y="25"/>
                    <a:pt x="17541" y="-16"/>
                    <a:pt x="18701" y="5"/>
                  </a:cubicBezTo>
                  <a:cubicBezTo>
                    <a:pt x="19860" y="25"/>
                    <a:pt x="20585" y="108"/>
                    <a:pt x="21020" y="378"/>
                  </a:cubicBezTo>
                  <a:cubicBezTo>
                    <a:pt x="21455" y="647"/>
                    <a:pt x="21600" y="1103"/>
                    <a:pt x="21455" y="1995"/>
                  </a:cubicBezTo>
                  <a:cubicBezTo>
                    <a:pt x="21310" y="2886"/>
                    <a:pt x="20875" y="4213"/>
                    <a:pt x="20368" y="5560"/>
                  </a:cubicBezTo>
                  <a:cubicBezTo>
                    <a:pt x="19860" y="6908"/>
                    <a:pt x="19281" y="8276"/>
                    <a:pt x="18918" y="9748"/>
                  </a:cubicBezTo>
                  <a:cubicBezTo>
                    <a:pt x="18556" y="11219"/>
                    <a:pt x="18411" y="12795"/>
                    <a:pt x="18338" y="14391"/>
                  </a:cubicBezTo>
                  <a:cubicBezTo>
                    <a:pt x="18266" y="15987"/>
                    <a:pt x="18266" y="17604"/>
                    <a:pt x="18048" y="18620"/>
                  </a:cubicBezTo>
                  <a:cubicBezTo>
                    <a:pt x="17831" y="19635"/>
                    <a:pt x="17396" y="20050"/>
                    <a:pt x="17106" y="20361"/>
                  </a:cubicBezTo>
                  <a:cubicBezTo>
                    <a:pt x="16816" y="20672"/>
                    <a:pt x="16671" y="20879"/>
                    <a:pt x="15077" y="21045"/>
                  </a:cubicBezTo>
                  <a:cubicBezTo>
                    <a:pt x="13482" y="21211"/>
                    <a:pt x="10438" y="21335"/>
                    <a:pt x="8191" y="21418"/>
                  </a:cubicBezTo>
                  <a:cubicBezTo>
                    <a:pt x="5944" y="21501"/>
                    <a:pt x="4494" y="21543"/>
                    <a:pt x="3044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657349" y="3814886"/>
              <a:ext cx="133351" cy="41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686" y="4431"/>
                    <a:pt x="1371" y="8862"/>
                    <a:pt x="1714" y="12185"/>
                  </a:cubicBezTo>
                  <a:cubicBezTo>
                    <a:pt x="2057" y="15508"/>
                    <a:pt x="2057" y="17723"/>
                    <a:pt x="2400" y="19108"/>
                  </a:cubicBezTo>
                  <a:cubicBezTo>
                    <a:pt x="2743" y="20492"/>
                    <a:pt x="3429" y="21046"/>
                    <a:pt x="4629" y="21323"/>
                  </a:cubicBezTo>
                  <a:cubicBezTo>
                    <a:pt x="5829" y="21600"/>
                    <a:pt x="7543" y="21600"/>
                    <a:pt x="10457" y="20492"/>
                  </a:cubicBezTo>
                  <a:cubicBezTo>
                    <a:pt x="13371" y="19385"/>
                    <a:pt x="17486" y="17169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593850" y="3979986"/>
              <a:ext cx="1143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778000" y="3960936"/>
              <a:ext cx="95250" cy="17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904"/>
                  </a:moveTo>
                  <a:cubicBezTo>
                    <a:pt x="2400" y="3643"/>
                    <a:pt x="4800" y="3383"/>
                    <a:pt x="8400" y="5595"/>
                  </a:cubicBezTo>
                  <a:cubicBezTo>
                    <a:pt x="12000" y="7807"/>
                    <a:pt x="16800" y="12492"/>
                    <a:pt x="19200" y="15745"/>
                  </a:cubicBezTo>
                  <a:cubicBezTo>
                    <a:pt x="21600" y="18998"/>
                    <a:pt x="21600" y="20819"/>
                    <a:pt x="20160" y="21210"/>
                  </a:cubicBezTo>
                  <a:cubicBezTo>
                    <a:pt x="18720" y="21600"/>
                    <a:pt x="15840" y="20559"/>
                    <a:pt x="13680" y="17827"/>
                  </a:cubicBezTo>
                  <a:cubicBezTo>
                    <a:pt x="11520" y="15094"/>
                    <a:pt x="10080" y="10670"/>
                    <a:pt x="11520" y="7417"/>
                  </a:cubicBezTo>
                  <a:cubicBezTo>
                    <a:pt x="12960" y="4164"/>
                    <a:pt x="17280" y="2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924041" y="3959738"/>
              <a:ext cx="114310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622" fill="norm" stroke="1" extrusionOk="0">
                  <a:moveTo>
                    <a:pt x="14140" y="4051"/>
                  </a:moveTo>
                  <a:cubicBezTo>
                    <a:pt x="12962" y="2762"/>
                    <a:pt x="11784" y="1472"/>
                    <a:pt x="10213" y="666"/>
                  </a:cubicBezTo>
                  <a:cubicBezTo>
                    <a:pt x="8642" y="-140"/>
                    <a:pt x="6678" y="-462"/>
                    <a:pt x="4714" y="1150"/>
                  </a:cubicBezTo>
                  <a:cubicBezTo>
                    <a:pt x="2751" y="2762"/>
                    <a:pt x="787" y="6308"/>
                    <a:pt x="198" y="9854"/>
                  </a:cubicBezTo>
                  <a:cubicBezTo>
                    <a:pt x="-391" y="13401"/>
                    <a:pt x="394" y="16947"/>
                    <a:pt x="1769" y="18881"/>
                  </a:cubicBezTo>
                  <a:cubicBezTo>
                    <a:pt x="3144" y="20816"/>
                    <a:pt x="5107" y="21138"/>
                    <a:pt x="7071" y="19848"/>
                  </a:cubicBezTo>
                  <a:cubicBezTo>
                    <a:pt x="9034" y="18559"/>
                    <a:pt x="10998" y="15657"/>
                    <a:pt x="11980" y="13401"/>
                  </a:cubicBezTo>
                  <a:cubicBezTo>
                    <a:pt x="12962" y="11144"/>
                    <a:pt x="12962" y="9532"/>
                    <a:pt x="12962" y="7759"/>
                  </a:cubicBezTo>
                  <a:cubicBezTo>
                    <a:pt x="12962" y="5986"/>
                    <a:pt x="12962" y="4051"/>
                    <a:pt x="12765" y="4374"/>
                  </a:cubicBezTo>
                  <a:cubicBezTo>
                    <a:pt x="12569" y="4696"/>
                    <a:pt x="12176" y="7275"/>
                    <a:pt x="12962" y="9532"/>
                  </a:cubicBezTo>
                  <a:cubicBezTo>
                    <a:pt x="13747" y="11789"/>
                    <a:pt x="15711" y="13723"/>
                    <a:pt x="17282" y="14690"/>
                  </a:cubicBezTo>
                  <a:cubicBezTo>
                    <a:pt x="18853" y="15657"/>
                    <a:pt x="20031" y="15657"/>
                    <a:pt x="21209" y="15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070100" y="3912252"/>
              <a:ext cx="952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43"/>
                  </a:moveTo>
                  <a:cubicBezTo>
                    <a:pt x="960" y="8452"/>
                    <a:pt x="1920" y="13461"/>
                    <a:pt x="2640" y="16748"/>
                  </a:cubicBezTo>
                  <a:cubicBezTo>
                    <a:pt x="3360" y="20035"/>
                    <a:pt x="3840" y="21600"/>
                    <a:pt x="3600" y="21600"/>
                  </a:cubicBezTo>
                  <a:cubicBezTo>
                    <a:pt x="3360" y="21600"/>
                    <a:pt x="2400" y="20035"/>
                    <a:pt x="1680" y="16591"/>
                  </a:cubicBezTo>
                  <a:cubicBezTo>
                    <a:pt x="960" y="13148"/>
                    <a:pt x="480" y="7826"/>
                    <a:pt x="1200" y="4539"/>
                  </a:cubicBezTo>
                  <a:cubicBezTo>
                    <a:pt x="1920" y="1252"/>
                    <a:pt x="3840" y="0"/>
                    <a:pt x="5760" y="0"/>
                  </a:cubicBezTo>
                  <a:cubicBezTo>
                    <a:pt x="7680" y="0"/>
                    <a:pt x="9600" y="1252"/>
                    <a:pt x="12240" y="4539"/>
                  </a:cubicBezTo>
                  <a:cubicBezTo>
                    <a:pt x="14880" y="7826"/>
                    <a:pt x="18240" y="13148"/>
                    <a:pt x="21600" y="18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197710" y="3879565"/>
              <a:ext cx="96581" cy="16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82" fill="norm" stroke="1" extrusionOk="0">
                  <a:moveTo>
                    <a:pt x="12276" y="3090"/>
                  </a:moveTo>
                  <a:cubicBezTo>
                    <a:pt x="10897" y="2010"/>
                    <a:pt x="9518" y="930"/>
                    <a:pt x="7680" y="390"/>
                  </a:cubicBezTo>
                  <a:cubicBezTo>
                    <a:pt x="5841" y="-150"/>
                    <a:pt x="3544" y="-150"/>
                    <a:pt x="2165" y="525"/>
                  </a:cubicBezTo>
                  <a:cubicBezTo>
                    <a:pt x="786" y="1200"/>
                    <a:pt x="327" y="2550"/>
                    <a:pt x="97" y="3900"/>
                  </a:cubicBezTo>
                  <a:cubicBezTo>
                    <a:pt x="-133" y="5250"/>
                    <a:pt x="-133" y="6600"/>
                    <a:pt x="2165" y="8085"/>
                  </a:cubicBezTo>
                  <a:cubicBezTo>
                    <a:pt x="4463" y="9570"/>
                    <a:pt x="9058" y="11190"/>
                    <a:pt x="12735" y="12675"/>
                  </a:cubicBezTo>
                  <a:cubicBezTo>
                    <a:pt x="16412" y="14160"/>
                    <a:pt x="19169" y="15510"/>
                    <a:pt x="20318" y="16860"/>
                  </a:cubicBezTo>
                  <a:cubicBezTo>
                    <a:pt x="21467" y="18210"/>
                    <a:pt x="21007" y="19560"/>
                    <a:pt x="19629" y="20370"/>
                  </a:cubicBezTo>
                  <a:cubicBezTo>
                    <a:pt x="18250" y="21180"/>
                    <a:pt x="15952" y="21450"/>
                    <a:pt x="13654" y="20370"/>
                  </a:cubicBezTo>
                  <a:cubicBezTo>
                    <a:pt x="11356" y="19290"/>
                    <a:pt x="9058" y="16860"/>
                    <a:pt x="6761" y="14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349500" y="3872036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336800" y="3783136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425700" y="3618036"/>
              <a:ext cx="177800" cy="36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6171" y="0"/>
                  </a:moveTo>
                  <a:cubicBezTo>
                    <a:pt x="5143" y="1873"/>
                    <a:pt x="4114" y="3746"/>
                    <a:pt x="3857" y="6617"/>
                  </a:cubicBezTo>
                  <a:cubicBezTo>
                    <a:pt x="3600" y="9489"/>
                    <a:pt x="4114" y="13360"/>
                    <a:pt x="4886" y="15982"/>
                  </a:cubicBezTo>
                  <a:cubicBezTo>
                    <a:pt x="5657" y="18603"/>
                    <a:pt x="6686" y="19977"/>
                    <a:pt x="7843" y="20726"/>
                  </a:cubicBezTo>
                  <a:cubicBezTo>
                    <a:pt x="9000" y="21475"/>
                    <a:pt x="10286" y="21600"/>
                    <a:pt x="11186" y="21350"/>
                  </a:cubicBezTo>
                  <a:cubicBezTo>
                    <a:pt x="12086" y="21101"/>
                    <a:pt x="12600" y="20476"/>
                    <a:pt x="12086" y="19290"/>
                  </a:cubicBezTo>
                  <a:cubicBezTo>
                    <a:pt x="11571" y="18104"/>
                    <a:pt x="10029" y="16356"/>
                    <a:pt x="8614" y="15295"/>
                  </a:cubicBezTo>
                  <a:cubicBezTo>
                    <a:pt x="7200" y="14234"/>
                    <a:pt x="5914" y="13859"/>
                    <a:pt x="4114" y="13672"/>
                  </a:cubicBezTo>
                  <a:cubicBezTo>
                    <a:pt x="2314" y="13484"/>
                    <a:pt x="0" y="13484"/>
                    <a:pt x="0" y="13297"/>
                  </a:cubicBezTo>
                  <a:cubicBezTo>
                    <a:pt x="0" y="13110"/>
                    <a:pt x="2314" y="12735"/>
                    <a:pt x="5271" y="12486"/>
                  </a:cubicBezTo>
                  <a:cubicBezTo>
                    <a:pt x="8229" y="12236"/>
                    <a:pt x="11829" y="12111"/>
                    <a:pt x="14271" y="12236"/>
                  </a:cubicBezTo>
                  <a:cubicBezTo>
                    <a:pt x="16714" y="12361"/>
                    <a:pt x="18000" y="12735"/>
                    <a:pt x="18771" y="13547"/>
                  </a:cubicBezTo>
                  <a:cubicBezTo>
                    <a:pt x="19543" y="14358"/>
                    <a:pt x="19800" y="15607"/>
                    <a:pt x="19929" y="16543"/>
                  </a:cubicBezTo>
                  <a:cubicBezTo>
                    <a:pt x="20057" y="17480"/>
                    <a:pt x="20057" y="18104"/>
                    <a:pt x="19929" y="18042"/>
                  </a:cubicBezTo>
                  <a:cubicBezTo>
                    <a:pt x="19800" y="17979"/>
                    <a:pt x="19543" y="17230"/>
                    <a:pt x="19286" y="15545"/>
                  </a:cubicBezTo>
                  <a:cubicBezTo>
                    <a:pt x="19029" y="13859"/>
                    <a:pt x="18771" y="11237"/>
                    <a:pt x="19157" y="9614"/>
                  </a:cubicBezTo>
                  <a:cubicBezTo>
                    <a:pt x="19543" y="7991"/>
                    <a:pt x="20571" y="7366"/>
                    <a:pt x="21600" y="67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655854" y="3789486"/>
              <a:ext cx="91988" cy="13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47" fill="norm" stroke="1" extrusionOk="0">
                  <a:moveTo>
                    <a:pt x="16928" y="4114"/>
                  </a:moveTo>
                  <a:cubicBezTo>
                    <a:pt x="13568" y="3429"/>
                    <a:pt x="10208" y="2743"/>
                    <a:pt x="7328" y="3771"/>
                  </a:cubicBezTo>
                  <a:cubicBezTo>
                    <a:pt x="4448" y="4800"/>
                    <a:pt x="2048" y="7543"/>
                    <a:pt x="848" y="9771"/>
                  </a:cubicBezTo>
                  <a:cubicBezTo>
                    <a:pt x="-352" y="12000"/>
                    <a:pt x="-352" y="13714"/>
                    <a:pt x="1328" y="15600"/>
                  </a:cubicBezTo>
                  <a:cubicBezTo>
                    <a:pt x="3008" y="17486"/>
                    <a:pt x="6368" y="19543"/>
                    <a:pt x="9488" y="20571"/>
                  </a:cubicBezTo>
                  <a:cubicBezTo>
                    <a:pt x="12608" y="21600"/>
                    <a:pt x="15488" y="21600"/>
                    <a:pt x="17648" y="19543"/>
                  </a:cubicBezTo>
                  <a:cubicBezTo>
                    <a:pt x="19808" y="17486"/>
                    <a:pt x="21248" y="13371"/>
                    <a:pt x="20768" y="9771"/>
                  </a:cubicBezTo>
                  <a:cubicBezTo>
                    <a:pt x="20288" y="6171"/>
                    <a:pt x="17888" y="3086"/>
                    <a:pt x="1548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813050" y="3765313"/>
              <a:ext cx="129263" cy="12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66" fill="norm" stroke="1" extrusionOk="0">
                  <a:moveTo>
                    <a:pt x="0" y="4044"/>
                  </a:moveTo>
                  <a:cubicBezTo>
                    <a:pt x="1394" y="12543"/>
                    <a:pt x="2787" y="21041"/>
                    <a:pt x="3832" y="20864"/>
                  </a:cubicBezTo>
                  <a:cubicBezTo>
                    <a:pt x="4877" y="20687"/>
                    <a:pt x="5574" y="11834"/>
                    <a:pt x="7490" y="6523"/>
                  </a:cubicBezTo>
                  <a:cubicBezTo>
                    <a:pt x="9406" y="1211"/>
                    <a:pt x="12542" y="-559"/>
                    <a:pt x="15155" y="149"/>
                  </a:cubicBezTo>
                  <a:cubicBezTo>
                    <a:pt x="17768" y="857"/>
                    <a:pt x="19858" y="4044"/>
                    <a:pt x="20729" y="7408"/>
                  </a:cubicBezTo>
                  <a:cubicBezTo>
                    <a:pt x="21600" y="10772"/>
                    <a:pt x="21252" y="14313"/>
                    <a:pt x="20903" y="17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841500" y="4414614"/>
              <a:ext cx="228600" cy="19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0033"/>
                  </a:moveTo>
                  <a:cubicBezTo>
                    <a:pt x="800" y="13021"/>
                    <a:pt x="1600" y="16008"/>
                    <a:pt x="2000" y="18076"/>
                  </a:cubicBezTo>
                  <a:cubicBezTo>
                    <a:pt x="2400" y="20144"/>
                    <a:pt x="2400" y="21293"/>
                    <a:pt x="2500" y="21293"/>
                  </a:cubicBezTo>
                  <a:cubicBezTo>
                    <a:pt x="2600" y="21293"/>
                    <a:pt x="2800" y="20144"/>
                    <a:pt x="3100" y="17616"/>
                  </a:cubicBezTo>
                  <a:cubicBezTo>
                    <a:pt x="3400" y="15089"/>
                    <a:pt x="3800" y="11182"/>
                    <a:pt x="4200" y="8540"/>
                  </a:cubicBezTo>
                  <a:cubicBezTo>
                    <a:pt x="4600" y="5897"/>
                    <a:pt x="5000" y="4519"/>
                    <a:pt x="5700" y="3714"/>
                  </a:cubicBezTo>
                  <a:cubicBezTo>
                    <a:pt x="6400" y="2910"/>
                    <a:pt x="7400" y="2680"/>
                    <a:pt x="8400" y="3599"/>
                  </a:cubicBezTo>
                  <a:cubicBezTo>
                    <a:pt x="9400" y="4519"/>
                    <a:pt x="10400" y="6587"/>
                    <a:pt x="11100" y="8425"/>
                  </a:cubicBezTo>
                  <a:cubicBezTo>
                    <a:pt x="11800" y="10263"/>
                    <a:pt x="12200" y="11872"/>
                    <a:pt x="12400" y="11872"/>
                  </a:cubicBezTo>
                  <a:cubicBezTo>
                    <a:pt x="12600" y="11872"/>
                    <a:pt x="12600" y="10263"/>
                    <a:pt x="12600" y="8884"/>
                  </a:cubicBezTo>
                  <a:cubicBezTo>
                    <a:pt x="12600" y="7506"/>
                    <a:pt x="12600" y="6357"/>
                    <a:pt x="12800" y="4863"/>
                  </a:cubicBezTo>
                  <a:cubicBezTo>
                    <a:pt x="13000" y="3370"/>
                    <a:pt x="13400" y="1531"/>
                    <a:pt x="14100" y="612"/>
                  </a:cubicBezTo>
                  <a:cubicBezTo>
                    <a:pt x="14800" y="-307"/>
                    <a:pt x="15800" y="-307"/>
                    <a:pt x="17100" y="1416"/>
                  </a:cubicBezTo>
                  <a:cubicBezTo>
                    <a:pt x="18400" y="3140"/>
                    <a:pt x="20000" y="6587"/>
                    <a:pt x="21600" y="10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096496" y="4118556"/>
              <a:ext cx="278405" cy="36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7" fill="norm" stroke="1" extrusionOk="0">
                  <a:moveTo>
                    <a:pt x="9741" y="16728"/>
                  </a:moveTo>
                  <a:cubicBezTo>
                    <a:pt x="7941" y="15864"/>
                    <a:pt x="6141" y="15000"/>
                    <a:pt x="4832" y="14568"/>
                  </a:cubicBezTo>
                  <a:cubicBezTo>
                    <a:pt x="3523" y="14136"/>
                    <a:pt x="2705" y="14136"/>
                    <a:pt x="1805" y="15000"/>
                  </a:cubicBezTo>
                  <a:cubicBezTo>
                    <a:pt x="905" y="15864"/>
                    <a:pt x="-77" y="17592"/>
                    <a:pt x="5" y="18888"/>
                  </a:cubicBezTo>
                  <a:cubicBezTo>
                    <a:pt x="87" y="20184"/>
                    <a:pt x="1232" y="21048"/>
                    <a:pt x="2623" y="21295"/>
                  </a:cubicBezTo>
                  <a:cubicBezTo>
                    <a:pt x="4014" y="21542"/>
                    <a:pt x="5650" y="21172"/>
                    <a:pt x="6632" y="20555"/>
                  </a:cubicBezTo>
                  <a:cubicBezTo>
                    <a:pt x="7614" y="19937"/>
                    <a:pt x="7941" y="19073"/>
                    <a:pt x="8187" y="19012"/>
                  </a:cubicBezTo>
                  <a:cubicBezTo>
                    <a:pt x="8432" y="18950"/>
                    <a:pt x="8596" y="19691"/>
                    <a:pt x="9087" y="20308"/>
                  </a:cubicBezTo>
                  <a:cubicBezTo>
                    <a:pt x="9578" y="20925"/>
                    <a:pt x="10396" y="21419"/>
                    <a:pt x="11132" y="21480"/>
                  </a:cubicBezTo>
                  <a:cubicBezTo>
                    <a:pt x="11868" y="21542"/>
                    <a:pt x="12523" y="21172"/>
                    <a:pt x="13259" y="19382"/>
                  </a:cubicBezTo>
                  <a:cubicBezTo>
                    <a:pt x="13996" y="17592"/>
                    <a:pt x="14814" y="14383"/>
                    <a:pt x="15141" y="11112"/>
                  </a:cubicBezTo>
                  <a:cubicBezTo>
                    <a:pt x="15468" y="7841"/>
                    <a:pt x="15305" y="4509"/>
                    <a:pt x="15059" y="2534"/>
                  </a:cubicBezTo>
                  <a:cubicBezTo>
                    <a:pt x="14814" y="559"/>
                    <a:pt x="14487" y="-58"/>
                    <a:pt x="14323" y="4"/>
                  </a:cubicBezTo>
                  <a:cubicBezTo>
                    <a:pt x="14159" y="65"/>
                    <a:pt x="14159" y="806"/>
                    <a:pt x="14487" y="3089"/>
                  </a:cubicBezTo>
                  <a:cubicBezTo>
                    <a:pt x="14814" y="5373"/>
                    <a:pt x="15468" y="9199"/>
                    <a:pt x="16205" y="12161"/>
                  </a:cubicBezTo>
                  <a:cubicBezTo>
                    <a:pt x="16941" y="15124"/>
                    <a:pt x="17759" y="17222"/>
                    <a:pt x="18496" y="18456"/>
                  </a:cubicBezTo>
                  <a:cubicBezTo>
                    <a:pt x="19232" y="19691"/>
                    <a:pt x="19887" y="20061"/>
                    <a:pt x="20378" y="19752"/>
                  </a:cubicBezTo>
                  <a:cubicBezTo>
                    <a:pt x="20868" y="19444"/>
                    <a:pt x="21196" y="18456"/>
                    <a:pt x="21523" y="174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257074" y="4253036"/>
              <a:ext cx="12417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2480" y="21600"/>
                  </a:moveTo>
                  <a:cubicBezTo>
                    <a:pt x="10320" y="20000"/>
                    <a:pt x="8160" y="18400"/>
                    <a:pt x="5460" y="17200"/>
                  </a:cubicBezTo>
                  <a:cubicBezTo>
                    <a:pt x="2760" y="16000"/>
                    <a:pt x="-480" y="15200"/>
                    <a:pt x="60" y="13200"/>
                  </a:cubicBezTo>
                  <a:cubicBezTo>
                    <a:pt x="600" y="11200"/>
                    <a:pt x="4920" y="8000"/>
                    <a:pt x="9060" y="5600"/>
                  </a:cubicBezTo>
                  <a:cubicBezTo>
                    <a:pt x="13200" y="3200"/>
                    <a:pt x="17160" y="1600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419350" y="4214936"/>
              <a:ext cx="76200" cy="20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3375"/>
                  </a:moveTo>
                  <a:cubicBezTo>
                    <a:pt x="5400" y="6750"/>
                    <a:pt x="10800" y="10125"/>
                    <a:pt x="13500" y="12713"/>
                  </a:cubicBezTo>
                  <a:cubicBezTo>
                    <a:pt x="16200" y="15300"/>
                    <a:pt x="16200" y="17100"/>
                    <a:pt x="15900" y="18562"/>
                  </a:cubicBezTo>
                  <a:cubicBezTo>
                    <a:pt x="15600" y="20025"/>
                    <a:pt x="15000" y="21150"/>
                    <a:pt x="13500" y="21375"/>
                  </a:cubicBezTo>
                  <a:cubicBezTo>
                    <a:pt x="12000" y="21600"/>
                    <a:pt x="9600" y="20925"/>
                    <a:pt x="7800" y="18450"/>
                  </a:cubicBezTo>
                  <a:cubicBezTo>
                    <a:pt x="6000" y="15975"/>
                    <a:pt x="4800" y="11700"/>
                    <a:pt x="7200" y="8325"/>
                  </a:cubicBezTo>
                  <a:cubicBezTo>
                    <a:pt x="9600" y="4950"/>
                    <a:pt x="15600" y="2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584450" y="4126036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21600"/>
                    <a:pt x="14400" y="21600"/>
                    <a:pt x="18000" y="18000"/>
                  </a:cubicBezTo>
                  <a:cubicBezTo>
                    <a:pt x="21600" y="14400"/>
                    <a:pt x="21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660650" y="4132386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400"/>
                    <a:pt x="12240" y="10800"/>
                    <a:pt x="15840" y="14400"/>
                  </a:cubicBezTo>
                  <a:cubicBezTo>
                    <a:pt x="19440" y="18000"/>
                    <a:pt x="205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711450" y="4132386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"/>
                    <a:pt x="16800" y="480"/>
                    <a:pt x="13680" y="3480"/>
                  </a:cubicBezTo>
                  <a:cubicBezTo>
                    <a:pt x="10560" y="6480"/>
                    <a:pt x="6720" y="12240"/>
                    <a:pt x="4320" y="15720"/>
                  </a:cubicBezTo>
                  <a:cubicBezTo>
                    <a:pt x="1920" y="19200"/>
                    <a:pt x="96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553642" y="4250919"/>
              <a:ext cx="49859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4999" y="9994"/>
                  </a:moveTo>
                  <a:cubicBezTo>
                    <a:pt x="2299" y="8704"/>
                    <a:pt x="-401" y="7415"/>
                    <a:pt x="49" y="6287"/>
                  </a:cubicBezTo>
                  <a:cubicBezTo>
                    <a:pt x="499" y="5158"/>
                    <a:pt x="4099" y="4191"/>
                    <a:pt x="7249" y="2901"/>
                  </a:cubicBezTo>
                  <a:cubicBezTo>
                    <a:pt x="10399" y="1612"/>
                    <a:pt x="13099" y="0"/>
                    <a:pt x="14899" y="0"/>
                  </a:cubicBezTo>
                  <a:cubicBezTo>
                    <a:pt x="16699" y="0"/>
                    <a:pt x="17599" y="1612"/>
                    <a:pt x="18499" y="5481"/>
                  </a:cubicBezTo>
                  <a:cubicBezTo>
                    <a:pt x="19399" y="9349"/>
                    <a:pt x="20299" y="15475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71" name="Drawing"/>
          <p:cNvGrpSpPr/>
          <p:nvPr/>
        </p:nvGrpSpPr>
        <p:grpSpPr>
          <a:xfrm>
            <a:off x="7373672" y="1385771"/>
            <a:ext cx="4202379" cy="7135930"/>
            <a:chOff x="0" y="0"/>
            <a:chExt cx="4202377" cy="7135928"/>
          </a:xfrm>
        </p:grpSpPr>
        <p:sp>
          <p:nvSpPr>
            <p:cNvPr id="1699" name="Line"/>
            <p:cNvSpPr/>
            <p:nvPr/>
          </p:nvSpPr>
          <p:spPr>
            <a:xfrm>
              <a:off x="59208" y="132970"/>
              <a:ext cx="149725" cy="48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40" fill="norm" stroke="1" extrusionOk="0">
                  <a:moveTo>
                    <a:pt x="2190" y="6656"/>
                  </a:moveTo>
                  <a:cubicBezTo>
                    <a:pt x="2190" y="9449"/>
                    <a:pt x="2190" y="12242"/>
                    <a:pt x="2190" y="14523"/>
                  </a:cubicBezTo>
                  <a:cubicBezTo>
                    <a:pt x="2190" y="16804"/>
                    <a:pt x="2190" y="18573"/>
                    <a:pt x="2190" y="19737"/>
                  </a:cubicBezTo>
                  <a:cubicBezTo>
                    <a:pt x="2190" y="20900"/>
                    <a:pt x="2190" y="21459"/>
                    <a:pt x="1894" y="21319"/>
                  </a:cubicBezTo>
                  <a:cubicBezTo>
                    <a:pt x="1598" y="21180"/>
                    <a:pt x="1007" y="20342"/>
                    <a:pt x="563" y="18247"/>
                  </a:cubicBezTo>
                  <a:cubicBezTo>
                    <a:pt x="119" y="16152"/>
                    <a:pt x="-177" y="12800"/>
                    <a:pt x="119" y="9775"/>
                  </a:cubicBezTo>
                  <a:cubicBezTo>
                    <a:pt x="415" y="6749"/>
                    <a:pt x="1302" y="4049"/>
                    <a:pt x="2190" y="2512"/>
                  </a:cubicBezTo>
                  <a:cubicBezTo>
                    <a:pt x="3078" y="976"/>
                    <a:pt x="3965" y="604"/>
                    <a:pt x="6037" y="325"/>
                  </a:cubicBezTo>
                  <a:cubicBezTo>
                    <a:pt x="8108" y="45"/>
                    <a:pt x="11363" y="-141"/>
                    <a:pt x="14174" y="138"/>
                  </a:cubicBezTo>
                  <a:cubicBezTo>
                    <a:pt x="16985" y="418"/>
                    <a:pt x="19352" y="1162"/>
                    <a:pt x="20387" y="2047"/>
                  </a:cubicBezTo>
                  <a:cubicBezTo>
                    <a:pt x="21423" y="2931"/>
                    <a:pt x="21127" y="3956"/>
                    <a:pt x="18168" y="5119"/>
                  </a:cubicBezTo>
                  <a:cubicBezTo>
                    <a:pt x="15209" y="6283"/>
                    <a:pt x="9587" y="7587"/>
                    <a:pt x="3965" y="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55198" y="504982"/>
              <a:ext cx="180030" cy="1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91" fill="norm" stroke="1" extrusionOk="0">
                  <a:moveTo>
                    <a:pt x="17393" y="185"/>
                  </a:moveTo>
                  <a:cubicBezTo>
                    <a:pt x="14662" y="-69"/>
                    <a:pt x="11931" y="-323"/>
                    <a:pt x="8951" y="1329"/>
                  </a:cubicBezTo>
                  <a:cubicBezTo>
                    <a:pt x="5972" y="2981"/>
                    <a:pt x="2745" y="6538"/>
                    <a:pt x="1131" y="9715"/>
                  </a:cubicBezTo>
                  <a:cubicBezTo>
                    <a:pt x="-483" y="12891"/>
                    <a:pt x="-483" y="15686"/>
                    <a:pt x="1876" y="17592"/>
                  </a:cubicBezTo>
                  <a:cubicBezTo>
                    <a:pt x="4234" y="19498"/>
                    <a:pt x="8951" y="20515"/>
                    <a:pt x="12551" y="20896"/>
                  </a:cubicBezTo>
                  <a:cubicBezTo>
                    <a:pt x="16151" y="21277"/>
                    <a:pt x="18634" y="21023"/>
                    <a:pt x="2111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30415" y="479387"/>
              <a:ext cx="108013" cy="22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87" fill="norm" stroke="1" extrusionOk="0">
                  <a:moveTo>
                    <a:pt x="20797" y="1377"/>
                  </a:moveTo>
                  <a:cubicBezTo>
                    <a:pt x="18352" y="569"/>
                    <a:pt x="15906" y="-238"/>
                    <a:pt x="12239" y="65"/>
                  </a:cubicBezTo>
                  <a:cubicBezTo>
                    <a:pt x="8571" y="368"/>
                    <a:pt x="3680" y="1781"/>
                    <a:pt x="1439" y="3598"/>
                  </a:cubicBezTo>
                  <a:cubicBezTo>
                    <a:pt x="-803" y="5414"/>
                    <a:pt x="-395" y="7635"/>
                    <a:pt x="2457" y="9654"/>
                  </a:cubicBezTo>
                  <a:cubicBezTo>
                    <a:pt x="5310" y="11672"/>
                    <a:pt x="10608" y="13489"/>
                    <a:pt x="13869" y="14801"/>
                  </a:cubicBezTo>
                  <a:cubicBezTo>
                    <a:pt x="17129" y="16113"/>
                    <a:pt x="18352" y="16921"/>
                    <a:pt x="17740" y="18031"/>
                  </a:cubicBezTo>
                  <a:cubicBezTo>
                    <a:pt x="17129" y="19141"/>
                    <a:pt x="14684" y="20555"/>
                    <a:pt x="11423" y="20958"/>
                  </a:cubicBezTo>
                  <a:cubicBezTo>
                    <a:pt x="8163" y="21362"/>
                    <a:pt x="4088" y="20756"/>
                    <a:pt x="2050" y="19949"/>
                  </a:cubicBezTo>
                  <a:cubicBezTo>
                    <a:pt x="12" y="19141"/>
                    <a:pt x="12" y="18132"/>
                    <a:pt x="12" y="17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97177" y="37952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46377" y="48112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91977" y="371437"/>
              <a:ext cx="142310" cy="16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513" fill="norm" stroke="1" extrusionOk="0">
                  <a:moveTo>
                    <a:pt x="18121" y="2557"/>
                  </a:moveTo>
                  <a:cubicBezTo>
                    <a:pt x="15344" y="1255"/>
                    <a:pt x="12567" y="-46"/>
                    <a:pt x="9635" y="84"/>
                  </a:cubicBezTo>
                  <a:cubicBezTo>
                    <a:pt x="6704" y="214"/>
                    <a:pt x="3618" y="1776"/>
                    <a:pt x="1767" y="5289"/>
                  </a:cubicBezTo>
                  <a:cubicBezTo>
                    <a:pt x="-85" y="8802"/>
                    <a:pt x="-702" y="14267"/>
                    <a:pt x="995" y="17390"/>
                  </a:cubicBezTo>
                  <a:cubicBezTo>
                    <a:pt x="2692" y="20513"/>
                    <a:pt x="6704" y="21294"/>
                    <a:pt x="10407" y="19733"/>
                  </a:cubicBezTo>
                  <a:cubicBezTo>
                    <a:pt x="14109" y="18171"/>
                    <a:pt x="17504" y="14267"/>
                    <a:pt x="19201" y="11275"/>
                  </a:cubicBezTo>
                  <a:cubicBezTo>
                    <a:pt x="20898" y="8282"/>
                    <a:pt x="20898" y="6200"/>
                    <a:pt x="20589" y="4248"/>
                  </a:cubicBezTo>
                  <a:cubicBezTo>
                    <a:pt x="20281" y="2296"/>
                    <a:pt x="19664" y="475"/>
                    <a:pt x="18584" y="84"/>
                  </a:cubicBezTo>
                  <a:cubicBezTo>
                    <a:pt x="17504" y="-306"/>
                    <a:pt x="15961" y="735"/>
                    <a:pt x="14418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67077" y="45572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362704" y="328728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00"/>
                    <a:pt x="1783" y="11200"/>
                    <a:pt x="240" y="14800"/>
                  </a:cubicBezTo>
                  <a:cubicBezTo>
                    <a:pt x="-1303" y="18400"/>
                    <a:pt x="4868" y="20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503958" y="0"/>
              <a:ext cx="136921" cy="48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441" fill="norm" stroke="1" extrusionOk="0">
                  <a:moveTo>
                    <a:pt x="445" y="9796"/>
                  </a:moveTo>
                  <a:cubicBezTo>
                    <a:pt x="1398" y="13364"/>
                    <a:pt x="2351" y="16933"/>
                    <a:pt x="2669" y="18952"/>
                  </a:cubicBezTo>
                  <a:cubicBezTo>
                    <a:pt x="2986" y="20971"/>
                    <a:pt x="2669" y="21441"/>
                    <a:pt x="2192" y="21441"/>
                  </a:cubicBezTo>
                  <a:cubicBezTo>
                    <a:pt x="1716" y="21441"/>
                    <a:pt x="1081" y="20971"/>
                    <a:pt x="604" y="18952"/>
                  </a:cubicBezTo>
                  <a:cubicBezTo>
                    <a:pt x="128" y="16933"/>
                    <a:pt x="-190" y="13364"/>
                    <a:pt x="128" y="10265"/>
                  </a:cubicBezTo>
                  <a:cubicBezTo>
                    <a:pt x="445" y="7166"/>
                    <a:pt x="1398" y="4537"/>
                    <a:pt x="2351" y="2940"/>
                  </a:cubicBezTo>
                  <a:cubicBezTo>
                    <a:pt x="3304" y="1344"/>
                    <a:pt x="4257" y="780"/>
                    <a:pt x="5528" y="404"/>
                  </a:cubicBezTo>
                  <a:cubicBezTo>
                    <a:pt x="6798" y="29"/>
                    <a:pt x="8386" y="-159"/>
                    <a:pt x="10451" y="170"/>
                  </a:cubicBezTo>
                  <a:cubicBezTo>
                    <a:pt x="12516" y="498"/>
                    <a:pt x="15057" y="1344"/>
                    <a:pt x="17281" y="2658"/>
                  </a:cubicBezTo>
                  <a:cubicBezTo>
                    <a:pt x="19504" y="3973"/>
                    <a:pt x="21410" y="5758"/>
                    <a:pt x="20139" y="7119"/>
                  </a:cubicBezTo>
                  <a:cubicBezTo>
                    <a:pt x="18869" y="8481"/>
                    <a:pt x="14422" y="9420"/>
                    <a:pt x="10769" y="9749"/>
                  </a:cubicBezTo>
                  <a:cubicBezTo>
                    <a:pt x="7116" y="10078"/>
                    <a:pt x="4257" y="9796"/>
                    <a:pt x="1398" y="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593405" y="389938"/>
              <a:ext cx="142123" cy="13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972" fill="norm" stroke="1" extrusionOk="0">
                  <a:moveTo>
                    <a:pt x="20719" y="9190"/>
                  </a:moveTo>
                  <a:cubicBezTo>
                    <a:pt x="20719" y="7227"/>
                    <a:pt x="20719" y="5263"/>
                    <a:pt x="20102" y="3299"/>
                  </a:cubicBezTo>
                  <a:cubicBezTo>
                    <a:pt x="19485" y="1336"/>
                    <a:pt x="18250" y="-628"/>
                    <a:pt x="14856" y="190"/>
                  </a:cubicBezTo>
                  <a:cubicBezTo>
                    <a:pt x="11462" y="1008"/>
                    <a:pt x="5908" y="4608"/>
                    <a:pt x="2822" y="7390"/>
                  </a:cubicBezTo>
                  <a:cubicBezTo>
                    <a:pt x="-264" y="10172"/>
                    <a:pt x="-881" y="12136"/>
                    <a:pt x="1279" y="14263"/>
                  </a:cubicBezTo>
                  <a:cubicBezTo>
                    <a:pt x="3439" y="16390"/>
                    <a:pt x="8376" y="18681"/>
                    <a:pt x="13313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781931" y="445387"/>
              <a:ext cx="118697" cy="13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928" fill="norm" stroke="1" extrusionOk="0">
                  <a:moveTo>
                    <a:pt x="21250" y="599"/>
                  </a:moveTo>
                  <a:cubicBezTo>
                    <a:pt x="18597" y="-37"/>
                    <a:pt x="15945" y="-672"/>
                    <a:pt x="12345" y="1552"/>
                  </a:cubicBezTo>
                  <a:cubicBezTo>
                    <a:pt x="8745" y="3775"/>
                    <a:pt x="4197" y="8857"/>
                    <a:pt x="1924" y="12352"/>
                  </a:cubicBezTo>
                  <a:cubicBezTo>
                    <a:pt x="-350" y="15846"/>
                    <a:pt x="-350" y="17752"/>
                    <a:pt x="597" y="19022"/>
                  </a:cubicBezTo>
                  <a:cubicBezTo>
                    <a:pt x="1545" y="20293"/>
                    <a:pt x="3439" y="20928"/>
                    <a:pt x="6661" y="20928"/>
                  </a:cubicBezTo>
                  <a:cubicBezTo>
                    <a:pt x="9882" y="20928"/>
                    <a:pt x="14429" y="20293"/>
                    <a:pt x="18976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078427" y="341428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053027" y="417628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332135" y="303328"/>
              <a:ext cx="147553" cy="14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674" fill="norm" stroke="1" extrusionOk="0">
                  <a:moveTo>
                    <a:pt x="16019" y="3600"/>
                  </a:moveTo>
                  <a:cubicBezTo>
                    <a:pt x="13356" y="2700"/>
                    <a:pt x="10693" y="1800"/>
                    <a:pt x="7882" y="3000"/>
                  </a:cubicBezTo>
                  <a:cubicBezTo>
                    <a:pt x="5071" y="4200"/>
                    <a:pt x="2112" y="7500"/>
                    <a:pt x="781" y="10650"/>
                  </a:cubicBezTo>
                  <a:cubicBezTo>
                    <a:pt x="-551" y="13800"/>
                    <a:pt x="-255" y="16800"/>
                    <a:pt x="2260" y="18750"/>
                  </a:cubicBezTo>
                  <a:cubicBezTo>
                    <a:pt x="4775" y="20700"/>
                    <a:pt x="9509" y="21600"/>
                    <a:pt x="13060" y="19350"/>
                  </a:cubicBezTo>
                  <a:cubicBezTo>
                    <a:pt x="16611" y="17100"/>
                    <a:pt x="18978" y="11700"/>
                    <a:pt x="20013" y="8250"/>
                  </a:cubicBezTo>
                  <a:cubicBezTo>
                    <a:pt x="21049" y="4800"/>
                    <a:pt x="20753" y="3300"/>
                    <a:pt x="19274" y="2250"/>
                  </a:cubicBezTo>
                  <a:cubicBezTo>
                    <a:pt x="17794" y="1200"/>
                    <a:pt x="15131" y="600"/>
                    <a:pt x="12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554677" y="37952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721461" y="257681"/>
              <a:ext cx="102119" cy="27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363" fill="norm" stroke="1" extrusionOk="0">
                  <a:moveTo>
                    <a:pt x="13639" y="5039"/>
                  </a:moveTo>
                  <a:cubicBezTo>
                    <a:pt x="13639" y="4215"/>
                    <a:pt x="13639" y="3390"/>
                    <a:pt x="13004" y="2566"/>
                  </a:cubicBezTo>
                  <a:cubicBezTo>
                    <a:pt x="12368" y="1742"/>
                    <a:pt x="11098" y="917"/>
                    <a:pt x="8557" y="423"/>
                  </a:cubicBezTo>
                  <a:cubicBezTo>
                    <a:pt x="6015" y="-72"/>
                    <a:pt x="2204" y="-237"/>
                    <a:pt x="721" y="505"/>
                  </a:cubicBezTo>
                  <a:cubicBezTo>
                    <a:pt x="-761" y="1247"/>
                    <a:pt x="86" y="2896"/>
                    <a:pt x="2839" y="3885"/>
                  </a:cubicBezTo>
                  <a:cubicBezTo>
                    <a:pt x="5592" y="4874"/>
                    <a:pt x="10251" y="5204"/>
                    <a:pt x="13639" y="5204"/>
                  </a:cubicBezTo>
                  <a:cubicBezTo>
                    <a:pt x="17027" y="5204"/>
                    <a:pt x="19145" y="4874"/>
                    <a:pt x="19992" y="5122"/>
                  </a:cubicBezTo>
                  <a:cubicBezTo>
                    <a:pt x="20839" y="5369"/>
                    <a:pt x="20415" y="6194"/>
                    <a:pt x="19145" y="8667"/>
                  </a:cubicBezTo>
                  <a:cubicBezTo>
                    <a:pt x="17874" y="11140"/>
                    <a:pt x="15757" y="15262"/>
                    <a:pt x="14486" y="17653"/>
                  </a:cubicBezTo>
                  <a:cubicBezTo>
                    <a:pt x="13215" y="20044"/>
                    <a:pt x="12792" y="20703"/>
                    <a:pt x="1236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8527" y="1093193"/>
              <a:ext cx="161252" cy="4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17" fill="norm" stroke="1" extrusionOk="0">
                  <a:moveTo>
                    <a:pt x="0" y="8600"/>
                  </a:moveTo>
                  <a:cubicBezTo>
                    <a:pt x="831" y="11845"/>
                    <a:pt x="1662" y="15091"/>
                    <a:pt x="2077" y="16993"/>
                  </a:cubicBezTo>
                  <a:cubicBezTo>
                    <a:pt x="2492" y="18896"/>
                    <a:pt x="2492" y="19455"/>
                    <a:pt x="2492" y="20071"/>
                  </a:cubicBezTo>
                  <a:cubicBezTo>
                    <a:pt x="2492" y="20687"/>
                    <a:pt x="2492" y="21358"/>
                    <a:pt x="2354" y="21414"/>
                  </a:cubicBezTo>
                  <a:cubicBezTo>
                    <a:pt x="2215" y="21470"/>
                    <a:pt x="1938" y="20910"/>
                    <a:pt x="1662" y="18392"/>
                  </a:cubicBezTo>
                  <a:cubicBezTo>
                    <a:pt x="1385" y="15874"/>
                    <a:pt x="1108" y="11397"/>
                    <a:pt x="1385" y="8376"/>
                  </a:cubicBezTo>
                  <a:cubicBezTo>
                    <a:pt x="1662" y="5354"/>
                    <a:pt x="2492" y="3787"/>
                    <a:pt x="3462" y="2612"/>
                  </a:cubicBezTo>
                  <a:cubicBezTo>
                    <a:pt x="4431" y="1437"/>
                    <a:pt x="5538" y="653"/>
                    <a:pt x="6923" y="262"/>
                  </a:cubicBezTo>
                  <a:cubicBezTo>
                    <a:pt x="8308" y="-130"/>
                    <a:pt x="9969" y="-130"/>
                    <a:pt x="12462" y="597"/>
                  </a:cubicBezTo>
                  <a:cubicBezTo>
                    <a:pt x="14954" y="1325"/>
                    <a:pt x="18277" y="2780"/>
                    <a:pt x="19938" y="4179"/>
                  </a:cubicBezTo>
                  <a:cubicBezTo>
                    <a:pt x="21600" y="5578"/>
                    <a:pt x="21600" y="6921"/>
                    <a:pt x="19108" y="7984"/>
                  </a:cubicBezTo>
                  <a:cubicBezTo>
                    <a:pt x="16615" y="9047"/>
                    <a:pt x="11631" y="9831"/>
                    <a:pt x="8585" y="10054"/>
                  </a:cubicBezTo>
                  <a:cubicBezTo>
                    <a:pt x="5538" y="10278"/>
                    <a:pt x="4431" y="9943"/>
                    <a:pt x="3877" y="9495"/>
                  </a:cubicBezTo>
                  <a:cubicBezTo>
                    <a:pt x="3323" y="9047"/>
                    <a:pt x="3323" y="8488"/>
                    <a:pt x="3323" y="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31795" y="1390894"/>
              <a:ext cx="141802" cy="17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991" fill="norm" stroke="1" extrusionOk="0">
                  <a:moveTo>
                    <a:pt x="18115" y="8278"/>
                  </a:moveTo>
                  <a:cubicBezTo>
                    <a:pt x="16862" y="5963"/>
                    <a:pt x="15610" y="3649"/>
                    <a:pt x="13262" y="2106"/>
                  </a:cubicBezTo>
                  <a:cubicBezTo>
                    <a:pt x="10915" y="563"/>
                    <a:pt x="7471" y="-208"/>
                    <a:pt x="4967" y="49"/>
                  </a:cubicBezTo>
                  <a:cubicBezTo>
                    <a:pt x="2462" y="306"/>
                    <a:pt x="897" y="1592"/>
                    <a:pt x="271" y="2878"/>
                  </a:cubicBezTo>
                  <a:cubicBezTo>
                    <a:pt x="-355" y="4163"/>
                    <a:pt x="-42" y="5449"/>
                    <a:pt x="2775" y="6992"/>
                  </a:cubicBezTo>
                  <a:cubicBezTo>
                    <a:pt x="5593" y="8535"/>
                    <a:pt x="10915" y="10335"/>
                    <a:pt x="14671" y="11878"/>
                  </a:cubicBezTo>
                  <a:cubicBezTo>
                    <a:pt x="18428" y="13421"/>
                    <a:pt x="20619" y="14706"/>
                    <a:pt x="20932" y="16378"/>
                  </a:cubicBezTo>
                  <a:cubicBezTo>
                    <a:pt x="21245" y="18049"/>
                    <a:pt x="19680" y="20106"/>
                    <a:pt x="17488" y="20749"/>
                  </a:cubicBezTo>
                  <a:cubicBezTo>
                    <a:pt x="15297" y="21392"/>
                    <a:pt x="12480" y="20621"/>
                    <a:pt x="10915" y="19978"/>
                  </a:cubicBezTo>
                  <a:cubicBezTo>
                    <a:pt x="9349" y="19335"/>
                    <a:pt x="9036" y="18821"/>
                    <a:pt x="8723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40859" y="1418964"/>
              <a:ext cx="173769" cy="10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593" fill="norm" stroke="1" extrusionOk="0">
                  <a:moveTo>
                    <a:pt x="18796" y="1571"/>
                  </a:moveTo>
                  <a:cubicBezTo>
                    <a:pt x="15453" y="371"/>
                    <a:pt x="12110" y="-829"/>
                    <a:pt x="8896" y="771"/>
                  </a:cubicBezTo>
                  <a:cubicBezTo>
                    <a:pt x="5681" y="2371"/>
                    <a:pt x="2596" y="6771"/>
                    <a:pt x="1053" y="9971"/>
                  </a:cubicBezTo>
                  <a:cubicBezTo>
                    <a:pt x="-490" y="13171"/>
                    <a:pt x="-490" y="15171"/>
                    <a:pt x="2081" y="16971"/>
                  </a:cubicBezTo>
                  <a:cubicBezTo>
                    <a:pt x="4653" y="18771"/>
                    <a:pt x="9796" y="20371"/>
                    <a:pt x="13396" y="20571"/>
                  </a:cubicBezTo>
                  <a:cubicBezTo>
                    <a:pt x="16996" y="20771"/>
                    <a:pt x="19053" y="19571"/>
                    <a:pt x="21110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60677" y="1401878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35277" y="148442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92706" y="1325678"/>
              <a:ext cx="172077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53" fill="norm" stroke="1" extrusionOk="0">
                  <a:moveTo>
                    <a:pt x="15597" y="2817"/>
                  </a:moveTo>
                  <a:cubicBezTo>
                    <a:pt x="11277" y="3757"/>
                    <a:pt x="6957" y="4696"/>
                    <a:pt x="4035" y="7200"/>
                  </a:cubicBezTo>
                  <a:cubicBezTo>
                    <a:pt x="1113" y="9704"/>
                    <a:pt x="-412" y="13774"/>
                    <a:pt x="96" y="16748"/>
                  </a:cubicBezTo>
                  <a:cubicBezTo>
                    <a:pt x="604" y="19722"/>
                    <a:pt x="3146" y="21600"/>
                    <a:pt x="6830" y="21443"/>
                  </a:cubicBezTo>
                  <a:cubicBezTo>
                    <a:pt x="10515" y="21287"/>
                    <a:pt x="15343" y="19096"/>
                    <a:pt x="18012" y="15809"/>
                  </a:cubicBezTo>
                  <a:cubicBezTo>
                    <a:pt x="20680" y="12522"/>
                    <a:pt x="21188" y="8139"/>
                    <a:pt x="20172" y="5322"/>
                  </a:cubicBezTo>
                  <a:cubicBezTo>
                    <a:pt x="19155" y="2504"/>
                    <a:pt x="16614" y="1252"/>
                    <a:pt x="14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230577" y="1389178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363111" y="1250658"/>
              <a:ext cx="151870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97" fill="norm" stroke="1" extrusionOk="0">
                  <a:moveTo>
                    <a:pt x="13935" y="2112"/>
                  </a:moveTo>
                  <a:cubicBezTo>
                    <a:pt x="10767" y="1374"/>
                    <a:pt x="7599" y="635"/>
                    <a:pt x="5295" y="266"/>
                  </a:cubicBezTo>
                  <a:cubicBezTo>
                    <a:pt x="2991" y="-103"/>
                    <a:pt x="1551" y="-103"/>
                    <a:pt x="687" y="359"/>
                  </a:cubicBezTo>
                  <a:cubicBezTo>
                    <a:pt x="-177" y="820"/>
                    <a:pt x="-465" y="1743"/>
                    <a:pt x="1263" y="3220"/>
                  </a:cubicBezTo>
                  <a:cubicBezTo>
                    <a:pt x="2991" y="4697"/>
                    <a:pt x="6735" y="6728"/>
                    <a:pt x="10191" y="8851"/>
                  </a:cubicBezTo>
                  <a:cubicBezTo>
                    <a:pt x="13647" y="10974"/>
                    <a:pt x="16815" y="13189"/>
                    <a:pt x="18687" y="14759"/>
                  </a:cubicBezTo>
                  <a:cubicBezTo>
                    <a:pt x="20559" y="16328"/>
                    <a:pt x="21135" y="17251"/>
                    <a:pt x="20271" y="18266"/>
                  </a:cubicBezTo>
                  <a:cubicBezTo>
                    <a:pt x="19407" y="19282"/>
                    <a:pt x="17103" y="20389"/>
                    <a:pt x="1479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376627" y="1247215"/>
              <a:ext cx="317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440" y="12793"/>
                    <a:pt x="2880" y="5170"/>
                    <a:pt x="6480" y="1993"/>
                  </a:cubicBezTo>
                  <a:cubicBezTo>
                    <a:pt x="10080" y="-1183"/>
                    <a:pt x="1584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622316" y="1123927"/>
              <a:ext cx="139331" cy="33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56" fill="norm" stroke="1" extrusionOk="0">
                  <a:moveTo>
                    <a:pt x="5555" y="16108"/>
                  </a:moveTo>
                  <a:cubicBezTo>
                    <a:pt x="3649" y="18808"/>
                    <a:pt x="1743" y="21508"/>
                    <a:pt x="790" y="21238"/>
                  </a:cubicBezTo>
                  <a:cubicBezTo>
                    <a:pt x="-163" y="20968"/>
                    <a:pt x="-163" y="17728"/>
                    <a:pt x="313" y="14488"/>
                  </a:cubicBezTo>
                  <a:cubicBezTo>
                    <a:pt x="790" y="11248"/>
                    <a:pt x="1743" y="8008"/>
                    <a:pt x="2537" y="5781"/>
                  </a:cubicBezTo>
                  <a:cubicBezTo>
                    <a:pt x="3331" y="3553"/>
                    <a:pt x="3966" y="2338"/>
                    <a:pt x="4919" y="1528"/>
                  </a:cubicBezTo>
                  <a:cubicBezTo>
                    <a:pt x="5872" y="718"/>
                    <a:pt x="7143" y="313"/>
                    <a:pt x="8572" y="111"/>
                  </a:cubicBezTo>
                  <a:cubicBezTo>
                    <a:pt x="10002" y="-92"/>
                    <a:pt x="11590" y="-92"/>
                    <a:pt x="14131" y="786"/>
                  </a:cubicBezTo>
                  <a:cubicBezTo>
                    <a:pt x="16672" y="1663"/>
                    <a:pt x="20166" y="3418"/>
                    <a:pt x="20802" y="5376"/>
                  </a:cubicBezTo>
                  <a:cubicBezTo>
                    <a:pt x="21437" y="7333"/>
                    <a:pt x="19213" y="9493"/>
                    <a:pt x="15561" y="10911"/>
                  </a:cubicBezTo>
                  <a:cubicBezTo>
                    <a:pt x="11908" y="12328"/>
                    <a:pt x="6825" y="13003"/>
                    <a:pt x="1743" y="13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745775" y="1444552"/>
              <a:ext cx="123103" cy="13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871" fill="norm" stroke="1" extrusionOk="0">
                  <a:moveTo>
                    <a:pt x="20937" y="8383"/>
                  </a:moveTo>
                  <a:cubicBezTo>
                    <a:pt x="18417" y="5683"/>
                    <a:pt x="15897" y="2983"/>
                    <a:pt x="12657" y="1464"/>
                  </a:cubicBezTo>
                  <a:cubicBezTo>
                    <a:pt x="9417" y="-54"/>
                    <a:pt x="5457" y="-392"/>
                    <a:pt x="2937" y="452"/>
                  </a:cubicBezTo>
                  <a:cubicBezTo>
                    <a:pt x="417" y="1296"/>
                    <a:pt x="-663" y="3321"/>
                    <a:pt x="417" y="5683"/>
                  </a:cubicBezTo>
                  <a:cubicBezTo>
                    <a:pt x="1497" y="8046"/>
                    <a:pt x="4737" y="10746"/>
                    <a:pt x="7257" y="12602"/>
                  </a:cubicBezTo>
                  <a:cubicBezTo>
                    <a:pt x="9777" y="14458"/>
                    <a:pt x="11577" y="15471"/>
                    <a:pt x="13017" y="16820"/>
                  </a:cubicBezTo>
                  <a:cubicBezTo>
                    <a:pt x="14457" y="18170"/>
                    <a:pt x="15537" y="19858"/>
                    <a:pt x="14817" y="20533"/>
                  </a:cubicBezTo>
                  <a:cubicBezTo>
                    <a:pt x="14097" y="21208"/>
                    <a:pt x="11577" y="20870"/>
                    <a:pt x="10137" y="19521"/>
                  </a:cubicBezTo>
                  <a:cubicBezTo>
                    <a:pt x="8697" y="18170"/>
                    <a:pt x="8337" y="15808"/>
                    <a:pt x="7977" y="13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957777" y="1422108"/>
              <a:ext cx="69851" cy="17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17673" y="3759"/>
                  </a:moveTo>
                  <a:cubicBezTo>
                    <a:pt x="17673" y="2457"/>
                    <a:pt x="17673" y="1156"/>
                    <a:pt x="16036" y="506"/>
                  </a:cubicBezTo>
                  <a:cubicBezTo>
                    <a:pt x="14400" y="-145"/>
                    <a:pt x="11127" y="-145"/>
                    <a:pt x="8182" y="375"/>
                  </a:cubicBezTo>
                  <a:cubicBezTo>
                    <a:pt x="5236" y="896"/>
                    <a:pt x="2618" y="1937"/>
                    <a:pt x="2618" y="4019"/>
                  </a:cubicBezTo>
                  <a:cubicBezTo>
                    <a:pt x="2618" y="6101"/>
                    <a:pt x="5236" y="9224"/>
                    <a:pt x="8182" y="11306"/>
                  </a:cubicBezTo>
                  <a:cubicBezTo>
                    <a:pt x="11127" y="13388"/>
                    <a:pt x="14400" y="14428"/>
                    <a:pt x="17018" y="15600"/>
                  </a:cubicBezTo>
                  <a:cubicBezTo>
                    <a:pt x="19636" y="16771"/>
                    <a:pt x="21600" y="18072"/>
                    <a:pt x="21600" y="19243"/>
                  </a:cubicBezTo>
                  <a:cubicBezTo>
                    <a:pt x="21600" y="20414"/>
                    <a:pt x="19636" y="21455"/>
                    <a:pt x="15709" y="21325"/>
                  </a:cubicBezTo>
                  <a:cubicBezTo>
                    <a:pt x="11782" y="21195"/>
                    <a:pt x="5891" y="19894"/>
                    <a:pt x="0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186377" y="1370128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186377" y="1439978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503161" y="1317832"/>
              <a:ext cx="150114" cy="15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536" fill="norm" stroke="1" extrusionOk="0">
                  <a:moveTo>
                    <a:pt x="17612" y="198"/>
                  </a:moveTo>
                  <a:cubicBezTo>
                    <a:pt x="14110" y="-82"/>
                    <a:pt x="10607" y="-363"/>
                    <a:pt x="7250" y="1601"/>
                  </a:cubicBezTo>
                  <a:cubicBezTo>
                    <a:pt x="3893" y="3564"/>
                    <a:pt x="683" y="7772"/>
                    <a:pt x="99" y="11699"/>
                  </a:cubicBezTo>
                  <a:cubicBezTo>
                    <a:pt x="-485" y="15627"/>
                    <a:pt x="1558" y="19273"/>
                    <a:pt x="5207" y="20255"/>
                  </a:cubicBezTo>
                  <a:cubicBezTo>
                    <a:pt x="8856" y="21237"/>
                    <a:pt x="14110" y="19554"/>
                    <a:pt x="17174" y="16608"/>
                  </a:cubicBezTo>
                  <a:cubicBezTo>
                    <a:pt x="20239" y="13663"/>
                    <a:pt x="21115" y="9455"/>
                    <a:pt x="20531" y="6369"/>
                  </a:cubicBezTo>
                  <a:cubicBezTo>
                    <a:pt x="19947" y="3284"/>
                    <a:pt x="17904" y="1320"/>
                    <a:pt x="16153" y="619"/>
                  </a:cubicBezTo>
                  <a:cubicBezTo>
                    <a:pt x="14401" y="-82"/>
                    <a:pt x="12942" y="479"/>
                    <a:pt x="11483" y="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732477" y="142092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870834" y="1255820"/>
              <a:ext cx="158203" cy="26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93" fill="norm" stroke="1" extrusionOk="0">
                  <a:moveTo>
                    <a:pt x="18692" y="2042"/>
                  </a:moveTo>
                  <a:cubicBezTo>
                    <a:pt x="13923" y="1192"/>
                    <a:pt x="9155" y="341"/>
                    <a:pt x="5929" y="86"/>
                  </a:cubicBezTo>
                  <a:cubicBezTo>
                    <a:pt x="2703" y="-169"/>
                    <a:pt x="1020" y="171"/>
                    <a:pt x="318" y="766"/>
                  </a:cubicBezTo>
                  <a:cubicBezTo>
                    <a:pt x="-383" y="1362"/>
                    <a:pt x="-102" y="2212"/>
                    <a:pt x="2983" y="3828"/>
                  </a:cubicBezTo>
                  <a:cubicBezTo>
                    <a:pt x="6069" y="5444"/>
                    <a:pt x="11960" y="7825"/>
                    <a:pt x="15747" y="10291"/>
                  </a:cubicBezTo>
                  <a:cubicBezTo>
                    <a:pt x="19534" y="12757"/>
                    <a:pt x="21217" y="15308"/>
                    <a:pt x="20936" y="17179"/>
                  </a:cubicBezTo>
                  <a:cubicBezTo>
                    <a:pt x="20656" y="19050"/>
                    <a:pt x="18412" y="20240"/>
                    <a:pt x="16448" y="20836"/>
                  </a:cubicBezTo>
                  <a:cubicBezTo>
                    <a:pt x="14485" y="21431"/>
                    <a:pt x="12801" y="21431"/>
                    <a:pt x="11539" y="20921"/>
                  </a:cubicBezTo>
                  <a:cubicBezTo>
                    <a:pt x="10277" y="20411"/>
                    <a:pt x="9435" y="19390"/>
                    <a:pt x="8594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973777" y="1246213"/>
              <a:ext cx="2286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400" y="10884"/>
                    <a:pt x="4800" y="1066"/>
                    <a:pt x="8400" y="84"/>
                  </a:cubicBezTo>
                  <a:cubicBezTo>
                    <a:pt x="12000" y="-898"/>
                    <a:pt x="168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789326" y="3495008"/>
              <a:ext cx="492411" cy="224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82" fill="norm" stroke="1" extrusionOk="0">
                  <a:moveTo>
                    <a:pt x="3325" y="572"/>
                  </a:moveTo>
                  <a:cubicBezTo>
                    <a:pt x="4156" y="491"/>
                    <a:pt x="4987" y="410"/>
                    <a:pt x="6695" y="338"/>
                  </a:cubicBezTo>
                  <a:cubicBezTo>
                    <a:pt x="8402" y="267"/>
                    <a:pt x="10987" y="206"/>
                    <a:pt x="13018" y="155"/>
                  </a:cubicBezTo>
                  <a:cubicBezTo>
                    <a:pt x="15048" y="104"/>
                    <a:pt x="16525" y="63"/>
                    <a:pt x="17818" y="33"/>
                  </a:cubicBezTo>
                  <a:cubicBezTo>
                    <a:pt x="19110" y="2"/>
                    <a:pt x="20218" y="-18"/>
                    <a:pt x="20818" y="23"/>
                  </a:cubicBezTo>
                  <a:cubicBezTo>
                    <a:pt x="21418" y="63"/>
                    <a:pt x="21510" y="165"/>
                    <a:pt x="21464" y="450"/>
                  </a:cubicBezTo>
                  <a:cubicBezTo>
                    <a:pt x="21418" y="735"/>
                    <a:pt x="21233" y="1203"/>
                    <a:pt x="21095" y="1763"/>
                  </a:cubicBezTo>
                  <a:cubicBezTo>
                    <a:pt x="20956" y="2323"/>
                    <a:pt x="20864" y="2975"/>
                    <a:pt x="20818" y="3687"/>
                  </a:cubicBezTo>
                  <a:cubicBezTo>
                    <a:pt x="20772" y="4400"/>
                    <a:pt x="20772" y="5173"/>
                    <a:pt x="20772" y="5896"/>
                  </a:cubicBezTo>
                  <a:cubicBezTo>
                    <a:pt x="20772" y="6619"/>
                    <a:pt x="20772" y="7291"/>
                    <a:pt x="20587" y="7922"/>
                  </a:cubicBezTo>
                  <a:cubicBezTo>
                    <a:pt x="20402" y="8553"/>
                    <a:pt x="20033" y="9143"/>
                    <a:pt x="19572" y="9784"/>
                  </a:cubicBezTo>
                  <a:cubicBezTo>
                    <a:pt x="19110" y="10426"/>
                    <a:pt x="18556" y="11118"/>
                    <a:pt x="18048" y="11769"/>
                  </a:cubicBezTo>
                  <a:cubicBezTo>
                    <a:pt x="17541" y="12421"/>
                    <a:pt x="17079" y="13032"/>
                    <a:pt x="16710" y="13602"/>
                  </a:cubicBezTo>
                  <a:cubicBezTo>
                    <a:pt x="16341" y="14172"/>
                    <a:pt x="16064" y="14701"/>
                    <a:pt x="15925" y="15220"/>
                  </a:cubicBezTo>
                  <a:cubicBezTo>
                    <a:pt x="15787" y="15739"/>
                    <a:pt x="15787" y="16248"/>
                    <a:pt x="15695" y="16798"/>
                  </a:cubicBezTo>
                  <a:cubicBezTo>
                    <a:pt x="15602" y="17348"/>
                    <a:pt x="15418" y="17938"/>
                    <a:pt x="15372" y="18467"/>
                  </a:cubicBezTo>
                  <a:cubicBezTo>
                    <a:pt x="15325" y="18997"/>
                    <a:pt x="15418" y="19465"/>
                    <a:pt x="15464" y="19852"/>
                  </a:cubicBezTo>
                  <a:cubicBezTo>
                    <a:pt x="15510" y="20238"/>
                    <a:pt x="15510" y="20544"/>
                    <a:pt x="15372" y="20737"/>
                  </a:cubicBezTo>
                  <a:cubicBezTo>
                    <a:pt x="15233" y="20931"/>
                    <a:pt x="14956" y="21012"/>
                    <a:pt x="13664" y="21063"/>
                  </a:cubicBezTo>
                  <a:cubicBezTo>
                    <a:pt x="12372" y="21114"/>
                    <a:pt x="10064" y="21134"/>
                    <a:pt x="7802" y="21144"/>
                  </a:cubicBezTo>
                  <a:cubicBezTo>
                    <a:pt x="5541" y="21154"/>
                    <a:pt x="3325" y="21154"/>
                    <a:pt x="1987" y="21165"/>
                  </a:cubicBezTo>
                  <a:cubicBezTo>
                    <a:pt x="648" y="21175"/>
                    <a:pt x="187" y="21195"/>
                    <a:pt x="48" y="21266"/>
                  </a:cubicBezTo>
                  <a:cubicBezTo>
                    <a:pt x="-90" y="21338"/>
                    <a:pt x="95" y="21460"/>
                    <a:pt x="279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827477" y="3062314"/>
              <a:ext cx="203201" cy="21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5305"/>
                  </a:moveTo>
                  <a:cubicBezTo>
                    <a:pt x="21375" y="4267"/>
                    <a:pt x="21150" y="3228"/>
                    <a:pt x="20138" y="2190"/>
                  </a:cubicBezTo>
                  <a:cubicBezTo>
                    <a:pt x="19125" y="1151"/>
                    <a:pt x="17325" y="113"/>
                    <a:pt x="15413" y="9"/>
                  </a:cubicBezTo>
                  <a:cubicBezTo>
                    <a:pt x="13500" y="-95"/>
                    <a:pt x="11475" y="736"/>
                    <a:pt x="10012" y="1982"/>
                  </a:cubicBezTo>
                  <a:cubicBezTo>
                    <a:pt x="8550" y="3228"/>
                    <a:pt x="7650" y="4890"/>
                    <a:pt x="8662" y="6863"/>
                  </a:cubicBezTo>
                  <a:cubicBezTo>
                    <a:pt x="9675" y="8836"/>
                    <a:pt x="12600" y="11120"/>
                    <a:pt x="14512" y="12678"/>
                  </a:cubicBezTo>
                  <a:cubicBezTo>
                    <a:pt x="16425" y="14236"/>
                    <a:pt x="17325" y="15067"/>
                    <a:pt x="17888" y="16001"/>
                  </a:cubicBezTo>
                  <a:cubicBezTo>
                    <a:pt x="18450" y="16936"/>
                    <a:pt x="18675" y="17974"/>
                    <a:pt x="16763" y="19013"/>
                  </a:cubicBezTo>
                  <a:cubicBezTo>
                    <a:pt x="14850" y="20051"/>
                    <a:pt x="10800" y="21090"/>
                    <a:pt x="7650" y="21297"/>
                  </a:cubicBezTo>
                  <a:cubicBezTo>
                    <a:pt x="4500" y="21505"/>
                    <a:pt x="2250" y="20882"/>
                    <a:pt x="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490927" y="3598978"/>
              <a:ext cx="10695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5082" y="10414"/>
                  </a:moveTo>
                  <a:cubicBezTo>
                    <a:pt x="3388" y="12857"/>
                    <a:pt x="1694" y="15300"/>
                    <a:pt x="847" y="16907"/>
                  </a:cubicBezTo>
                  <a:cubicBezTo>
                    <a:pt x="0" y="18514"/>
                    <a:pt x="0" y="19286"/>
                    <a:pt x="212" y="20057"/>
                  </a:cubicBezTo>
                  <a:cubicBezTo>
                    <a:pt x="424" y="20829"/>
                    <a:pt x="847" y="21600"/>
                    <a:pt x="1059" y="21600"/>
                  </a:cubicBezTo>
                  <a:cubicBezTo>
                    <a:pt x="1271" y="21600"/>
                    <a:pt x="1271" y="20829"/>
                    <a:pt x="1694" y="17936"/>
                  </a:cubicBezTo>
                  <a:cubicBezTo>
                    <a:pt x="2118" y="15043"/>
                    <a:pt x="2965" y="10029"/>
                    <a:pt x="3812" y="6814"/>
                  </a:cubicBezTo>
                  <a:cubicBezTo>
                    <a:pt x="4659" y="3600"/>
                    <a:pt x="5506" y="2186"/>
                    <a:pt x="6776" y="1286"/>
                  </a:cubicBezTo>
                  <a:cubicBezTo>
                    <a:pt x="8047" y="386"/>
                    <a:pt x="9741" y="0"/>
                    <a:pt x="11435" y="0"/>
                  </a:cubicBezTo>
                  <a:cubicBezTo>
                    <a:pt x="13129" y="0"/>
                    <a:pt x="14824" y="386"/>
                    <a:pt x="16941" y="1286"/>
                  </a:cubicBezTo>
                  <a:cubicBezTo>
                    <a:pt x="19059" y="2186"/>
                    <a:pt x="21600" y="3600"/>
                    <a:pt x="21388" y="5207"/>
                  </a:cubicBezTo>
                  <a:cubicBezTo>
                    <a:pt x="21176" y="6814"/>
                    <a:pt x="18212" y="8614"/>
                    <a:pt x="14188" y="9836"/>
                  </a:cubicBezTo>
                  <a:cubicBezTo>
                    <a:pt x="10165" y="11057"/>
                    <a:pt x="5082" y="11700"/>
                    <a:pt x="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556073" y="3901885"/>
              <a:ext cx="150755" cy="11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972" fill="norm" stroke="1" extrusionOk="0">
                  <a:moveTo>
                    <a:pt x="13973" y="358"/>
                  </a:moveTo>
                  <a:cubicBezTo>
                    <a:pt x="12493" y="-42"/>
                    <a:pt x="11014" y="-442"/>
                    <a:pt x="8795" y="1158"/>
                  </a:cubicBezTo>
                  <a:cubicBezTo>
                    <a:pt x="6575" y="2758"/>
                    <a:pt x="3616" y="6358"/>
                    <a:pt x="1841" y="9158"/>
                  </a:cubicBezTo>
                  <a:cubicBezTo>
                    <a:pt x="66" y="11958"/>
                    <a:pt x="-526" y="13958"/>
                    <a:pt x="510" y="16158"/>
                  </a:cubicBezTo>
                  <a:cubicBezTo>
                    <a:pt x="1545" y="18358"/>
                    <a:pt x="4208" y="20758"/>
                    <a:pt x="7907" y="20958"/>
                  </a:cubicBezTo>
                  <a:cubicBezTo>
                    <a:pt x="11606" y="21158"/>
                    <a:pt x="16340" y="19158"/>
                    <a:pt x="21074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757627" y="3929178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8000"/>
                    <a:pt x="5657" y="14400"/>
                    <a:pt x="9257" y="10800"/>
                  </a:cubicBezTo>
                  <a:cubicBezTo>
                    <a:pt x="12857" y="7200"/>
                    <a:pt x="172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884627" y="3903778"/>
              <a:ext cx="7464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1800"/>
                  </a:cubicBezTo>
                  <a:cubicBezTo>
                    <a:pt x="13200" y="3600"/>
                    <a:pt x="17400" y="7200"/>
                    <a:pt x="19500" y="10286"/>
                  </a:cubicBezTo>
                  <a:cubicBezTo>
                    <a:pt x="21600" y="13371"/>
                    <a:pt x="21600" y="15943"/>
                    <a:pt x="20100" y="17743"/>
                  </a:cubicBezTo>
                  <a:cubicBezTo>
                    <a:pt x="18600" y="19543"/>
                    <a:pt x="15600" y="20571"/>
                    <a:pt x="12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005277" y="3858109"/>
              <a:ext cx="98955" cy="18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12" fill="norm" stroke="1" extrusionOk="0">
                  <a:moveTo>
                    <a:pt x="20250" y="4612"/>
                  </a:moveTo>
                  <a:cubicBezTo>
                    <a:pt x="20250" y="3371"/>
                    <a:pt x="20250" y="2129"/>
                    <a:pt x="19125" y="1261"/>
                  </a:cubicBezTo>
                  <a:cubicBezTo>
                    <a:pt x="18000" y="392"/>
                    <a:pt x="15750" y="-105"/>
                    <a:pt x="13275" y="19"/>
                  </a:cubicBezTo>
                  <a:cubicBezTo>
                    <a:pt x="10800" y="143"/>
                    <a:pt x="8100" y="888"/>
                    <a:pt x="6075" y="1881"/>
                  </a:cubicBezTo>
                  <a:cubicBezTo>
                    <a:pt x="4050" y="2874"/>
                    <a:pt x="2700" y="4116"/>
                    <a:pt x="3150" y="5729"/>
                  </a:cubicBezTo>
                  <a:cubicBezTo>
                    <a:pt x="3600" y="7343"/>
                    <a:pt x="5850" y="9329"/>
                    <a:pt x="9225" y="10943"/>
                  </a:cubicBezTo>
                  <a:cubicBezTo>
                    <a:pt x="12600" y="12557"/>
                    <a:pt x="17100" y="13798"/>
                    <a:pt x="19350" y="15040"/>
                  </a:cubicBezTo>
                  <a:cubicBezTo>
                    <a:pt x="21600" y="16281"/>
                    <a:pt x="21600" y="17523"/>
                    <a:pt x="19350" y="18640"/>
                  </a:cubicBezTo>
                  <a:cubicBezTo>
                    <a:pt x="17100" y="19757"/>
                    <a:pt x="12600" y="20750"/>
                    <a:pt x="9000" y="21123"/>
                  </a:cubicBezTo>
                  <a:cubicBezTo>
                    <a:pt x="5400" y="21495"/>
                    <a:pt x="2700" y="21247"/>
                    <a:pt x="0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472670" y="4871221"/>
              <a:ext cx="173096" cy="42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9" fill="norm" stroke="1" extrusionOk="0">
                  <a:moveTo>
                    <a:pt x="3806" y="7867"/>
                  </a:moveTo>
                  <a:cubicBezTo>
                    <a:pt x="3545" y="11379"/>
                    <a:pt x="3285" y="14890"/>
                    <a:pt x="3025" y="17018"/>
                  </a:cubicBezTo>
                  <a:cubicBezTo>
                    <a:pt x="2765" y="19146"/>
                    <a:pt x="2504" y="19891"/>
                    <a:pt x="1984" y="20476"/>
                  </a:cubicBezTo>
                  <a:cubicBezTo>
                    <a:pt x="1463" y="21061"/>
                    <a:pt x="683" y="21487"/>
                    <a:pt x="292" y="21434"/>
                  </a:cubicBezTo>
                  <a:cubicBezTo>
                    <a:pt x="-98" y="21381"/>
                    <a:pt x="-98" y="20849"/>
                    <a:pt x="292" y="18774"/>
                  </a:cubicBezTo>
                  <a:cubicBezTo>
                    <a:pt x="683" y="16699"/>
                    <a:pt x="1463" y="13081"/>
                    <a:pt x="2244" y="10102"/>
                  </a:cubicBezTo>
                  <a:cubicBezTo>
                    <a:pt x="3025" y="7122"/>
                    <a:pt x="3806" y="4782"/>
                    <a:pt x="4586" y="3186"/>
                  </a:cubicBezTo>
                  <a:cubicBezTo>
                    <a:pt x="5367" y="1589"/>
                    <a:pt x="6148" y="738"/>
                    <a:pt x="7319" y="313"/>
                  </a:cubicBezTo>
                  <a:cubicBezTo>
                    <a:pt x="8490" y="-113"/>
                    <a:pt x="10051" y="-113"/>
                    <a:pt x="12133" y="366"/>
                  </a:cubicBezTo>
                  <a:cubicBezTo>
                    <a:pt x="14215" y="845"/>
                    <a:pt x="16818" y="1802"/>
                    <a:pt x="18639" y="2920"/>
                  </a:cubicBezTo>
                  <a:cubicBezTo>
                    <a:pt x="20461" y="4037"/>
                    <a:pt x="21502" y="5314"/>
                    <a:pt x="21242" y="6378"/>
                  </a:cubicBezTo>
                  <a:cubicBezTo>
                    <a:pt x="20982" y="7442"/>
                    <a:pt x="19420" y="8293"/>
                    <a:pt x="17078" y="8931"/>
                  </a:cubicBezTo>
                  <a:cubicBezTo>
                    <a:pt x="14736" y="9570"/>
                    <a:pt x="11613" y="9995"/>
                    <a:pt x="9401" y="10261"/>
                  </a:cubicBezTo>
                  <a:cubicBezTo>
                    <a:pt x="7189" y="10527"/>
                    <a:pt x="5888" y="10634"/>
                    <a:pt x="5627" y="11006"/>
                  </a:cubicBezTo>
                  <a:cubicBezTo>
                    <a:pt x="5367" y="11379"/>
                    <a:pt x="6148" y="12017"/>
                    <a:pt x="6798" y="12443"/>
                  </a:cubicBezTo>
                  <a:cubicBezTo>
                    <a:pt x="7449" y="12868"/>
                    <a:pt x="7969" y="13081"/>
                    <a:pt x="8490" y="13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537078" y="5213204"/>
              <a:ext cx="99900" cy="21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14" fill="norm" stroke="1" extrusionOk="0">
                  <a:moveTo>
                    <a:pt x="21238" y="4855"/>
                  </a:moveTo>
                  <a:cubicBezTo>
                    <a:pt x="21238" y="3816"/>
                    <a:pt x="21238" y="2778"/>
                    <a:pt x="20338" y="1947"/>
                  </a:cubicBezTo>
                  <a:cubicBezTo>
                    <a:pt x="19438" y="1116"/>
                    <a:pt x="17638" y="493"/>
                    <a:pt x="15388" y="182"/>
                  </a:cubicBezTo>
                  <a:cubicBezTo>
                    <a:pt x="13138" y="-130"/>
                    <a:pt x="10438" y="-130"/>
                    <a:pt x="8413" y="908"/>
                  </a:cubicBezTo>
                  <a:cubicBezTo>
                    <a:pt x="6388" y="1947"/>
                    <a:pt x="5038" y="4024"/>
                    <a:pt x="6388" y="6516"/>
                  </a:cubicBezTo>
                  <a:cubicBezTo>
                    <a:pt x="7738" y="9008"/>
                    <a:pt x="11788" y="11916"/>
                    <a:pt x="14488" y="13993"/>
                  </a:cubicBezTo>
                  <a:cubicBezTo>
                    <a:pt x="17188" y="16070"/>
                    <a:pt x="18538" y="17316"/>
                    <a:pt x="18538" y="18355"/>
                  </a:cubicBezTo>
                  <a:cubicBezTo>
                    <a:pt x="18538" y="19393"/>
                    <a:pt x="17188" y="20224"/>
                    <a:pt x="14713" y="20743"/>
                  </a:cubicBezTo>
                  <a:cubicBezTo>
                    <a:pt x="12238" y="21262"/>
                    <a:pt x="8638" y="21470"/>
                    <a:pt x="5713" y="20743"/>
                  </a:cubicBezTo>
                  <a:cubicBezTo>
                    <a:pt x="2788" y="20016"/>
                    <a:pt x="538" y="18355"/>
                    <a:pt x="88" y="17212"/>
                  </a:cubicBezTo>
                  <a:cubicBezTo>
                    <a:pt x="-362" y="16070"/>
                    <a:pt x="988" y="15447"/>
                    <a:pt x="2338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725877" y="5332528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745" y="7714"/>
                  </a:cubicBezTo>
                  <a:cubicBezTo>
                    <a:pt x="1490" y="4114"/>
                    <a:pt x="2979" y="2057"/>
                    <a:pt x="5834" y="1029"/>
                  </a:cubicBezTo>
                  <a:cubicBezTo>
                    <a:pt x="8690" y="0"/>
                    <a:pt x="12910" y="0"/>
                    <a:pt x="15641" y="0"/>
                  </a:cubicBezTo>
                  <a:cubicBezTo>
                    <a:pt x="18372" y="0"/>
                    <a:pt x="19614" y="0"/>
                    <a:pt x="20359" y="514"/>
                  </a:cubicBezTo>
                  <a:cubicBezTo>
                    <a:pt x="21103" y="1029"/>
                    <a:pt x="21352" y="2057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871927" y="5300778"/>
              <a:ext cx="6980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6353" y="2215"/>
                    <a:pt x="12706" y="4431"/>
                    <a:pt x="16518" y="7200"/>
                  </a:cubicBezTo>
                  <a:cubicBezTo>
                    <a:pt x="20329" y="9969"/>
                    <a:pt x="21600" y="13292"/>
                    <a:pt x="20647" y="15785"/>
                  </a:cubicBezTo>
                  <a:cubicBezTo>
                    <a:pt x="19694" y="18277"/>
                    <a:pt x="16518" y="19938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954477" y="5267565"/>
              <a:ext cx="127001" cy="19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21600" y="2227"/>
                  </a:moveTo>
                  <a:cubicBezTo>
                    <a:pt x="20160" y="1537"/>
                    <a:pt x="18720" y="848"/>
                    <a:pt x="17100" y="388"/>
                  </a:cubicBezTo>
                  <a:cubicBezTo>
                    <a:pt x="15480" y="-71"/>
                    <a:pt x="13680" y="-301"/>
                    <a:pt x="11880" y="733"/>
                  </a:cubicBezTo>
                  <a:cubicBezTo>
                    <a:pt x="10080" y="1767"/>
                    <a:pt x="8280" y="4065"/>
                    <a:pt x="7380" y="5788"/>
                  </a:cubicBezTo>
                  <a:cubicBezTo>
                    <a:pt x="6480" y="7512"/>
                    <a:pt x="6480" y="8661"/>
                    <a:pt x="7740" y="9695"/>
                  </a:cubicBezTo>
                  <a:cubicBezTo>
                    <a:pt x="9000" y="10729"/>
                    <a:pt x="11520" y="11648"/>
                    <a:pt x="13680" y="12567"/>
                  </a:cubicBezTo>
                  <a:cubicBezTo>
                    <a:pt x="15840" y="13486"/>
                    <a:pt x="17640" y="14405"/>
                    <a:pt x="17280" y="15784"/>
                  </a:cubicBezTo>
                  <a:cubicBezTo>
                    <a:pt x="16920" y="17163"/>
                    <a:pt x="14400" y="19001"/>
                    <a:pt x="11520" y="20035"/>
                  </a:cubicBezTo>
                  <a:cubicBezTo>
                    <a:pt x="8640" y="21069"/>
                    <a:pt x="5400" y="21299"/>
                    <a:pt x="3420" y="20839"/>
                  </a:cubicBezTo>
                  <a:cubicBezTo>
                    <a:pt x="1440" y="20380"/>
                    <a:pt x="720" y="19231"/>
                    <a:pt x="0" y="1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3927" y="434192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59077" y="4237884"/>
              <a:ext cx="106301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64" fill="norm" stroke="1" extrusionOk="0">
                  <a:moveTo>
                    <a:pt x="21270" y="3571"/>
                  </a:moveTo>
                  <a:cubicBezTo>
                    <a:pt x="21270" y="2765"/>
                    <a:pt x="21270" y="1960"/>
                    <a:pt x="19364" y="1234"/>
                  </a:cubicBezTo>
                  <a:cubicBezTo>
                    <a:pt x="17458" y="509"/>
                    <a:pt x="13646" y="-136"/>
                    <a:pt x="10046" y="25"/>
                  </a:cubicBezTo>
                  <a:cubicBezTo>
                    <a:pt x="6446" y="186"/>
                    <a:pt x="3058" y="1154"/>
                    <a:pt x="1364" y="2040"/>
                  </a:cubicBezTo>
                  <a:cubicBezTo>
                    <a:pt x="-330" y="2927"/>
                    <a:pt x="-330" y="3733"/>
                    <a:pt x="729" y="4297"/>
                  </a:cubicBezTo>
                  <a:cubicBezTo>
                    <a:pt x="1788" y="4861"/>
                    <a:pt x="3905" y="5183"/>
                    <a:pt x="6023" y="5345"/>
                  </a:cubicBezTo>
                  <a:cubicBezTo>
                    <a:pt x="8141" y="5506"/>
                    <a:pt x="10258" y="5506"/>
                    <a:pt x="12799" y="5264"/>
                  </a:cubicBezTo>
                  <a:cubicBezTo>
                    <a:pt x="15341" y="5022"/>
                    <a:pt x="18305" y="4539"/>
                    <a:pt x="19788" y="4861"/>
                  </a:cubicBezTo>
                  <a:cubicBezTo>
                    <a:pt x="21270" y="5183"/>
                    <a:pt x="21270" y="6312"/>
                    <a:pt x="21270" y="8649"/>
                  </a:cubicBezTo>
                  <a:cubicBezTo>
                    <a:pt x="21270" y="10986"/>
                    <a:pt x="21270" y="14533"/>
                    <a:pt x="20635" y="16870"/>
                  </a:cubicBezTo>
                  <a:cubicBezTo>
                    <a:pt x="19999" y="19207"/>
                    <a:pt x="18729" y="20336"/>
                    <a:pt x="1745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275027" y="4090045"/>
              <a:ext cx="111410" cy="22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0971" fill="norm" stroke="1" extrusionOk="0">
                  <a:moveTo>
                    <a:pt x="0" y="11800"/>
                  </a:moveTo>
                  <a:cubicBezTo>
                    <a:pt x="393" y="10800"/>
                    <a:pt x="785" y="9800"/>
                    <a:pt x="982" y="9900"/>
                  </a:cubicBezTo>
                  <a:cubicBezTo>
                    <a:pt x="1178" y="10000"/>
                    <a:pt x="1178" y="11200"/>
                    <a:pt x="1178" y="14100"/>
                  </a:cubicBezTo>
                  <a:cubicBezTo>
                    <a:pt x="1178" y="17000"/>
                    <a:pt x="1178" y="21600"/>
                    <a:pt x="1375" y="20900"/>
                  </a:cubicBezTo>
                  <a:cubicBezTo>
                    <a:pt x="1571" y="20200"/>
                    <a:pt x="1964" y="14200"/>
                    <a:pt x="1964" y="10100"/>
                  </a:cubicBezTo>
                  <a:cubicBezTo>
                    <a:pt x="1964" y="6000"/>
                    <a:pt x="1571" y="3800"/>
                    <a:pt x="1964" y="2300"/>
                  </a:cubicBezTo>
                  <a:cubicBezTo>
                    <a:pt x="2356" y="800"/>
                    <a:pt x="3535" y="0"/>
                    <a:pt x="6284" y="0"/>
                  </a:cubicBezTo>
                  <a:cubicBezTo>
                    <a:pt x="9033" y="0"/>
                    <a:pt x="13353" y="800"/>
                    <a:pt x="16495" y="1700"/>
                  </a:cubicBezTo>
                  <a:cubicBezTo>
                    <a:pt x="19636" y="2600"/>
                    <a:pt x="21600" y="3600"/>
                    <a:pt x="20225" y="5200"/>
                  </a:cubicBezTo>
                  <a:cubicBezTo>
                    <a:pt x="18851" y="6800"/>
                    <a:pt x="14138" y="9000"/>
                    <a:pt x="10604" y="10300"/>
                  </a:cubicBezTo>
                  <a:cubicBezTo>
                    <a:pt x="7069" y="11600"/>
                    <a:pt x="4713" y="12000"/>
                    <a:pt x="2356" y="1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338016" y="4316528"/>
              <a:ext cx="127512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1" fill="norm" stroke="1" extrusionOk="0">
                  <a:moveTo>
                    <a:pt x="17082" y="2400"/>
                  </a:moveTo>
                  <a:cubicBezTo>
                    <a:pt x="12479" y="1200"/>
                    <a:pt x="7875" y="0"/>
                    <a:pt x="4865" y="0"/>
                  </a:cubicBezTo>
                  <a:cubicBezTo>
                    <a:pt x="1856" y="0"/>
                    <a:pt x="439" y="1200"/>
                    <a:pt x="85" y="4600"/>
                  </a:cubicBezTo>
                  <a:cubicBezTo>
                    <a:pt x="-269" y="8000"/>
                    <a:pt x="439" y="13600"/>
                    <a:pt x="2918" y="17000"/>
                  </a:cubicBezTo>
                  <a:cubicBezTo>
                    <a:pt x="5397" y="20400"/>
                    <a:pt x="9646" y="21600"/>
                    <a:pt x="13010" y="21400"/>
                  </a:cubicBezTo>
                  <a:cubicBezTo>
                    <a:pt x="16374" y="21200"/>
                    <a:pt x="18852" y="19600"/>
                    <a:pt x="2133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491870" y="4311461"/>
              <a:ext cx="68908" cy="12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21" fill="norm" stroke="1" extrusionOk="0">
                  <a:moveTo>
                    <a:pt x="21308" y="4034"/>
                  </a:moveTo>
                  <a:cubicBezTo>
                    <a:pt x="19344" y="2618"/>
                    <a:pt x="17381" y="1201"/>
                    <a:pt x="14763" y="493"/>
                  </a:cubicBezTo>
                  <a:cubicBezTo>
                    <a:pt x="12144" y="-215"/>
                    <a:pt x="8872" y="-215"/>
                    <a:pt x="5926" y="847"/>
                  </a:cubicBezTo>
                  <a:cubicBezTo>
                    <a:pt x="2981" y="1910"/>
                    <a:pt x="363" y="4034"/>
                    <a:pt x="35" y="5805"/>
                  </a:cubicBezTo>
                  <a:cubicBezTo>
                    <a:pt x="-292" y="7575"/>
                    <a:pt x="1672" y="8992"/>
                    <a:pt x="4290" y="10231"/>
                  </a:cubicBezTo>
                  <a:cubicBezTo>
                    <a:pt x="6908" y="11470"/>
                    <a:pt x="10181" y="12533"/>
                    <a:pt x="12799" y="13772"/>
                  </a:cubicBezTo>
                  <a:cubicBezTo>
                    <a:pt x="15417" y="15011"/>
                    <a:pt x="17381" y="16428"/>
                    <a:pt x="16399" y="18021"/>
                  </a:cubicBezTo>
                  <a:cubicBezTo>
                    <a:pt x="15417" y="19615"/>
                    <a:pt x="11490" y="21385"/>
                    <a:pt x="9199" y="21208"/>
                  </a:cubicBezTo>
                  <a:cubicBezTo>
                    <a:pt x="6908" y="21031"/>
                    <a:pt x="6253" y="18906"/>
                    <a:pt x="6908" y="17136"/>
                  </a:cubicBezTo>
                  <a:cubicBezTo>
                    <a:pt x="7563" y="15365"/>
                    <a:pt x="9526" y="13949"/>
                    <a:pt x="11490" y="12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694127" y="4303828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656027" y="4367328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7280"/>
                    <a:pt x="10667" y="12960"/>
                    <a:pt x="14267" y="9360"/>
                  </a:cubicBezTo>
                  <a:cubicBezTo>
                    <a:pt x="17867" y="5760"/>
                    <a:pt x="197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827477" y="4303828"/>
              <a:ext cx="102924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18" fill="norm" stroke="1" extrusionOk="0">
                  <a:moveTo>
                    <a:pt x="19440" y="0"/>
                  </a:moveTo>
                  <a:cubicBezTo>
                    <a:pt x="13824" y="1271"/>
                    <a:pt x="8208" y="2541"/>
                    <a:pt x="4752" y="5294"/>
                  </a:cubicBezTo>
                  <a:cubicBezTo>
                    <a:pt x="1296" y="8047"/>
                    <a:pt x="0" y="12282"/>
                    <a:pt x="0" y="15247"/>
                  </a:cubicBezTo>
                  <a:cubicBezTo>
                    <a:pt x="0" y="18212"/>
                    <a:pt x="1296" y="19906"/>
                    <a:pt x="4104" y="20753"/>
                  </a:cubicBezTo>
                  <a:cubicBezTo>
                    <a:pt x="6912" y="21600"/>
                    <a:pt x="11232" y="21600"/>
                    <a:pt x="14256" y="20965"/>
                  </a:cubicBezTo>
                  <a:cubicBezTo>
                    <a:pt x="17280" y="20329"/>
                    <a:pt x="19008" y="19059"/>
                    <a:pt x="20088" y="16518"/>
                  </a:cubicBezTo>
                  <a:cubicBezTo>
                    <a:pt x="21168" y="13976"/>
                    <a:pt x="21600" y="10165"/>
                    <a:pt x="19656" y="8682"/>
                  </a:cubicBezTo>
                  <a:cubicBezTo>
                    <a:pt x="17712" y="7200"/>
                    <a:pt x="13392" y="8047"/>
                    <a:pt x="9072" y="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998927" y="436732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081477" y="431017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0" y="5597112"/>
              <a:ext cx="117254" cy="13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880" fill="norm" stroke="1" extrusionOk="0">
                  <a:moveTo>
                    <a:pt x="13405" y="3323"/>
                  </a:moveTo>
                  <a:cubicBezTo>
                    <a:pt x="12268" y="1662"/>
                    <a:pt x="11131" y="0"/>
                    <a:pt x="9805" y="0"/>
                  </a:cubicBezTo>
                  <a:cubicBezTo>
                    <a:pt x="8479" y="0"/>
                    <a:pt x="6963" y="1662"/>
                    <a:pt x="5258" y="4486"/>
                  </a:cubicBezTo>
                  <a:cubicBezTo>
                    <a:pt x="3552" y="7311"/>
                    <a:pt x="1658" y="11298"/>
                    <a:pt x="710" y="14123"/>
                  </a:cubicBezTo>
                  <a:cubicBezTo>
                    <a:pt x="-237" y="16948"/>
                    <a:pt x="-237" y="18609"/>
                    <a:pt x="710" y="19772"/>
                  </a:cubicBezTo>
                  <a:cubicBezTo>
                    <a:pt x="1658" y="20935"/>
                    <a:pt x="3552" y="21600"/>
                    <a:pt x="7152" y="19606"/>
                  </a:cubicBezTo>
                  <a:cubicBezTo>
                    <a:pt x="10752" y="17612"/>
                    <a:pt x="16058" y="12960"/>
                    <a:pt x="18710" y="9471"/>
                  </a:cubicBezTo>
                  <a:cubicBezTo>
                    <a:pt x="21363" y="5982"/>
                    <a:pt x="21363" y="3655"/>
                    <a:pt x="20416" y="2658"/>
                  </a:cubicBezTo>
                  <a:cubicBezTo>
                    <a:pt x="19468" y="1662"/>
                    <a:pt x="17574" y="1994"/>
                    <a:pt x="15679" y="2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51077" y="5662728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71727" y="5558926"/>
              <a:ext cx="63501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875"/>
                  </a:moveTo>
                  <a:cubicBezTo>
                    <a:pt x="21600" y="1773"/>
                    <a:pt x="21600" y="671"/>
                    <a:pt x="19800" y="230"/>
                  </a:cubicBezTo>
                  <a:cubicBezTo>
                    <a:pt x="18000" y="-211"/>
                    <a:pt x="14400" y="9"/>
                    <a:pt x="11520" y="671"/>
                  </a:cubicBezTo>
                  <a:cubicBezTo>
                    <a:pt x="8640" y="1332"/>
                    <a:pt x="6480" y="2434"/>
                    <a:pt x="7920" y="4858"/>
                  </a:cubicBezTo>
                  <a:cubicBezTo>
                    <a:pt x="9360" y="7283"/>
                    <a:pt x="14400" y="11030"/>
                    <a:pt x="17280" y="13454"/>
                  </a:cubicBezTo>
                  <a:cubicBezTo>
                    <a:pt x="20160" y="15879"/>
                    <a:pt x="20880" y="16981"/>
                    <a:pt x="19440" y="17862"/>
                  </a:cubicBezTo>
                  <a:cubicBezTo>
                    <a:pt x="18000" y="18744"/>
                    <a:pt x="14400" y="19405"/>
                    <a:pt x="10800" y="19956"/>
                  </a:cubicBezTo>
                  <a:cubicBezTo>
                    <a:pt x="7200" y="20507"/>
                    <a:pt x="3600" y="20948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97127" y="5529378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840"/>
                    <a:pt x="10473" y="10080"/>
                    <a:pt x="14073" y="6480"/>
                  </a:cubicBezTo>
                  <a:cubicBezTo>
                    <a:pt x="17673" y="2880"/>
                    <a:pt x="1963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354146" y="5609441"/>
              <a:ext cx="146536" cy="29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71" fill="norm" stroke="1" extrusionOk="0">
                  <a:moveTo>
                    <a:pt x="5970" y="8167"/>
                  </a:moveTo>
                  <a:cubicBezTo>
                    <a:pt x="4144" y="12080"/>
                    <a:pt x="2319" y="15993"/>
                    <a:pt x="1254" y="18341"/>
                  </a:cubicBezTo>
                  <a:cubicBezTo>
                    <a:pt x="189" y="20688"/>
                    <a:pt x="-115" y="21471"/>
                    <a:pt x="37" y="21471"/>
                  </a:cubicBezTo>
                  <a:cubicBezTo>
                    <a:pt x="189" y="21471"/>
                    <a:pt x="798" y="20688"/>
                    <a:pt x="2167" y="17480"/>
                  </a:cubicBezTo>
                  <a:cubicBezTo>
                    <a:pt x="3536" y="14271"/>
                    <a:pt x="5665" y="8636"/>
                    <a:pt x="7034" y="5349"/>
                  </a:cubicBezTo>
                  <a:cubicBezTo>
                    <a:pt x="8403" y="2062"/>
                    <a:pt x="9012" y="1123"/>
                    <a:pt x="10989" y="575"/>
                  </a:cubicBezTo>
                  <a:cubicBezTo>
                    <a:pt x="12967" y="28"/>
                    <a:pt x="16313" y="-129"/>
                    <a:pt x="18443" y="106"/>
                  </a:cubicBezTo>
                  <a:cubicBezTo>
                    <a:pt x="20572" y="341"/>
                    <a:pt x="21485" y="967"/>
                    <a:pt x="20877" y="2219"/>
                  </a:cubicBezTo>
                  <a:cubicBezTo>
                    <a:pt x="20268" y="3471"/>
                    <a:pt x="18139" y="5349"/>
                    <a:pt x="15400" y="6523"/>
                  </a:cubicBezTo>
                  <a:cubicBezTo>
                    <a:pt x="12662" y="7697"/>
                    <a:pt x="9316" y="8167"/>
                    <a:pt x="5970" y="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431289" y="5787178"/>
              <a:ext cx="78689" cy="14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49" fill="norm" stroke="1" extrusionOk="0">
                  <a:moveTo>
                    <a:pt x="21131" y="4194"/>
                  </a:moveTo>
                  <a:cubicBezTo>
                    <a:pt x="19426" y="2923"/>
                    <a:pt x="17720" y="1653"/>
                    <a:pt x="15447" y="859"/>
                  </a:cubicBezTo>
                  <a:cubicBezTo>
                    <a:pt x="13173" y="65"/>
                    <a:pt x="10331" y="-253"/>
                    <a:pt x="8057" y="223"/>
                  </a:cubicBezTo>
                  <a:cubicBezTo>
                    <a:pt x="5784" y="700"/>
                    <a:pt x="4078" y="1971"/>
                    <a:pt x="4647" y="3876"/>
                  </a:cubicBezTo>
                  <a:cubicBezTo>
                    <a:pt x="5215" y="5782"/>
                    <a:pt x="8057" y="8323"/>
                    <a:pt x="10331" y="10547"/>
                  </a:cubicBezTo>
                  <a:cubicBezTo>
                    <a:pt x="12605" y="12771"/>
                    <a:pt x="14310" y="14676"/>
                    <a:pt x="14310" y="16423"/>
                  </a:cubicBezTo>
                  <a:cubicBezTo>
                    <a:pt x="14310" y="18171"/>
                    <a:pt x="12605" y="19759"/>
                    <a:pt x="10047" y="20553"/>
                  </a:cubicBezTo>
                  <a:cubicBezTo>
                    <a:pt x="7489" y="21347"/>
                    <a:pt x="4078" y="21347"/>
                    <a:pt x="2089" y="20553"/>
                  </a:cubicBezTo>
                  <a:cubicBezTo>
                    <a:pt x="99" y="19759"/>
                    <a:pt x="-469" y="18171"/>
                    <a:pt x="384" y="16900"/>
                  </a:cubicBezTo>
                  <a:cubicBezTo>
                    <a:pt x="1236" y="15629"/>
                    <a:pt x="3510" y="14676"/>
                    <a:pt x="5784" y="13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518033" y="5816040"/>
              <a:ext cx="96809" cy="13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86" fill="norm" stroke="1" extrusionOk="0">
                  <a:moveTo>
                    <a:pt x="17552" y="2804"/>
                  </a:moveTo>
                  <a:cubicBezTo>
                    <a:pt x="19391" y="1823"/>
                    <a:pt x="21229" y="841"/>
                    <a:pt x="20999" y="350"/>
                  </a:cubicBezTo>
                  <a:cubicBezTo>
                    <a:pt x="20769" y="-141"/>
                    <a:pt x="18472" y="-141"/>
                    <a:pt x="15714" y="514"/>
                  </a:cubicBezTo>
                  <a:cubicBezTo>
                    <a:pt x="12957" y="1168"/>
                    <a:pt x="9740" y="2477"/>
                    <a:pt x="7901" y="3950"/>
                  </a:cubicBezTo>
                  <a:cubicBezTo>
                    <a:pt x="6063" y="5423"/>
                    <a:pt x="5603" y="7059"/>
                    <a:pt x="6293" y="8368"/>
                  </a:cubicBezTo>
                  <a:cubicBezTo>
                    <a:pt x="6982" y="9677"/>
                    <a:pt x="8820" y="10659"/>
                    <a:pt x="10429" y="11804"/>
                  </a:cubicBezTo>
                  <a:cubicBezTo>
                    <a:pt x="12038" y="12950"/>
                    <a:pt x="13416" y="14259"/>
                    <a:pt x="14335" y="15732"/>
                  </a:cubicBezTo>
                  <a:cubicBezTo>
                    <a:pt x="15255" y="17204"/>
                    <a:pt x="15714" y="18841"/>
                    <a:pt x="14795" y="19823"/>
                  </a:cubicBezTo>
                  <a:cubicBezTo>
                    <a:pt x="13876" y="20804"/>
                    <a:pt x="11578" y="21132"/>
                    <a:pt x="9280" y="21295"/>
                  </a:cubicBezTo>
                  <a:cubicBezTo>
                    <a:pt x="6982" y="21459"/>
                    <a:pt x="4684" y="21459"/>
                    <a:pt x="2846" y="20804"/>
                  </a:cubicBezTo>
                  <a:cubicBezTo>
                    <a:pt x="1008" y="20150"/>
                    <a:pt x="-371" y="18841"/>
                    <a:pt x="89" y="16877"/>
                  </a:cubicBezTo>
                  <a:cubicBezTo>
                    <a:pt x="548" y="14914"/>
                    <a:pt x="2846" y="12295"/>
                    <a:pt x="5144" y="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687777" y="5853228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713177" y="590402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885910" y="5854816"/>
              <a:ext cx="96047" cy="9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047" fill="norm" stroke="1" extrusionOk="0">
                  <a:moveTo>
                    <a:pt x="19023" y="6996"/>
                  </a:moveTo>
                  <a:cubicBezTo>
                    <a:pt x="14427" y="6996"/>
                    <a:pt x="9832" y="6996"/>
                    <a:pt x="6615" y="7977"/>
                  </a:cubicBezTo>
                  <a:cubicBezTo>
                    <a:pt x="3398" y="8959"/>
                    <a:pt x="1559" y="10923"/>
                    <a:pt x="640" y="13132"/>
                  </a:cubicBezTo>
                  <a:cubicBezTo>
                    <a:pt x="-279" y="15341"/>
                    <a:pt x="-279" y="17796"/>
                    <a:pt x="1100" y="19268"/>
                  </a:cubicBezTo>
                  <a:cubicBezTo>
                    <a:pt x="2478" y="20741"/>
                    <a:pt x="5236" y="21232"/>
                    <a:pt x="7764" y="20987"/>
                  </a:cubicBezTo>
                  <a:cubicBezTo>
                    <a:pt x="10291" y="20741"/>
                    <a:pt x="12589" y="19759"/>
                    <a:pt x="14887" y="17550"/>
                  </a:cubicBezTo>
                  <a:cubicBezTo>
                    <a:pt x="17185" y="15341"/>
                    <a:pt x="19483" y="11905"/>
                    <a:pt x="20402" y="8714"/>
                  </a:cubicBezTo>
                  <a:cubicBezTo>
                    <a:pt x="21321" y="5523"/>
                    <a:pt x="20861" y="2577"/>
                    <a:pt x="18793" y="1105"/>
                  </a:cubicBezTo>
                  <a:cubicBezTo>
                    <a:pt x="16725" y="-368"/>
                    <a:pt x="13049" y="-368"/>
                    <a:pt x="11210" y="1105"/>
                  </a:cubicBezTo>
                  <a:cubicBezTo>
                    <a:pt x="9372" y="2577"/>
                    <a:pt x="9372" y="5523"/>
                    <a:pt x="9372" y="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081477" y="5897678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137556" y="5824918"/>
              <a:ext cx="83622" cy="16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062" fill="norm" stroke="1" extrusionOk="0">
                  <a:moveTo>
                    <a:pt x="20813" y="1991"/>
                  </a:moveTo>
                  <a:cubicBezTo>
                    <a:pt x="18179" y="1181"/>
                    <a:pt x="15545" y="371"/>
                    <a:pt x="11857" y="101"/>
                  </a:cubicBezTo>
                  <a:cubicBezTo>
                    <a:pt x="8169" y="-169"/>
                    <a:pt x="3428" y="101"/>
                    <a:pt x="1320" y="911"/>
                  </a:cubicBezTo>
                  <a:cubicBezTo>
                    <a:pt x="-787" y="1721"/>
                    <a:pt x="-260" y="3071"/>
                    <a:pt x="2111" y="4826"/>
                  </a:cubicBezTo>
                  <a:cubicBezTo>
                    <a:pt x="4481" y="6581"/>
                    <a:pt x="8696" y="8741"/>
                    <a:pt x="11330" y="10496"/>
                  </a:cubicBezTo>
                  <a:cubicBezTo>
                    <a:pt x="13964" y="12251"/>
                    <a:pt x="15018" y="13601"/>
                    <a:pt x="15545" y="15086"/>
                  </a:cubicBezTo>
                  <a:cubicBezTo>
                    <a:pt x="16072" y="16571"/>
                    <a:pt x="16072" y="18191"/>
                    <a:pt x="13964" y="19406"/>
                  </a:cubicBezTo>
                  <a:cubicBezTo>
                    <a:pt x="11857" y="20621"/>
                    <a:pt x="7642" y="21431"/>
                    <a:pt x="5272" y="20891"/>
                  </a:cubicBezTo>
                  <a:cubicBezTo>
                    <a:pt x="2901" y="20351"/>
                    <a:pt x="2374" y="18461"/>
                    <a:pt x="1847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176727" y="5812684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667" y="12582"/>
                    <a:pt x="5333" y="4867"/>
                    <a:pt x="8933" y="1782"/>
                  </a:cubicBezTo>
                  <a:cubicBezTo>
                    <a:pt x="12533" y="-1304"/>
                    <a:pt x="170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670479" y="6657996"/>
              <a:ext cx="207799" cy="32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95" fill="norm" stroke="1" extrusionOk="0">
                  <a:moveTo>
                    <a:pt x="21205" y="526"/>
                  </a:moveTo>
                  <a:cubicBezTo>
                    <a:pt x="18829" y="110"/>
                    <a:pt x="16453" y="-305"/>
                    <a:pt x="13645" y="318"/>
                  </a:cubicBezTo>
                  <a:cubicBezTo>
                    <a:pt x="10837" y="941"/>
                    <a:pt x="7597" y="2603"/>
                    <a:pt x="5113" y="5303"/>
                  </a:cubicBezTo>
                  <a:cubicBezTo>
                    <a:pt x="2629" y="8003"/>
                    <a:pt x="901" y="11741"/>
                    <a:pt x="253" y="14303"/>
                  </a:cubicBezTo>
                  <a:cubicBezTo>
                    <a:pt x="-395" y="16864"/>
                    <a:pt x="37" y="18249"/>
                    <a:pt x="3493" y="19218"/>
                  </a:cubicBezTo>
                  <a:cubicBezTo>
                    <a:pt x="6949" y="20187"/>
                    <a:pt x="13429" y="20741"/>
                    <a:pt x="19909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113227" y="7002578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430727" y="6618315"/>
              <a:ext cx="241301" cy="41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4491"/>
                  </a:moveTo>
                  <a:cubicBezTo>
                    <a:pt x="21600" y="3383"/>
                    <a:pt x="21600" y="2275"/>
                    <a:pt x="20842" y="1444"/>
                  </a:cubicBezTo>
                  <a:cubicBezTo>
                    <a:pt x="20084" y="614"/>
                    <a:pt x="18568" y="60"/>
                    <a:pt x="16768" y="4"/>
                  </a:cubicBezTo>
                  <a:cubicBezTo>
                    <a:pt x="14968" y="-51"/>
                    <a:pt x="12884" y="392"/>
                    <a:pt x="11084" y="1389"/>
                  </a:cubicBezTo>
                  <a:cubicBezTo>
                    <a:pt x="9284" y="2386"/>
                    <a:pt x="7768" y="3937"/>
                    <a:pt x="7579" y="5764"/>
                  </a:cubicBezTo>
                  <a:cubicBezTo>
                    <a:pt x="7389" y="7592"/>
                    <a:pt x="8526" y="9697"/>
                    <a:pt x="10232" y="11469"/>
                  </a:cubicBezTo>
                  <a:cubicBezTo>
                    <a:pt x="11937" y="13241"/>
                    <a:pt x="14211" y="14681"/>
                    <a:pt x="15916" y="15844"/>
                  </a:cubicBezTo>
                  <a:cubicBezTo>
                    <a:pt x="17621" y="17007"/>
                    <a:pt x="18758" y="17894"/>
                    <a:pt x="19326" y="18614"/>
                  </a:cubicBezTo>
                  <a:cubicBezTo>
                    <a:pt x="19895" y="19334"/>
                    <a:pt x="19895" y="19887"/>
                    <a:pt x="18853" y="20386"/>
                  </a:cubicBezTo>
                  <a:cubicBezTo>
                    <a:pt x="17811" y="20884"/>
                    <a:pt x="15726" y="21327"/>
                    <a:pt x="12411" y="21438"/>
                  </a:cubicBezTo>
                  <a:cubicBezTo>
                    <a:pt x="9095" y="21549"/>
                    <a:pt x="4547" y="21327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