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Relationship Id="rId28" Type="http://schemas.openxmlformats.org/officeDocument/2006/relationships/image" Target="../media/image27.png"/><Relationship Id="rId29" Type="http://schemas.openxmlformats.org/officeDocument/2006/relationships/image" Target="../media/image28.png"/><Relationship Id="rId30" Type="http://schemas.openxmlformats.org/officeDocument/2006/relationships/image" Target="../media/image29.png"/><Relationship Id="rId31" Type="http://schemas.openxmlformats.org/officeDocument/2006/relationships/image" Target="../media/image30.png"/><Relationship Id="rId32" Type="http://schemas.openxmlformats.org/officeDocument/2006/relationships/image" Target="../media/image31.png"/><Relationship Id="rId33" Type="http://schemas.openxmlformats.org/officeDocument/2006/relationships/image" Target="../media/image32.png"/><Relationship Id="rId34" Type="http://schemas.openxmlformats.org/officeDocument/2006/relationships/image" Target="../media/image33.png"/><Relationship Id="rId35" Type="http://schemas.openxmlformats.org/officeDocument/2006/relationships/image" Target="../media/image34.png"/><Relationship Id="rId36" Type="http://schemas.openxmlformats.org/officeDocument/2006/relationships/image" Target="../media/image35.png"/><Relationship Id="rId37" Type="http://schemas.openxmlformats.org/officeDocument/2006/relationships/image" Target="../media/image36.png"/><Relationship Id="rId38" Type="http://schemas.openxmlformats.org/officeDocument/2006/relationships/image" Target="../media/image37.png"/><Relationship Id="rId39" Type="http://schemas.openxmlformats.org/officeDocument/2006/relationships/image" Target="../media/image38.png"/><Relationship Id="rId40" Type="http://schemas.openxmlformats.org/officeDocument/2006/relationships/image" Target="../media/image39.png"/><Relationship Id="rId41" Type="http://schemas.openxmlformats.org/officeDocument/2006/relationships/image" Target="../media/image40.png"/><Relationship Id="rId42" Type="http://schemas.openxmlformats.org/officeDocument/2006/relationships/image" Target="../media/image4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3" name="Drawing"/>
          <p:cNvGrpSpPr/>
          <p:nvPr/>
        </p:nvGrpSpPr>
        <p:grpSpPr>
          <a:xfrm>
            <a:off x="276673" y="1584718"/>
            <a:ext cx="12423328" cy="7192720"/>
            <a:chOff x="0" y="0"/>
            <a:chExt cx="12423326" cy="7192719"/>
          </a:xfrm>
        </p:grpSpPr>
        <p:sp>
          <p:nvSpPr>
            <p:cNvPr id="119" name="Line"/>
            <p:cNvSpPr/>
            <p:nvPr/>
          </p:nvSpPr>
          <p:spPr>
            <a:xfrm>
              <a:off x="934533" y="302963"/>
              <a:ext cx="255644" cy="605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54" fill="norm" stroke="1" extrusionOk="0">
                  <a:moveTo>
                    <a:pt x="8104" y="3989"/>
                  </a:moveTo>
                  <a:cubicBezTo>
                    <a:pt x="7219" y="4064"/>
                    <a:pt x="6334" y="4139"/>
                    <a:pt x="5537" y="4289"/>
                  </a:cubicBezTo>
                  <a:cubicBezTo>
                    <a:pt x="4740" y="4439"/>
                    <a:pt x="4032" y="4664"/>
                    <a:pt x="3235" y="4664"/>
                  </a:cubicBezTo>
                  <a:cubicBezTo>
                    <a:pt x="2439" y="4664"/>
                    <a:pt x="1553" y="4439"/>
                    <a:pt x="1731" y="3689"/>
                  </a:cubicBezTo>
                  <a:cubicBezTo>
                    <a:pt x="1908" y="2939"/>
                    <a:pt x="3147" y="1664"/>
                    <a:pt x="4121" y="914"/>
                  </a:cubicBezTo>
                  <a:cubicBezTo>
                    <a:pt x="5094" y="164"/>
                    <a:pt x="5803" y="-61"/>
                    <a:pt x="6334" y="14"/>
                  </a:cubicBezTo>
                  <a:cubicBezTo>
                    <a:pt x="6865" y="89"/>
                    <a:pt x="7219" y="464"/>
                    <a:pt x="7396" y="1889"/>
                  </a:cubicBezTo>
                  <a:cubicBezTo>
                    <a:pt x="7573" y="3314"/>
                    <a:pt x="7573" y="5789"/>
                    <a:pt x="7131" y="7702"/>
                  </a:cubicBezTo>
                  <a:cubicBezTo>
                    <a:pt x="6688" y="9614"/>
                    <a:pt x="5803" y="10964"/>
                    <a:pt x="5094" y="11789"/>
                  </a:cubicBezTo>
                  <a:cubicBezTo>
                    <a:pt x="4386" y="12614"/>
                    <a:pt x="3855" y="12914"/>
                    <a:pt x="3058" y="13102"/>
                  </a:cubicBezTo>
                  <a:cubicBezTo>
                    <a:pt x="2262" y="13289"/>
                    <a:pt x="1199" y="13364"/>
                    <a:pt x="580" y="13214"/>
                  </a:cubicBezTo>
                  <a:cubicBezTo>
                    <a:pt x="-40" y="13064"/>
                    <a:pt x="-217" y="12689"/>
                    <a:pt x="314" y="11901"/>
                  </a:cubicBezTo>
                  <a:cubicBezTo>
                    <a:pt x="845" y="11114"/>
                    <a:pt x="2085" y="9914"/>
                    <a:pt x="4209" y="8414"/>
                  </a:cubicBezTo>
                  <a:cubicBezTo>
                    <a:pt x="6334" y="6914"/>
                    <a:pt x="9344" y="5114"/>
                    <a:pt x="11203" y="3914"/>
                  </a:cubicBezTo>
                  <a:cubicBezTo>
                    <a:pt x="13062" y="2714"/>
                    <a:pt x="13770" y="2114"/>
                    <a:pt x="14213" y="1589"/>
                  </a:cubicBezTo>
                  <a:cubicBezTo>
                    <a:pt x="14655" y="1064"/>
                    <a:pt x="14832" y="614"/>
                    <a:pt x="14832" y="764"/>
                  </a:cubicBezTo>
                  <a:cubicBezTo>
                    <a:pt x="14832" y="914"/>
                    <a:pt x="14655" y="1664"/>
                    <a:pt x="14213" y="3427"/>
                  </a:cubicBezTo>
                  <a:cubicBezTo>
                    <a:pt x="13770" y="5189"/>
                    <a:pt x="13062" y="7964"/>
                    <a:pt x="12619" y="10664"/>
                  </a:cubicBezTo>
                  <a:cubicBezTo>
                    <a:pt x="12176" y="13364"/>
                    <a:pt x="11999" y="15989"/>
                    <a:pt x="11911" y="17714"/>
                  </a:cubicBezTo>
                  <a:cubicBezTo>
                    <a:pt x="11822" y="19439"/>
                    <a:pt x="11822" y="20264"/>
                    <a:pt x="12176" y="20789"/>
                  </a:cubicBezTo>
                  <a:cubicBezTo>
                    <a:pt x="12531" y="21314"/>
                    <a:pt x="13239" y="21539"/>
                    <a:pt x="14035" y="21426"/>
                  </a:cubicBezTo>
                  <a:cubicBezTo>
                    <a:pt x="14832" y="21314"/>
                    <a:pt x="15717" y="20864"/>
                    <a:pt x="16603" y="19514"/>
                  </a:cubicBezTo>
                  <a:cubicBezTo>
                    <a:pt x="17488" y="18164"/>
                    <a:pt x="18373" y="15914"/>
                    <a:pt x="18462" y="14414"/>
                  </a:cubicBezTo>
                  <a:cubicBezTo>
                    <a:pt x="18550" y="12914"/>
                    <a:pt x="17842" y="12164"/>
                    <a:pt x="17045" y="11752"/>
                  </a:cubicBezTo>
                  <a:cubicBezTo>
                    <a:pt x="16249" y="11339"/>
                    <a:pt x="15363" y="11264"/>
                    <a:pt x="15540" y="11152"/>
                  </a:cubicBezTo>
                  <a:cubicBezTo>
                    <a:pt x="15717" y="11039"/>
                    <a:pt x="16957" y="10889"/>
                    <a:pt x="18108" y="10739"/>
                  </a:cubicBezTo>
                  <a:cubicBezTo>
                    <a:pt x="19258" y="10589"/>
                    <a:pt x="20321" y="10439"/>
                    <a:pt x="21383" y="10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529811" y="335410"/>
              <a:ext cx="231866" cy="270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08" fill="norm" stroke="1" extrusionOk="0">
                  <a:moveTo>
                    <a:pt x="1481" y="2320"/>
                  </a:moveTo>
                  <a:cubicBezTo>
                    <a:pt x="695" y="1315"/>
                    <a:pt x="-90" y="310"/>
                    <a:pt x="8" y="59"/>
                  </a:cubicBezTo>
                  <a:cubicBezTo>
                    <a:pt x="106" y="-192"/>
                    <a:pt x="1088" y="310"/>
                    <a:pt x="3248" y="2487"/>
                  </a:cubicBezTo>
                  <a:cubicBezTo>
                    <a:pt x="5408" y="4664"/>
                    <a:pt x="8746" y="8515"/>
                    <a:pt x="11986" y="11948"/>
                  </a:cubicBezTo>
                  <a:cubicBezTo>
                    <a:pt x="15226" y="15380"/>
                    <a:pt x="18368" y="18394"/>
                    <a:pt x="21510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590226" y="256781"/>
              <a:ext cx="1778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118"/>
                    <a:pt x="19029" y="236"/>
                    <a:pt x="17614" y="1180"/>
                  </a:cubicBezTo>
                  <a:cubicBezTo>
                    <a:pt x="16200" y="2125"/>
                    <a:pt x="14657" y="3895"/>
                    <a:pt x="11957" y="6728"/>
                  </a:cubicBezTo>
                  <a:cubicBezTo>
                    <a:pt x="9257" y="9561"/>
                    <a:pt x="5400" y="13456"/>
                    <a:pt x="3214" y="16111"/>
                  </a:cubicBezTo>
                  <a:cubicBezTo>
                    <a:pt x="1029" y="18767"/>
                    <a:pt x="514" y="201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2218876" y="472681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2218876" y="364731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2316243" y="368215"/>
              <a:ext cx="106494" cy="195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450" fill="norm" stroke="1" extrusionOk="0">
                  <a:moveTo>
                    <a:pt x="18277" y="5889"/>
                  </a:moveTo>
                  <a:cubicBezTo>
                    <a:pt x="15369" y="4031"/>
                    <a:pt x="12462" y="2173"/>
                    <a:pt x="9969" y="1127"/>
                  </a:cubicBezTo>
                  <a:cubicBezTo>
                    <a:pt x="7477" y="82"/>
                    <a:pt x="5400" y="-150"/>
                    <a:pt x="3531" y="82"/>
                  </a:cubicBezTo>
                  <a:cubicBezTo>
                    <a:pt x="1662" y="315"/>
                    <a:pt x="0" y="1011"/>
                    <a:pt x="0" y="2289"/>
                  </a:cubicBezTo>
                  <a:cubicBezTo>
                    <a:pt x="0" y="3566"/>
                    <a:pt x="1662" y="5424"/>
                    <a:pt x="5400" y="7631"/>
                  </a:cubicBezTo>
                  <a:cubicBezTo>
                    <a:pt x="9138" y="9837"/>
                    <a:pt x="14954" y="12392"/>
                    <a:pt x="18069" y="14366"/>
                  </a:cubicBezTo>
                  <a:cubicBezTo>
                    <a:pt x="21185" y="16340"/>
                    <a:pt x="21600" y="17734"/>
                    <a:pt x="19938" y="19011"/>
                  </a:cubicBezTo>
                  <a:cubicBezTo>
                    <a:pt x="18277" y="20289"/>
                    <a:pt x="14538" y="21450"/>
                    <a:pt x="11008" y="21450"/>
                  </a:cubicBezTo>
                  <a:cubicBezTo>
                    <a:pt x="7477" y="21450"/>
                    <a:pt x="4154" y="20289"/>
                    <a:pt x="831" y="19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2813795" y="436985"/>
              <a:ext cx="173432" cy="178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0993" fill="norm" stroke="1" extrusionOk="0">
                  <a:moveTo>
                    <a:pt x="20542" y="3442"/>
                  </a:moveTo>
                  <a:cubicBezTo>
                    <a:pt x="19762" y="1952"/>
                    <a:pt x="18981" y="463"/>
                    <a:pt x="17029" y="90"/>
                  </a:cubicBezTo>
                  <a:cubicBezTo>
                    <a:pt x="15077" y="-282"/>
                    <a:pt x="11954" y="463"/>
                    <a:pt x="8962" y="2946"/>
                  </a:cubicBezTo>
                  <a:cubicBezTo>
                    <a:pt x="5969" y="5428"/>
                    <a:pt x="3106" y="9649"/>
                    <a:pt x="1545" y="13001"/>
                  </a:cubicBezTo>
                  <a:cubicBezTo>
                    <a:pt x="-17" y="16352"/>
                    <a:pt x="-277" y="18835"/>
                    <a:pt x="243" y="20077"/>
                  </a:cubicBezTo>
                  <a:cubicBezTo>
                    <a:pt x="764" y="21318"/>
                    <a:pt x="2065" y="21318"/>
                    <a:pt x="4147" y="19952"/>
                  </a:cubicBezTo>
                  <a:cubicBezTo>
                    <a:pt x="6229" y="18587"/>
                    <a:pt x="9092" y="15856"/>
                    <a:pt x="11043" y="13870"/>
                  </a:cubicBezTo>
                  <a:cubicBezTo>
                    <a:pt x="12995" y="11884"/>
                    <a:pt x="14036" y="10642"/>
                    <a:pt x="14947" y="9152"/>
                  </a:cubicBezTo>
                  <a:cubicBezTo>
                    <a:pt x="15858" y="7663"/>
                    <a:pt x="16639" y="5925"/>
                    <a:pt x="16769" y="6297"/>
                  </a:cubicBezTo>
                  <a:cubicBezTo>
                    <a:pt x="16899" y="6670"/>
                    <a:pt x="16378" y="9152"/>
                    <a:pt x="16118" y="11015"/>
                  </a:cubicBezTo>
                  <a:cubicBezTo>
                    <a:pt x="15858" y="12877"/>
                    <a:pt x="15858" y="14118"/>
                    <a:pt x="16118" y="15359"/>
                  </a:cubicBezTo>
                  <a:cubicBezTo>
                    <a:pt x="16378" y="16601"/>
                    <a:pt x="16899" y="17842"/>
                    <a:pt x="17810" y="18463"/>
                  </a:cubicBezTo>
                  <a:cubicBezTo>
                    <a:pt x="18721" y="19084"/>
                    <a:pt x="20022" y="19084"/>
                    <a:pt x="21323" y="19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3451830" y="410123"/>
              <a:ext cx="132297" cy="178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487" fill="norm" stroke="1" extrusionOk="0">
                  <a:moveTo>
                    <a:pt x="16032" y="1412"/>
                  </a:moveTo>
                  <a:cubicBezTo>
                    <a:pt x="13670" y="649"/>
                    <a:pt x="11308" y="-113"/>
                    <a:pt x="9620" y="14"/>
                  </a:cubicBezTo>
                  <a:cubicBezTo>
                    <a:pt x="7932" y="141"/>
                    <a:pt x="6920" y="1158"/>
                    <a:pt x="5232" y="4461"/>
                  </a:cubicBezTo>
                  <a:cubicBezTo>
                    <a:pt x="3545" y="7765"/>
                    <a:pt x="1182" y="13355"/>
                    <a:pt x="339" y="16786"/>
                  </a:cubicBezTo>
                  <a:cubicBezTo>
                    <a:pt x="-505" y="20216"/>
                    <a:pt x="170" y="21487"/>
                    <a:pt x="3039" y="21487"/>
                  </a:cubicBezTo>
                  <a:cubicBezTo>
                    <a:pt x="5907" y="21487"/>
                    <a:pt x="10970" y="20216"/>
                    <a:pt x="14345" y="18946"/>
                  </a:cubicBezTo>
                  <a:cubicBezTo>
                    <a:pt x="17720" y="17675"/>
                    <a:pt x="19407" y="16405"/>
                    <a:pt x="21095" y="15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3547206" y="447281"/>
              <a:ext cx="107966" cy="121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3" h="21029" fill="norm" stroke="1" extrusionOk="0">
                  <a:moveTo>
                    <a:pt x="15377" y="0"/>
                  </a:moveTo>
                  <a:cubicBezTo>
                    <a:pt x="11777" y="1831"/>
                    <a:pt x="8177" y="3661"/>
                    <a:pt x="5577" y="6041"/>
                  </a:cubicBezTo>
                  <a:cubicBezTo>
                    <a:pt x="2977" y="8420"/>
                    <a:pt x="1377" y="11349"/>
                    <a:pt x="577" y="13912"/>
                  </a:cubicBezTo>
                  <a:cubicBezTo>
                    <a:pt x="-223" y="16475"/>
                    <a:pt x="-223" y="18671"/>
                    <a:pt x="777" y="19953"/>
                  </a:cubicBezTo>
                  <a:cubicBezTo>
                    <a:pt x="1777" y="21234"/>
                    <a:pt x="3777" y="21600"/>
                    <a:pt x="7577" y="19769"/>
                  </a:cubicBezTo>
                  <a:cubicBezTo>
                    <a:pt x="11377" y="17939"/>
                    <a:pt x="16977" y="13912"/>
                    <a:pt x="19177" y="10251"/>
                  </a:cubicBezTo>
                  <a:cubicBezTo>
                    <a:pt x="21377" y="6590"/>
                    <a:pt x="20177" y="3295"/>
                    <a:pt x="189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3717476" y="375081"/>
              <a:ext cx="95251" cy="180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7061"/>
                  </a:moveTo>
                  <a:cubicBezTo>
                    <a:pt x="480" y="9824"/>
                    <a:pt x="960" y="12586"/>
                    <a:pt x="1440" y="14972"/>
                  </a:cubicBezTo>
                  <a:cubicBezTo>
                    <a:pt x="1920" y="17358"/>
                    <a:pt x="2400" y="19368"/>
                    <a:pt x="2640" y="19368"/>
                  </a:cubicBezTo>
                  <a:cubicBezTo>
                    <a:pt x="2880" y="19368"/>
                    <a:pt x="2880" y="17358"/>
                    <a:pt x="3840" y="14219"/>
                  </a:cubicBezTo>
                  <a:cubicBezTo>
                    <a:pt x="4800" y="11079"/>
                    <a:pt x="6720" y="6810"/>
                    <a:pt x="8400" y="4172"/>
                  </a:cubicBezTo>
                  <a:cubicBezTo>
                    <a:pt x="10080" y="1535"/>
                    <a:pt x="11520" y="530"/>
                    <a:pt x="13440" y="154"/>
                  </a:cubicBezTo>
                  <a:cubicBezTo>
                    <a:pt x="15360" y="-223"/>
                    <a:pt x="17760" y="28"/>
                    <a:pt x="19200" y="1661"/>
                  </a:cubicBezTo>
                  <a:cubicBezTo>
                    <a:pt x="20640" y="3293"/>
                    <a:pt x="21120" y="6307"/>
                    <a:pt x="21360" y="9824"/>
                  </a:cubicBezTo>
                  <a:cubicBezTo>
                    <a:pt x="21600" y="13340"/>
                    <a:pt x="21600" y="17358"/>
                    <a:pt x="2160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3907976" y="220449"/>
              <a:ext cx="63501" cy="334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fill="norm" stroke="1" extrusionOk="0">
                  <a:moveTo>
                    <a:pt x="10800" y="1096"/>
                  </a:moveTo>
                  <a:cubicBezTo>
                    <a:pt x="10800" y="425"/>
                    <a:pt x="10800" y="-246"/>
                    <a:pt x="10080" y="89"/>
                  </a:cubicBezTo>
                  <a:cubicBezTo>
                    <a:pt x="9360" y="425"/>
                    <a:pt x="7920" y="1766"/>
                    <a:pt x="6120" y="4785"/>
                  </a:cubicBezTo>
                  <a:cubicBezTo>
                    <a:pt x="4320" y="7804"/>
                    <a:pt x="2160" y="12499"/>
                    <a:pt x="1080" y="15183"/>
                  </a:cubicBezTo>
                  <a:cubicBezTo>
                    <a:pt x="0" y="17866"/>
                    <a:pt x="0" y="18537"/>
                    <a:pt x="0" y="19274"/>
                  </a:cubicBezTo>
                  <a:cubicBezTo>
                    <a:pt x="0" y="20012"/>
                    <a:pt x="0" y="20817"/>
                    <a:pt x="1800" y="21086"/>
                  </a:cubicBezTo>
                  <a:cubicBezTo>
                    <a:pt x="3600" y="21354"/>
                    <a:pt x="7200" y="21086"/>
                    <a:pt x="10800" y="20348"/>
                  </a:cubicBezTo>
                  <a:cubicBezTo>
                    <a:pt x="14400" y="19610"/>
                    <a:pt x="18000" y="18402"/>
                    <a:pt x="21600" y="17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869876" y="396481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4411743" y="230893"/>
              <a:ext cx="175684" cy="372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8328" y="5520"/>
                  </a:moveTo>
                  <a:cubicBezTo>
                    <a:pt x="7027" y="5520"/>
                    <a:pt x="5725" y="5520"/>
                    <a:pt x="5075" y="5825"/>
                  </a:cubicBezTo>
                  <a:cubicBezTo>
                    <a:pt x="4424" y="6130"/>
                    <a:pt x="4424" y="6740"/>
                    <a:pt x="4294" y="8753"/>
                  </a:cubicBezTo>
                  <a:cubicBezTo>
                    <a:pt x="4164" y="10767"/>
                    <a:pt x="3904" y="14184"/>
                    <a:pt x="3643" y="16381"/>
                  </a:cubicBezTo>
                  <a:cubicBezTo>
                    <a:pt x="3383" y="18577"/>
                    <a:pt x="3123" y="19553"/>
                    <a:pt x="2602" y="20286"/>
                  </a:cubicBezTo>
                  <a:cubicBezTo>
                    <a:pt x="2082" y="21018"/>
                    <a:pt x="1301" y="21506"/>
                    <a:pt x="781" y="21445"/>
                  </a:cubicBezTo>
                  <a:cubicBezTo>
                    <a:pt x="260" y="21384"/>
                    <a:pt x="0" y="20774"/>
                    <a:pt x="0" y="18272"/>
                  </a:cubicBezTo>
                  <a:cubicBezTo>
                    <a:pt x="0" y="15770"/>
                    <a:pt x="260" y="11377"/>
                    <a:pt x="1171" y="8082"/>
                  </a:cubicBezTo>
                  <a:cubicBezTo>
                    <a:pt x="2082" y="4787"/>
                    <a:pt x="3643" y="2591"/>
                    <a:pt x="5075" y="1370"/>
                  </a:cubicBezTo>
                  <a:cubicBezTo>
                    <a:pt x="6506" y="150"/>
                    <a:pt x="7807" y="-94"/>
                    <a:pt x="8848" y="28"/>
                  </a:cubicBezTo>
                  <a:cubicBezTo>
                    <a:pt x="9889" y="150"/>
                    <a:pt x="10670" y="638"/>
                    <a:pt x="11711" y="1981"/>
                  </a:cubicBezTo>
                  <a:cubicBezTo>
                    <a:pt x="12752" y="3323"/>
                    <a:pt x="14053" y="5520"/>
                    <a:pt x="13923" y="7106"/>
                  </a:cubicBezTo>
                  <a:cubicBezTo>
                    <a:pt x="13793" y="8692"/>
                    <a:pt x="12231" y="9669"/>
                    <a:pt x="10800" y="10218"/>
                  </a:cubicBezTo>
                  <a:cubicBezTo>
                    <a:pt x="9369" y="10767"/>
                    <a:pt x="8067" y="10889"/>
                    <a:pt x="6766" y="10950"/>
                  </a:cubicBezTo>
                  <a:cubicBezTo>
                    <a:pt x="5465" y="11011"/>
                    <a:pt x="4164" y="11011"/>
                    <a:pt x="4554" y="11560"/>
                  </a:cubicBezTo>
                  <a:cubicBezTo>
                    <a:pt x="4945" y="12109"/>
                    <a:pt x="7027" y="13208"/>
                    <a:pt x="9499" y="14489"/>
                  </a:cubicBezTo>
                  <a:cubicBezTo>
                    <a:pt x="11971" y="15770"/>
                    <a:pt x="14834" y="17235"/>
                    <a:pt x="16916" y="18028"/>
                  </a:cubicBezTo>
                  <a:cubicBezTo>
                    <a:pt x="18998" y="18821"/>
                    <a:pt x="20299" y="18943"/>
                    <a:pt x="21600" y="19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4701726" y="294881"/>
              <a:ext cx="1651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7" y="4358"/>
                    <a:pt x="554" y="8716"/>
                    <a:pt x="1108" y="12126"/>
                  </a:cubicBezTo>
                  <a:cubicBezTo>
                    <a:pt x="1662" y="15537"/>
                    <a:pt x="2492" y="18000"/>
                    <a:pt x="3462" y="19516"/>
                  </a:cubicBezTo>
                  <a:cubicBezTo>
                    <a:pt x="4431" y="21032"/>
                    <a:pt x="5538" y="21600"/>
                    <a:pt x="6646" y="21600"/>
                  </a:cubicBezTo>
                  <a:cubicBezTo>
                    <a:pt x="7754" y="21600"/>
                    <a:pt x="8862" y="21032"/>
                    <a:pt x="10662" y="18189"/>
                  </a:cubicBezTo>
                  <a:cubicBezTo>
                    <a:pt x="12462" y="15347"/>
                    <a:pt x="14954" y="10232"/>
                    <a:pt x="16892" y="6821"/>
                  </a:cubicBezTo>
                  <a:cubicBezTo>
                    <a:pt x="18831" y="3411"/>
                    <a:pt x="20215" y="170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1733599" y="1175578"/>
              <a:ext cx="130029" cy="56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366" fill="norm" stroke="1" extrusionOk="0">
                  <a:moveTo>
                    <a:pt x="2452" y="8474"/>
                  </a:moveTo>
                  <a:cubicBezTo>
                    <a:pt x="1439" y="9434"/>
                    <a:pt x="427" y="10394"/>
                    <a:pt x="427" y="12114"/>
                  </a:cubicBezTo>
                  <a:cubicBezTo>
                    <a:pt x="427" y="13834"/>
                    <a:pt x="1439" y="16314"/>
                    <a:pt x="1946" y="17874"/>
                  </a:cubicBezTo>
                  <a:cubicBezTo>
                    <a:pt x="2452" y="19434"/>
                    <a:pt x="2452" y="20074"/>
                    <a:pt x="2283" y="20594"/>
                  </a:cubicBezTo>
                  <a:cubicBezTo>
                    <a:pt x="2114" y="21114"/>
                    <a:pt x="1777" y="21514"/>
                    <a:pt x="1439" y="21314"/>
                  </a:cubicBezTo>
                  <a:cubicBezTo>
                    <a:pt x="1102" y="21114"/>
                    <a:pt x="764" y="20314"/>
                    <a:pt x="427" y="18354"/>
                  </a:cubicBezTo>
                  <a:cubicBezTo>
                    <a:pt x="89" y="16394"/>
                    <a:pt x="-248" y="13274"/>
                    <a:pt x="258" y="10514"/>
                  </a:cubicBezTo>
                  <a:cubicBezTo>
                    <a:pt x="764" y="7754"/>
                    <a:pt x="2114" y="5354"/>
                    <a:pt x="3802" y="3674"/>
                  </a:cubicBezTo>
                  <a:cubicBezTo>
                    <a:pt x="5489" y="1994"/>
                    <a:pt x="7514" y="1034"/>
                    <a:pt x="9539" y="514"/>
                  </a:cubicBezTo>
                  <a:cubicBezTo>
                    <a:pt x="11564" y="-6"/>
                    <a:pt x="13589" y="-86"/>
                    <a:pt x="15446" y="74"/>
                  </a:cubicBezTo>
                  <a:cubicBezTo>
                    <a:pt x="17302" y="234"/>
                    <a:pt x="18989" y="634"/>
                    <a:pt x="20002" y="1434"/>
                  </a:cubicBezTo>
                  <a:cubicBezTo>
                    <a:pt x="21014" y="2234"/>
                    <a:pt x="21352" y="3434"/>
                    <a:pt x="18483" y="4714"/>
                  </a:cubicBezTo>
                  <a:cubicBezTo>
                    <a:pt x="15614" y="5994"/>
                    <a:pt x="9539" y="7354"/>
                    <a:pt x="3464" y="8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1838582" y="1374381"/>
              <a:ext cx="189795" cy="304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021" fill="norm" stroke="1" extrusionOk="0">
                  <a:moveTo>
                    <a:pt x="633" y="10946"/>
                  </a:moveTo>
                  <a:cubicBezTo>
                    <a:pt x="159" y="9924"/>
                    <a:pt x="-316" y="8903"/>
                    <a:pt x="277" y="8392"/>
                  </a:cubicBezTo>
                  <a:cubicBezTo>
                    <a:pt x="871" y="7881"/>
                    <a:pt x="2532" y="7881"/>
                    <a:pt x="4550" y="8538"/>
                  </a:cubicBezTo>
                  <a:cubicBezTo>
                    <a:pt x="6568" y="9195"/>
                    <a:pt x="8941" y="10508"/>
                    <a:pt x="10721" y="12405"/>
                  </a:cubicBezTo>
                  <a:cubicBezTo>
                    <a:pt x="12502" y="14303"/>
                    <a:pt x="13688" y="16784"/>
                    <a:pt x="12976" y="18608"/>
                  </a:cubicBezTo>
                  <a:cubicBezTo>
                    <a:pt x="12264" y="20432"/>
                    <a:pt x="9653" y="21600"/>
                    <a:pt x="7992" y="20724"/>
                  </a:cubicBezTo>
                  <a:cubicBezTo>
                    <a:pt x="6330" y="19849"/>
                    <a:pt x="5618" y="16930"/>
                    <a:pt x="6568" y="13573"/>
                  </a:cubicBezTo>
                  <a:cubicBezTo>
                    <a:pt x="7517" y="10216"/>
                    <a:pt x="10128" y="6422"/>
                    <a:pt x="12858" y="4086"/>
                  </a:cubicBezTo>
                  <a:cubicBezTo>
                    <a:pt x="15587" y="1751"/>
                    <a:pt x="18436" y="876"/>
                    <a:pt x="212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2136364" y="1218722"/>
              <a:ext cx="171413" cy="493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319" fill="norm" stroke="1" extrusionOk="0">
                  <a:moveTo>
                    <a:pt x="16591" y="2338"/>
                  </a:moveTo>
                  <a:cubicBezTo>
                    <a:pt x="16591" y="1880"/>
                    <a:pt x="16591" y="1422"/>
                    <a:pt x="16327" y="965"/>
                  </a:cubicBezTo>
                  <a:cubicBezTo>
                    <a:pt x="16064" y="507"/>
                    <a:pt x="15537" y="50"/>
                    <a:pt x="14088" y="4"/>
                  </a:cubicBezTo>
                  <a:cubicBezTo>
                    <a:pt x="12639" y="-42"/>
                    <a:pt x="10269" y="324"/>
                    <a:pt x="7898" y="2063"/>
                  </a:cubicBezTo>
                  <a:cubicBezTo>
                    <a:pt x="5527" y="3802"/>
                    <a:pt x="3156" y="6914"/>
                    <a:pt x="1708" y="9797"/>
                  </a:cubicBezTo>
                  <a:cubicBezTo>
                    <a:pt x="259" y="12680"/>
                    <a:pt x="-268" y="15334"/>
                    <a:pt x="127" y="17302"/>
                  </a:cubicBezTo>
                  <a:cubicBezTo>
                    <a:pt x="522" y="19270"/>
                    <a:pt x="1839" y="20551"/>
                    <a:pt x="4605" y="21055"/>
                  </a:cubicBezTo>
                  <a:cubicBezTo>
                    <a:pt x="7371" y="21558"/>
                    <a:pt x="11586" y="21283"/>
                    <a:pt x="14615" y="20734"/>
                  </a:cubicBezTo>
                  <a:cubicBezTo>
                    <a:pt x="17644" y="20185"/>
                    <a:pt x="19488" y="19361"/>
                    <a:pt x="21332" y="18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2390326" y="1298181"/>
              <a:ext cx="2603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512" y="3600"/>
                    <a:pt x="7024" y="7200"/>
                    <a:pt x="10273" y="10380"/>
                  </a:cubicBezTo>
                  <a:cubicBezTo>
                    <a:pt x="13522" y="13560"/>
                    <a:pt x="16507" y="16320"/>
                    <a:pt x="18351" y="18120"/>
                  </a:cubicBezTo>
                  <a:cubicBezTo>
                    <a:pt x="20195" y="19920"/>
                    <a:pt x="20898" y="207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2415726" y="1237766"/>
              <a:ext cx="241301" cy="498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21600" y="690"/>
                  </a:moveTo>
                  <a:cubicBezTo>
                    <a:pt x="20842" y="324"/>
                    <a:pt x="20084" y="-42"/>
                    <a:pt x="19421" y="4"/>
                  </a:cubicBezTo>
                  <a:cubicBezTo>
                    <a:pt x="18758" y="50"/>
                    <a:pt x="18189" y="507"/>
                    <a:pt x="16863" y="2200"/>
                  </a:cubicBezTo>
                  <a:cubicBezTo>
                    <a:pt x="15537" y="3894"/>
                    <a:pt x="13453" y="6822"/>
                    <a:pt x="11084" y="9614"/>
                  </a:cubicBezTo>
                  <a:cubicBezTo>
                    <a:pt x="8716" y="12405"/>
                    <a:pt x="6063" y="15060"/>
                    <a:pt x="4168" y="17027"/>
                  </a:cubicBezTo>
                  <a:cubicBezTo>
                    <a:pt x="2274" y="18995"/>
                    <a:pt x="1137" y="20277"/>
                    <a:pt x="0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2942293" y="1302959"/>
              <a:ext cx="164685" cy="344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053" fill="norm" stroke="1" extrusionOk="0">
                  <a:moveTo>
                    <a:pt x="19502" y="3976"/>
                  </a:moveTo>
                  <a:cubicBezTo>
                    <a:pt x="20042" y="3329"/>
                    <a:pt x="20582" y="2683"/>
                    <a:pt x="20852" y="1971"/>
                  </a:cubicBezTo>
                  <a:cubicBezTo>
                    <a:pt x="21122" y="1260"/>
                    <a:pt x="21122" y="484"/>
                    <a:pt x="20177" y="160"/>
                  </a:cubicBezTo>
                  <a:cubicBezTo>
                    <a:pt x="19232" y="-163"/>
                    <a:pt x="17342" y="-34"/>
                    <a:pt x="14777" y="872"/>
                  </a:cubicBezTo>
                  <a:cubicBezTo>
                    <a:pt x="12212" y="1777"/>
                    <a:pt x="8972" y="3459"/>
                    <a:pt x="6137" y="5916"/>
                  </a:cubicBezTo>
                  <a:cubicBezTo>
                    <a:pt x="3302" y="8374"/>
                    <a:pt x="872" y="11607"/>
                    <a:pt x="197" y="14388"/>
                  </a:cubicBezTo>
                  <a:cubicBezTo>
                    <a:pt x="-478" y="17169"/>
                    <a:pt x="602" y="19497"/>
                    <a:pt x="3167" y="20467"/>
                  </a:cubicBezTo>
                  <a:cubicBezTo>
                    <a:pt x="5732" y="21437"/>
                    <a:pt x="9782" y="21049"/>
                    <a:pt x="12617" y="20402"/>
                  </a:cubicBezTo>
                  <a:cubicBezTo>
                    <a:pt x="15452" y="19756"/>
                    <a:pt x="17072" y="18850"/>
                    <a:pt x="18692" y="17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2930076" y="1488681"/>
              <a:ext cx="241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74" y="16800"/>
                    <a:pt x="11747" y="12000"/>
                    <a:pt x="15347" y="8400"/>
                  </a:cubicBezTo>
                  <a:cubicBezTo>
                    <a:pt x="18947" y="4800"/>
                    <a:pt x="2027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3329047" y="1279110"/>
              <a:ext cx="172530" cy="368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78" fill="norm" stroke="1" extrusionOk="0">
                  <a:moveTo>
                    <a:pt x="21212" y="1853"/>
                  </a:moveTo>
                  <a:cubicBezTo>
                    <a:pt x="20171" y="1359"/>
                    <a:pt x="19130" y="865"/>
                    <a:pt x="17959" y="495"/>
                  </a:cubicBezTo>
                  <a:cubicBezTo>
                    <a:pt x="16788" y="125"/>
                    <a:pt x="15487" y="-122"/>
                    <a:pt x="14316" y="63"/>
                  </a:cubicBezTo>
                  <a:cubicBezTo>
                    <a:pt x="13145" y="248"/>
                    <a:pt x="12104" y="865"/>
                    <a:pt x="10022" y="2655"/>
                  </a:cubicBezTo>
                  <a:cubicBezTo>
                    <a:pt x="7940" y="4445"/>
                    <a:pt x="4817" y="7407"/>
                    <a:pt x="2735" y="10061"/>
                  </a:cubicBezTo>
                  <a:cubicBezTo>
                    <a:pt x="653" y="12715"/>
                    <a:pt x="-388" y="15060"/>
                    <a:pt x="132" y="16911"/>
                  </a:cubicBezTo>
                  <a:cubicBezTo>
                    <a:pt x="653" y="18763"/>
                    <a:pt x="2735" y="20120"/>
                    <a:pt x="4557" y="20799"/>
                  </a:cubicBezTo>
                  <a:cubicBezTo>
                    <a:pt x="6378" y="21478"/>
                    <a:pt x="7940" y="21478"/>
                    <a:pt x="9501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3503478" y="1387862"/>
              <a:ext cx="207649" cy="208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093" fill="norm" stroke="1" extrusionOk="0">
                  <a:moveTo>
                    <a:pt x="14062" y="6978"/>
                  </a:moveTo>
                  <a:cubicBezTo>
                    <a:pt x="12550" y="4626"/>
                    <a:pt x="11038" y="2273"/>
                    <a:pt x="9742" y="990"/>
                  </a:cubicBezTo>
                  <a:cubicBezTo>
                    <a:pt x="8446" y="-293"/>
                    <a:pt x="7366" y="-507"/>
                    <a:pt x="5638" y="1418"/>
                  </a:cubicBezTo>
                  <a:cubicBezTo>
                    <a:pt x="3910" y="3343"/>
                    <a:pt x="1534" y="7406"/>
                    <a:pt x="562" y="10614"/>
                  </a:cubicBezTo>
                  <a:cubicBezTo>
                    <a:pt x="-410" y="13822"/>
                    <a:pt x="22" y="16174"/>
                    <a:pt x="778" y="17457"/>
                  </a:cubicBezTo>
                  <a:cubicBezTo>
                    <a:pt x="1534" y="18741"/>
                    <a:pt x="2614" y="18954"/>
                    <a:pt x="4450" y="17671"/>
                  </a:cubicBezTo>
                  <a:cubicBezTo>
                    <a:pt x="6286" y="16388"/>
                    <a:pt x="8878" y="13608"/>
                    <a:pt x="10282" y="11255"/>
                  </a:cubicBezTo>
                  <a:cubicBezTo>
                    <a:pt x="11686" y="8903"/>
                    <a:pt x="11902" y="6978"/>
                    <a:pt x="12118" y="6550"/>
                  </a:cubicBezTo>
                  <a:cubicBezTo>
                    <a:pt x="12334" y="6123"/>
                    <a:pt x="12550" y="7192"/>
                    <a:pt x="14062" y="9865"/>
                  </a:cubicBezTo>
                  <a:cubicBezTo>
                    <a:pt x="15574" y="12539"/>
                    <a:pt x="18382" y="16816"/>
                    <a:pt x="21190" y="21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3780976" y="1615681"/>
              <a:ext cx="825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4142926" y="1196581"/>
              <a:ext cx="145552" cy="418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548" fill="norm" stroke="1" extrusionOk="0">
                  <a:moveTo>
                    <a:pt x="0" y="0"/>
                  </a:moveTo>
                  <a:cubicBezTo>
                    <a:pt x="309" y="4145"/>
                    <a:pt x="617" y="8291"/>
                    <a:pt x="771" y="11509"/>
                  </a:cubicBezTo>
                  <a:cubicBezTo>
                    <a:pt x="926" y="14727"/>
                    <a:pt x="926" y="17018"/>
                    <a:pt x="926" y="18491"/>
                  </a:cubicBezTo>
                  <a:cubicBezTo>
                    <a:pt x="926" y="19964"/>
                    <a:pt x="926" y="20618"/>
                    <a:pt x="771" y="20673"/>
                  </a:cubicBezTo>
                  <a:cubicBezTo>
                    <a:pt x="617" y="20727"/>
                    <a:pt x="309" y="20182"/>
                    <a:pt x="926" y="18764"/>
                  </a:cubicBezTo>
                  <a:cubicBezTo>
                    <a:pt x="1543" y="17345"/>
                    <a:pt x="3086" y="15055"/>
                    <a:pt x="4320" y="13691"/>
                  </a:cubicBezTo>
                  <a:cubicBezTo>
                    <a:pt x="5554" y="12327"/>
                    <a:pt x="6480" y="11891"/>
                    <a:pt x="7560" y="11509"/>
                  </a:cubicBezTo>
                  <a:cubicBezTo>
                    <a:pt x="8640" y="11127"/>
                    <a:pt x="9874" y="10800"/>
                    <a:pt x="11263" y="10745"/>
                  </a:cubicBezTo>
                  <a:cubicBezTo>
                    <a:pt x="12651" y="10691"/>
                    <a:pt x="14194" y="10909"/>
                    <a:pt x="16200" y="12000"/>
                  </a:cubicBezTo>
                  <a:cubicBezTo>
                    <a:pt x="18206" y="13091"/>
                    <a:pt x="20674" y="15055"/>
                    <a:pt x="21137" y="16691"/>
                  </a:cubicBezTo>
                  <a:cubicBezTo>
                    <a:pt x="21600" y="18327"/>
                    <a:pt x="20057" y="19636"/>
                    <a:pt x="17434" y="20400"/>
                  </a:cubicBezTo>
                  <a:cubicBezTo>
                    <a:pt x="14811" y="21164"/>
                    <a:pt x="11109" y="21382"/>
                    <a:pt x="8331" y="21491"/>
                  </a:cubicBezTo>
                  <a:cubicBezTo>
                    <a:pt x="5554" y="21600"/>
                    <a:pt x="3703" y="21600"/>
                    <a:pt x="2314" y="21055"/>
                  </a:cubicBezTo>
                  <a:cubicBezTo>
                    <a:pt x="926" y="20509"/>
                    <a:pt x="0" y="19418"/>
                    <a:pt x="463" y="18655"/>
                  </a:cubicBezTo>
                  <a:cubicBezTo>
                    <a:pt x="926" y="17891"/>
                    <a:pt x="2777" y="17455"/>
                    <a:pt x="4629" y="17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4396926" y="1228331"/>
              <a:ext cx="86515" cy="370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1" h="21475" fill="norm" stroke="1" extrusionOk="0">
                  <a:moveTo>
                    <a:pt x="3014" y="0"/>
                  </a:moveTo>
                  <a:cubicBezTo>
                    <a:pt x="9544" y="2577"/>
                    <a:pt x="16074" y="5155"/>
                    <a:pt x="18837" y="8223"/>
                  </a:cubicBezTo>
                  <a:cubicBezTo>
                    <a:pt x="21600" y="11291"/>
                    <a:pt x="20595" y="14850"/>
                    <a:pt x="18586" y="17120"/>
                  </a:cubicBezTo>
                  <a:cubicBezTo>
                    <a:pt x="16577" y="19391"/>
                    <a:pt x="13563" y="20373"/>
                    <a:pt x="10800" y="20925"/>
                  </a:cubicBezTo>
                  <a:cubicBezTo>
                    <a:pt x="8037" y="21477"/>
                    <a:pt x="5526" y="21600"/>
                    <a:pt x="3767" y="21355"/>
                  </a:cubicBezTo>
                  <a:cubicBezTo>
                    <a:pt x="2009" y="21109"/>
                    <a:pt x="1005" y="20495"/>
                    <a:pt x="502" y="19759"/>
                  </a:cubicBezTo>
                  <a:cubicBezTo>
                    <a:pt x="0" y="19023"/>
                    <a:pt x="0" y="18164"/>
                    <a:pt x="0" y="17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4511226" y="1164831"/>
              <a:ext cx="139626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600" fill="norm" stroke="1" extrusionOk="0">
                  <a:moveTo>
                    <a:pt x="0" y="0"/>
                  </a:moveTo>
                  <a:cubicBezTo>
                    <a:pt x="3812" y="0"/>
                    <a:pt x="7624" y="0"/>
                    <a:pt x="11276" y="986"/>
                  </a:cubicBezTo>
                  <a:cubicBezTo>
                    <a:pt x="14929" y="1971"/>
                    <a:pt x="18424" y="3943"/>
                    <a:pt x="20012" y="6343"/>
                  </a:cubicBezTo>
                  <a:cubicBezTo>
                    <a:pt x="21600" y="8743"/>
                    <a:pt x="21282" y="11571"/>
                    <a:pt x="18265" y="14186"/>
                  </a:cubicBezTo>
                  <a:cubicBezTo>
                    <a:pt x="15247" y="16800"/>
                    <a:pt x="9529" y="19200"/>
                    <a:pt x="38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5006526" y="1393431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4400"/>
                    <a:pt x="12150" y="7200"/>
                    <a:pt x="15750" y="3600"/>
                  </a:cubicBezTo>
                  <a:cubicBezTo>
                    <a:pt x="19350" y="0"/>
                    <a:pt x="2047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5042509" y="1545831"/>
              <a:ext cx="230718" cy="1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82" y="0"/>
                  </a:moveTo>
                  <a:cubicBezTo>
                    <a:pt x="991" y="4320"/>
                    <a:pt x="0" y="8640"/>
                    <a:pt x="0" y="12960"/>
                  </a:cubicBezTo>
                  <a:cubicBezTo>
                    <a:pt x="0" y="17280"/>
                    <a:pt x="991" y="21600"/>
                    <a:pt x="4756" y="21600"/>
                  </a:cubicBezTo>
                  <a:cubicBezTo>
                    <a:pt x="8521" y="21600"/>
                    <a:pt x="15061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5735239" y="1097098"/>
              <a:ext cx="204738" cy="736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527" fill="norm" stroke="1" extrusionOk="0">
                  <a:moveTo>
                    <a:pt x="21104" y="2166"/>
                  </a:moveTo>
                  <a:cubicBezTo>
                    <a:pt x="20231" y="1609"/>
                    <a:pt x="19359" y="1052"/>
                    <a:pt x="18486" y="650"/>
                  </a:cubicBezTo>
                  <a:cubicBezTo>
                    <a:pt x="17613" y="248"/>
                    <a:pt x="16740" y="0"/>
                    <a:pt x="14668" y="0"/>
                  </a:cubicBezTo>
                  <a:cubicBezTo>
                    <a:pt x="12595" y="0"/>
                    <a:pt x="9322" y="248"/>
                    <a:pt x="6486" y="1300"/>
                  </a:cubicBezTo>
                  <a:cubicBezTo>
                    <a:pt x="3649" y="2352"/>
                    <a:pt x="1249" y="4209"/>
                    <a:pt x="377" y="5972"/>
                  </a:cubicBezTo>
                  <a:cubicBezTo>
                    <a:pt x="-496" y="7736"/>
                    <a:pt x="159" y="9407"/>
                    <a:pt x="2231" y="10986"/>
                  </a:cubicBezTo>
                  <a:cubicBezTo>
                    <a:pt x="4304" y="12564"/>
                    <a:pt x="7795" y="14049"/>
                    <a:pt x="10304" y="15504"/>
                  </a:cubicBezTo>
                  <a:cubicBezTo>
                    <a:pt x="12813" y="16958"/>
                    <a:pt x="14340" y="18382"/>
                    <a:pt x="14122" y="19372"/>
                  </a:cubicBezTo>
                  <a:cubicBezTo>
                    <a:pt x="13904" y="20362"/>
                    <a:pt x="11940" y="20919"/>
                    <a:pt x="10304" y="21229"/>
                  </a:cubicBezTo>
                  <a:cubicBezTo>
                    <a:pt x="8668" y="21538"/>
                    <a:pt x="7359" y="21600"/>
                    <a:pt x="5831" y="21445"/>
                  </a:cubicBezTo>
                  <a:cubicBezTo>
                    <a:pt x="4304" y="21291"/>
                    <a:pt x="2559" y="20919"/>
                    <a:pt x="813" y="20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5705026" y="2012040"/>
              <a:ext cx="177801" cy="156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14657" y="10870"/>
                  </a:moveTo>
                  <a:cubicBezTo>
                    <a:pt x="13371" y="7126"/>
                    <a:pt x="12086" y="3382"/>
                    <a:pt x="10800" y="1510"/>
                  </a:cubicBezTo>
                  <a:cubicBezTo>
                    <a:pt x="9514" y="-362"/>
                    <a:pt x="8229" y="-362"/>
                    <a:pt x="6686" y="790"/>
                  </a:cubicBezTo>
                  <a:cubicBezTo>
                    <a:pt x="5143" y="1942"/>
                    <a:pt x="3343" y="4246"/>
                    <a:pt x="2057" y="6982"/>
                  </a:cubicBezTo>
                  <a:cubicBezTo>
                    <a:pt x="771" y="9718"/>
                    <a:pt x="0" y="12886"/>
                    <a:pt x="0" y="15046"/>
                  </a:cubicBezTo>
                  <a:cubicBezTo>
                    <a:pt x="0" y="17206"/>
                    <a:pt x="771" y="18358"/>
                    <a:pt x="1800" y="18934"/>
                  </a:cubicBezTo>
                  <a:cubicBezTo>
                    <a:pt x="2829" y="19510"/>
                    <a:pt x="4114" y="19510"/>
                    <a:pt x="5271" y="18790"/>
                  </a:cubicBezTo>
                  <a:cubicBezTo>
                    <a:pt x="6429" y="18070"/>
                    <a:pt x="7457" y="16630"/>
                    <a:pt x="8357" y="15190"/>
                  </a:cubicBezTo>
                  <a:cubicBezTo>
                    <a:pt x="9257" y="13750"/>
                    <a:pt x="10029" y="12310"/>
                    <a:pt x="10543" y="12310"/>
                  </a:cubicBezTo>
                  <a:cubicBezTo>
                    <a:pt x="11057" y="12310"/>
                    <a:pt x="11314" y="13750"/>
                    <a:pt x="11829" y="15190"/>
                  </a:cubicBezTo>
                  <a:cubicBezTo>
                    <a:pt x="12343" y="16630"/>
                    <a:pt x="13114" y="18070"/>
                    <a:pt x="14786" y="19078"/>
                  </a:cubicBezTo>
                  <a:cubicBezTo>
                    <a:pt x="16457" y="20086"/>
                    <a:pt x="19029" y="20662"/>
                    <a:pt x="21600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5685976" y="675881"/>
              <a:ext cx="107208" cy="293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528" fill="norm" stroke="1" extrusionOk="0">
                  <a:moveTo>
                    <a:pt x="6231" y="0"/>
                  </a:moveTo>
                  <a:cubicBezTo>
                    <a:pt x="7477" y="5750"/>
                    <a:pt x="8723" y="11499"/>
                    <a:pt x="9346" y="14840"/>
                  </a:cubicBezTo>
                  <a:cubicBezTo>
                    <a:pt x="9969" y="18181"/>
                    <a:pt x="9969" y="19114"/>
                    <a:pt x="9969" y="19968"/>
                  </a:cubicBezTo>
                  <a:cubicBezTo>
                    <a:pt x="9969" y="20823"/>
                    <a:pt x="9969" y="21600"/>
                    <a:pt x="9762" y="21522"/>
                  </a:cubicBezTo>
                  <a:cubicBezTo>
                    <a:pt x="9554" y="21445"/>
                    <a:pt x="9138" y="20512"/>
                    <a:pt x="8931" y="19036"/>
                  </a:cubicBezTo>
                  <a:cubicBezTo>
                    <a:pt x="8723" y="17560"/>
                    <a:pt x="8723" y="15540"/>
                    <a:pt x="8931" y="13908"/>
                  </a:cubicBezTo>
                  <a:cubicBezTo>
                    <a:pt x="9138" y="12276"/>
                    <a:pt x="9554" y="11033"/>
                    <a:pt x="10800" y="10412"/>
                  </a:cubicBezTo>
                  <a:cubicBezTo>
                    <a:pt x="12046" y="9790"/>
                    <a:pt x="14123" y="9790"/>
                    <a:pt x="15785" y="10101"/>
                  </a:cubicBezTo>
                  <a:cubicBezTo>
                    <a:pt x="17446" y="10412"/>
                    <a:pt x="18692" y="11033"/>
                    <a:pt x="19731" y="12354"/>
                  </a:cubicBezTo>
                  <a:cubicBezTo>
                    <a:pt x="20769" y="13675"/>
                    <a:pt x="21600" y="15695"/>
                    <a:pt x="20562" y="17249"/>
                  </a:cubicBezTo>
                  <a:cubicBezTo>
                    <a:pt x="19523" y="18803"/>
                    <a:pt x="16615" y="19891"/>
                    <a:pt x="12877" y="20201"/>
                  </a:cubicBezTo>
                  <a:cubicBezTo>
                    <a:pt x="9138" y="20512"/>
                    <a:pt x="4569" y="20046"/>
                    <a:pt x="0" y="19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5990776" y="1148051"/>
              <a:ext cx="184151" cy="526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21600" y="6104"/>
                  </a:moveTo>
                  <a:cubicBezTo>
                    <a:pt x="21600" y="4469"/>
                    <a:pt x="21600" y="2834"/>
                    <a:pt x="21476" y="1801"/>
                  </a:cubicBezTo>
                  <a:cubicBezTo>
                    <a:pt x="21352" y="769"/>
                    <a:pt x="21103" y="338"/>
                    <a:pt x="19738" y="123"/>
                  </a:cubicBezTo>
                  <a:cubicBezTo>
                    <a:pt x="18372" y="-92"/>
                    <a:pt x="15890" y="-92"/>
                    <a:pt x="14028" y="683"/>
                  </a:cubicBezTo>
                  <a:cubicBezTo>
                    <a:pt x="12166" y="1457"/>
                    <a:pt x="10924" y="3006"/>
                    <a:pt x="10179" y="4856"/>
                  </a:cubicBezTo>
                  <a:cubicBezTo>
                    <a:pt x="9434" y="6706"/>
                    <a:pt x="9186" y="8858"/>
                    <a:pt x="8938" y="11439"/>
                  </a:cubicBezTo>
                  <a:cubicBezTo>
                    <a:pt x="8690" y="14021"/>
                    <a:pt x="8441" y="17033"/>
                    <a:pt x="7945" y="18840"/>
                  </a:cubicBezTo>
                  <a:cubicBezTo>
                    <a:pt x="7448" y="20647"/>
                    <a:pt x="6703" y="21250"/>
                    <a:pt x="5959" y="21379"/>
                  </a:cubicBezTo>
                  <a:cubicBezTo>
                    <a:pt x="5214" y="21508"/>
                    <a:pt x="4469" y="21164"/>
                    <a:pt x="3476" y="20432"/>
                  </a:cubicBezTo>
                  <a:cubicBezTo>
                    <a:pt x="2483" y="19701"/>
                    <a:pt x="1241" y="18582"/>
                    <a:pt x="0" y="17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5952676" y="1463281"/>
              <a:ext cx="215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47" y="15840"/>
                    <a:pt x="1694" y="10080"/>
                    <a:pt x="5294" y="6480"/>
                  </a:cubicBezTo>
                  <a:cubicBezTo>
                    <a:pt x="8894" y="2880"/>
                    <a:pt x="1524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6359671" y="1211169"/>
              <a:ext cx="132756" cy="396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06" fill="norm" stroke="1" extrusionOk="0">
                  <a:moveTo>
                    <a:pt x="21504" y="1612"/>
                  </a:moveTo>
                  <a:cubicBezTo>
                    <a:pt x="21504" y="1041"/>
                    <a:pt x="21504" y="469"/>
                    <a:pt x="20647" y="184"/>
                  </a:cubicBezTo>
                  <a:cubicBezTo>
                    <a:pt x="19790" y="-102"/>
                    <a:pt x="18075" y="-102"/>
                    <a:pt x="16018" y="527"/>
                  </a:cubicBezTo>
                  <a:cubicBezTo>
                    <a:pt x="13961" y="1155"/>
                    <a:pt x="11561" y="2412"/>
                    <a:pt x="8818" y="4641"/>
                  </a:cubicBezTo>
                  <a:cubicBezTo>
                    <a:pt x="6075" y="6869"/>
                    <a:pt x="2990" y="10069"/>
                    <a:pt x="1447" y="12812"/>
                  </a:cubicBezTo>
                  <a:cubicBezTo>
                    <a:pt x="-96" y="15555"/>
                    <a:pt x="-96" y="17841"/>
                    <a:pt x="75" y="19269"/>
                  </a:cubicBezTo>
                  <a:cubicBezTo>
                    <a:pt x="247" y="20698"/>
                    <a:pt x="590" y="21269"/>
                    <a:pt x="2304" y="21384"/>
                  </a:cubicBezTo>
                  <a:cubicBezTo>
                    <a:pt x="4018" y="21498"/>
                    <a:pt x="7104" y="21155"/>
                    <a:pt x="10190" y="20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6498213" y="1319652"/>
              <a:ext cx="222814" cy="237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070" fill="norm" stroke="1" extrusionOk="0">
                  <a:moveTo>
                    <a:pt x="665" y="2602"/>
                  </a:moveTo>
                  <a:cubicBezTo>
                    <a:pt x="258" y="1475"/>
                    <a:pt x="-150" y="348"/>
                    <a:pt x="54" y="67"/>
                  </a:cubicBezTo>
                  <a:cubicBezTo>
                    <a:pt x="258" y="-215"/>
                    <a:pt x="1073" y="348"/>
                    <a:pt x="2397" y="2602"/>
                  </a:cubicBezTo>
                  <a:cubicBezTo>
                    <a:pt x="3722" y="4856"/>
                    <a:pt x="5556" y="8801"/>
                    <a:pt x="5963" y="12088"/>
                  </a:cubicBezTo>
                  <a:cubicBezTo>
                    <a:pt x="6371" y="15375"/>
                    <a:pt x="5352" y="18004"/>
                    <a:pt x="4333" y="19507"/>
                  </a:cubicBezTo>
                  <a:cubicBezTo>
                    <a:pt x="3314" y="21009"/>
                    <a:pt x="2295" y="21385"/>
                    <a:pt x="1786" y="20822"/>
                  </a:cubicBezTo>
                  <a:cubicBezTo>
                    <a:pt x="1276" y="20258"/>
                    <a:pt x="1276" y="18755"/>
                    <a:pt x="2703" y="15844"/>
                  </a:cubicBezTo>
                  <a:cubicBezTo>
                    <a:pt x="4129" y="12933"/>
                    <a:pt x="6982" y="8613"/>
                    <a:pt x="8918" y="5983"/>
                  </a:cubicBezTo>
                  <a:cubicBezTo>
                    <a:pt x="10854" y="3354"/>
                    <a:pt x="11873" y="2415"/>
                    <a:pt x="12280" y="2415"/>
                  </a:cubicBezTo>
                  <a:cubicBezTo>
                    <a:pt x="12688" y="2415"/>
                    <a:pt x="12484" y="3354"/>
                    <a:pt x="12280" y="5232"/>
                  </a:cubicBezTo>
                  <a:cubicBezTo>
                    <a:pt x="12076" y="7110"/>
                    <a:pt x="11873" y="9928"/>
                    <a:pt x="12586" y="11994"/>
                  </a:cubicBezTo>
                  <a:cubicBezTo>
                    <a:pt x="13299" y="14060"/>
                    <a:pt x="14929" y="15375"/>
                    <a:pt x="16559" y="15844"/>
                  </a:cubicBezTo>
                  <a:cubicBezTo>
                    <a:pt x="18190" y="16314"/>
                    <a:pt x="19820" y="15938"/>
                    <a:pt x="21450" y="15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6759126" y="1209281"/>
              <a:ext cx="99484" cy="401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0"/>
                  </a:moveTo>
                  <a:cubicBezTo>
                    <a:pt x="1379" y="1131"/>
                    <a:pt x="2757" y="2262"/>
                    <a:pt x="6204" y="4410"/>
                  </a:cubicBezTo>
                  <a:cubicBezTo>
                    <a:pt x="9651" y="6559"/>
                    <a:pt x="15166" y="9726"/>
                    <a:pt x="18153" y="12440"/>
                  </a:cubicBezTo>
                  <a:cubicBezTo>
                    <a:pt x="21140" y="15154"/>
                    <a:pt x="21600" y="17416"/>
                    <a:pt x="21600" y="18829"/>
                  </a:cubicBezTo>
                  <a:cubicBezTo>
                    <a:pt x="21600" y="20243"/>
                    <a:pt x="21140" y="20808"/>
                    <a:pt x="19762" y="21148"/>
                  </a:cubicBezTo>
                  <a:cubicBezTo>
                    <a:pt x="18383" y="21487"/>
                    <a:pt x="16085" y="21600"/>
                    <a:pt x="14706" y="21261"/>
                  </a:cubicBezTo>
                  <a:cubicBezTo>
                    <a:pt x="13328" y="20921"/>
                    <a:pt x="12868" y="20130"/>
                    <a:pt x="12409" y="19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7197866" y="1080939"/>
              <a:ext cx="469311" cy="526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25" fill="norm" stroke="1" extrusionOk="0">
                  <a:moveTo>
                    <a:pt x="5785" y="15997"/>
                  </a:moveTo>
                  <a:cubicBezTo>
                    <a:pt x="5881" y="15569"/>
                    <a:pt x="5978" y="15140"/>
                    <a:pt x="6027" y="14712"/>
                  </a:cubicBezTo>
                  <a:cubicBezTo>
                    <a:pt x="6075" y="14283"/>
                    <a:pt x="6075" y="13854"/>
                    <a:pt x="5785" y="13640"/>
                  </a:cubicBezTo>
                  <a:cubicBezTo>
                    <a:pt x="5494" y="13426"/>
                    <a:pt x="4913" y="13426"/>
                    <a:pt x="3944" y="14112"/>
                  </a:cubicBezTo>
                  <a:cubicBezTo>
                    <a:pt x="2976" y="14797"/>
                    <a:pt x="1619" y="16169"/>
                    <a:pt x="845" y="17454"/>
                  </a:cubicBezTo>
                  <a:cubicBezTo>
                    <a:pt x="70" y="18740"/>
                    <a:pt x="-124" y="19940"/>
                    <a:pt x="70" y="20626"/>
                  </a:cubicBezTo>
                  <a:cubicBezTo>
                    <a:pt x="263" y="21312"/>
                    <a:pt x="845" y="21483"/>
                    <a:pt x="1571" y="21183"/>
                  </a:cubicBezTo>
                  <a:cubicBezTo>
                    <a:pt x="2298" y="20883"/>
                    <a:pt x="3169" y="20112"/>
                    <a:pt x="4283" y="18226"/>
                  </a:cubicBezTo>
                  <a:cubicBezTo>
                    <a:pt x="5397" y="16340"/>
                    <a:pt x="6753" y="13340"/>
                    <a:pt x="7625" y="10340"/>
                  </a:cubicBezTo>
                  <a:cubicBezTo>
                    <a:pt x="8497" y="7340"/>
                    <a:pt x="8884" y="4340"/>
                    <a:pt x="9029" y="2583"/>
                  </a:cubicBezTo>
                  <a:cubicBezTo>
                    <a:pt x="9175" y="826"/>
                    <a:pt x="9078" y="312"/>
                    <a:pt x="8787" y="97"/>
                  </a:cubicBezTo>
                  <a:cubicBezTo>
                    <a:pt x="8497" y="-117"/>
                    <a:pt x="8012" y="-31"/>
                    <a:pt x="7431" y="912"/>
                  </a:cubicBezTo>
                  <a:cubicBezTo>
                    <a:pt x="6850" y="1854"/>
                    <a:pt x="6172" y="3654"/>
                    <a:pt x="5639" y="5883"/>
                  </a:cubicBezTo>
                  <a:cubicBezTo>
                    <a:pt x="5106" y="8112"/>
                    <a:pt x="4719" y="10769"/>
                    <a:pt x="4477" y="12997"/>
                  </a:cubicBezTo>
                  <a:cubicBezTo>
                    <a:pt x="4235" y="15226"/>
                    <a:pt x="4138" y="17026"/>
                    <a:pt x="4089" y="18183"/>
                  </a:cubicBezTo>
                  <a:cubicBezTo>
                    <a:pt x="4041" y="19340"/>
                    <a:pt x="4041" y="19854"/>
                    <a:pt x="4235" y="19897"/>
                  </a:cubicBezTo>
                  <a:cubicBezTo>
                    <a:pt x="4428" y="19940"/>
                    <a:pt x="4816" y="19512"/>
                    <a:pt x="5639" y="18269"/>
                  </a:cubicBezTo>
                  <a:cubicBezTo>
                    <a:pt x="6463" y="17026"/>
                    <a:pt x="7722" y="14969"/>
                    <a:pt x="8545" y="13726"/>
                  </a:cubicBezTo>
                  <a:cubicBezTo>
                    <a:pt x="9368" y="12483"/>
                    <a:pt x="9756" y="12054"/>
                    <a:pt x="10192" y="11754"/>
                  </a:cubicBezTo>
                  <a:cubicBezTo>
                    <a:pt x="10628" y="11454"/>
                    <a:pt x="11112" y="11283"/>
                    <a:pt x="11499" y="11369"/>
                  </a:cubicBezTo>
                  <a:cubicBezTo>
                    <a:pt x="11887" y="11454"/>
                    <a:pt x="12177" y="11797"/>
                    <a:pt x="12371" y="12740"/>
                  </a:cubicBezTo>
                  <a:cubicBezTo>
                    <a:pt x="12565" y="13683"/>
                    <a:pt x="12662" y="15226"/>
                    <a:pt x="12371" y="16554"/>
                  </a:cubicBezTo>
                  <a:cubicBezTo>
                    <a:pt x="12080" y="17883"/>
                    <a:pt x="11402" y="18997"/>
                    <a:pt x="10870" y="19683"/>
                  </a:cubicBezTo>
                  <a:cubicBezTo>
                    <a:pt x="10337" y="20369"/>
                    <a:pt x="9950" y="20626"/>
                    <a:pt x="9707" y="20540"/>
                  </a:cubicBezTo>
                  <a:cubicBezTo>
                    <a:pt x="9465" y="20454"/>
                    <a:pt x="9368" y="20026"/>
                    <a:pt x="9756" y="19083"/>
                  </a:cubicBezTo>
                  <a:cubicBezTo>
                    <a:pt x="10143" y="18140"/>
                    <a:pt x="11015" y="16683"/>
                    <a:pt x="12129" y="15440"/>
                  </a:cubicBezTo>
                  <a:cubicBezTo>
                    <a:pt x="13243" y="14197"/>
                    <a:pt x="14599" y="13169"/>
                    <a:pt x="15567" y="12397"/>
                  </a:cubicBezTo>
                  <a:cubicBezTo>
                    <a:pt x="16536" y="11626"/>
                    <a:pt x="17117" y="11112"/>
                    <a:pt x="17214" y="11069"/>
                  </a:cubicBezTo>
                  <a:cubicBezTo>
                    <a:pt x="17311" y="11026"/>
                    <a:pt x="16924" y="11454"/>
                    <a:pt x="16294" y="12440"/>
                  </a:cubicBezTo>
                  <a:cubicBezTo>
                    <a:pt x="15664" y="13426"/>
                    <a:pt x="14793" y="14969"/>
                    <a:pt x="14647" y="16169"/>
                  </a:cubicBezTo>
                  <a:cubicBezTo>
                    <a:pt x="14502" y="17369"/>
                    <a:pt x="15083" y="18226"/>
                    <a:pt x="16342" y="18569"/>
                  </a:cubicBezTo>
                  <a:cubicBezTo>
                    <a:pt x="17602" y="18912"/>
                    <a:pt x="19539" y="18740"/>
                    <a:pt x="21476" y="18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6168576" y="1679181"/>
              <a:ext cx="107951" cy="186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0"/>
                  </a:moveTo>
                  <a:cubicBezTo>
                    <a:pt x="4235" y="5097"/>
                    <a:pt x="8471" y="10193"/>
                    <a:pt x="11435" y="13227"/>
                  </a:cubicBezTo>
                  <a:cubicBezTo>
                    <a:pt x="14400" y="16261"/>
                    <a:pt x="16094" y="17231"/>
                    <a:pt x="17576" y="18324"/>
                  </a:cubicBezTo>
                  <a:cubicBezTo>
                    <a:pt x="19059" y="19416"/>
                    <a:pt x="20329" y="20629"/>
                    <a:pt x="20965" y="21115"/>
                  </a:cubicBezTo>
                  <a:cubicBezTo>
                    <a:pt x="21600" y="21600"/>
                    <a:pt x="21600" y="21357"/>
                    <a:pt x="21600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6181276" y="1666481"/>
              <a:ext cx="1143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979"/>
                    <a:pt x="12000" y="7958"/>
                    <a:pt x="8400" y="11558"/>
                  </a:cubicBezTo>
                  <a:cubicBezTo>
                    <a:pt x="4800" y="15158"/>
                    <a:pt x="2400" y="183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3264509" y="1742681"/>
              <a:ext cx="300568" cy="94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8366" y="17280"/>
                  </a:moveTo>
                  <a:cubicBezTo>
                    <a:pt x="6085" y="18720"/>
                    <a:pt x="3803" y="20160"/>
                    <a:pt x="2282" y="20880"/>
                  </a:cubicBezTo>
                  <a:cubicBezTo>
                    <a:pt x="761" y="21600"/>
                    <a:pt x="0" y="21600"/>
                    <a:pt x="0" y="20640"/>
                  </a:cubicBezTo>
                  <a:cubicBezTo>
                    <a:pt x="0" y="19680"/>
                    <a:pt x="761" y="17760"/>
                    <a:pt x="2738" y="15120"/>
                  </a:cubicBezTo>
                  <a:cubicBezTo>
                    <a:pt x="4715" y="12480"/>
                    <a:pt x="7910" y="9120"/>
                    <a:pt x="10192" y="7200"/>
                  </a:cubicBezTo>
                  <a:cubicBezTo>
                    <a:pt x="12473" y="5280"/>
                    <a:pt x="13842" y="4800"/>
                    <a:pt x="14146" y="5040"/>
                  </a:cubicBezTo>
                  <a:cubicBezTo>
                    <a:pt x="14451" y="5280"/>
                    <a:pt x="13690" y="6240"/>
                    <a:pt x="11637" y="8640"/>
                  </a:cubicBezTo>
                  <a:cubicBezTo>
                    <a:pt x="9583" y="11040"/>
                    <a:pt x="6237" y="14880"/>
                    <a:pt x="3879" y="17280"/>
                  </a:cubicBezTo>
                  <a:cubicBezTo>
                    <a:pt x="1521" y="19680"/>
                    <a:pt x="152" y="20640"/>
                    <a:pt x="152" y="20640"/>
                  </a:cubicBezTo>
                  <a:cubicBezTo>
                    <a:pt x="152" y="20640"/>
                    <a:pt x="1521" y="19680"/>
                    <a:pt x="4792" y="16560"/>
                  </a:cubicBezTo>
                  <a:cubicBezTo>
                    <a:pt x="8062" y="13440"/>
                    <a:pt x="13234" y="8160"/>
                    <a:pt x="16352" y="5040"/>
                  </a:cubicBezTo>
                  <a:cubicBezTo>
                    <a:pt x="19470" y="1920"/>
                    <a:pt x="20535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4358826" y="1710931"/>
              <a:ext cx="171451" cy="43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9257"/>
                  </a:moveTo>
                  <a:cubicBezTo>
                    <a:pt x="1067" y="6171"/>
                    <a:pt x="2133" y="3086"/>
                    <a:pt x="3333" y="1543"/>
                  </a:cubicBezTo>
                  <a:cubicBezTo>
                    <a:pt x="4533" y="0"/>
                    <a:pt x="5867" y="0"/>
                    <a:pt x="7200" y="0"/>
                  </a:cubicBezTo>
                  <a:cubicBezTo>
                    <a:pt x="8533" y="0"/>
                    <a:pt x="9867" y="0"/>
                    <a:pt x="10000" y="2057"/>
                  </a:cubicBezTo>
                  <a:cubicBezTo>
                    <a:pt x="10133" y="4114"/>
                    <a:pt x="9067" y="8229"/>
                    <a:pt x="7600" y="11829"/>
                  </a:cubicBezTo>
                  <a:cubicBezTo>
                    <a:pt x="6133" y="15429"/>
                    <a:pt x="4267" y="18514"/>
                    <a:pt x="4133" y="20057"/>
                  </a:cubicBezTo>
                  <a:cubicBezTo>
                    <a:pt x="4000" y="21600"/>
                    <a:pt x="5600" y="21600"/>
                    <a:pt x="8800" y="20057"/>
                  </a:cubicBezTo>
                  <a:cubicBezTo>
                    <a:pt x="12000" y="18514"/>
                    <a:pt x="16800" y="15429"/>
                    <a:pt x="21600" y="12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9429529" y="1007605"/>
              <a:ext cx="129645" cy="536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1" h="21539" fill="norm" stroke="1" extrusionOk="0">
                  <a:moveTo>
                    <a:pt x="1482" y="9889"/>
                  </a:moveTo>
                  <a:cubicBezTo>
                    <a:pt x="2157" y="12100"/>
                    <a:pt x="2832" y="14311"/>
                    <a:pt x="3170" y="16054"/>
                  </a:cubicBezTo>
                  <a:cubicBezTo>
                    <a:pt x="3507" y="17797"/>
                    <a:pt x="3507" y="19073"/>
                    <a:pt x="3507" y="20008"/>
                  </a:cubicBezTo>
                  <a:cubicBezTo>
                    <a:pt x="3507" y="20944"/>
                    <a:pt x="3507" y="21539"/>
                    <a:pt x="3507" y="21539"/>
                  </a:cubicBezTo>
                  <a:cubicBezTo>
                    <a:pt x="3507" y="21539"/>
                    <a:pt x="3507" y="20944"/>
                    <a:pt x="3001" y="19200"/>
                  </a:cubicBezTo>
                  <a:cubicBezTo>
                    <a:pt x="2495" y="17457"/>
                    <a:pt x="1482" y="14566"/>
                    <a:pt x="807" y="11845"/>
                  </a:cubicBezTo>
                  <a:cubicBezTo>
                    <a:pt x="132" y="9123"/>
                    <a:pt x="-205" y="6572"/>
                    <a:pt x="132" y="4786"/>
                  </a:cubicBezTo>
                  <a:cubicBezTo>
                    <a:pt x="470" y="3000"/>
                    <a:pt x="1482" y="1980"/>
                    <a:pt x="2495" y="1300"/>
                  </a:cubicBezTo>
                  <a:cubicBezTo>
                    <a:pt x="3507" y="619"/>
                    <a:pt x="4520" y="279"/>
                    <a:pt x="6207" y="109"/>
                  </a:cubicBezTo>
                  <a:cubicBezTo>
                    <a:pt x="7895" y="-61"/>
                    <a:pt x="10257" y="-61"/>
                    <a:pt x="12789" y="322"/>
                  </a:cubicBezTo>
                  <a:cubicBezTo>
                    <a:pt x="15320" y="704"/>
                    <a:pt x="18020" y="1470"/>
                    <a:pt x="19539" y="2490"/>
                  </a:cubicBezTo>
                  <a:cubicBezTo>
                    <a:pt x="21058" y="3511"/>
                    <a:pt x="21395" y="4786"/>
                    <a:pt x="18358" y="6019"/>
                  </a:cubicBezTo>
                  <a:cubicBezTo>
                    <a:pt x="15320" y="7252"/>
                    <a:pt x="8907" y="8443"/>
                    <a:pt x="2495" y="9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9547787" y="1241031"/>
              <a:ext cx="151390" cy="226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39" fill="norm" stroke="1" extrusionOk="0">
                  <a:moveTo>
                    <a:pt x="1657" y="9600"/>
                  </a:moveTo>
                  <a:cubicBezTo>
                    <a:pt x="1057" y="8400"/>
                    <a:pt x="457" y="7200"/>
                    <a:pt x="157" y="6000"/>
                  </a:cubicBezTo>
                  <a:cubicBezTo>
                    <a:pt x="-143" y="4800"/>
                    <a:pt x="-143" y="3600"/>
                    <a:pt x="1357" y="3000"/>
                  </a:cubicBezTo>
                  <a:cubicBezTo>
                    <a:pt x="2857" y="2400"/>
                    <a:pt x="5857" y="2400"/>
                    <a:pt x="8707" y="4800"/>
                  </a:cubicBezTo>
                  <a:cubicBezTo>
                    <a:pt x="11557" y="7200"/>
                    <a:pt x="14257" y="12000"/>
                    <a:pt x="15607" y="15000"/>
                  </a:cubicBezTo>
                  <a:cubicBezTo>
                    <a:pt x="16957" y="18000"/>
                    <a:pt x="16957" y="19200"/>
                    <a:pt x="16357" y="20100"/>
                  </a:cubicBezTo>
                  <a:cubicBezTo>
                    <a:pt x="15757" y="21000"/>
                    <a:pt x="14557" y="21600"/>
                    <a:pt x="13507" y="21400"/>
                  </a:cubicBezTo>
                  <a:cubicBezTo>
                    <a:pt x="12457" y="21200"/>
                    <a:pt x="11557" y="20200"/>
                    <a:pt x="11107" y="17600"/>
                  </a:cubicBezTo>
                  <a:cubicBezTo>
                    <a:pt x="10657" y="15000"/>
                    <a:pt x="10657" y="10800"/>
                    <a:pt x="11707" y="7700"/>
                  </a:cubicBezTo>
                  <a:cubicBezTo>
                    <a:pt x="12757" y="4600"/>
                    <a:pt x="14857" y="2600"/>
                    <a:pt x="16657" y="1500"/>
                  </a:cubicBezTo>
                  <a:cubicBezTo>
                    <a:pt x="18457" y="400"/>
                    <a:pt x="19957" y="200"/>
                    <a:pt x="214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9832190" y="1077676"/>
              <a:ext cx="108287" cy="39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326" fill="norm" stroke="1" extrusionOk="0">
                  <a:moveTo>
                    <a:pt x="20850" y="2975"/>
                  </a:moveTo>
                  <a:cubicBezTo>
                    <a:pt x="20442" y="2407"/>
                    <a:pt x="20035" y="1839"/>
                    <a:pt x="19831" y="1270"/>
                  </a:cubicBezTo>
                  <a:cubicBezTo>
                    <a:pt x="19627" y="702"/>
                    <a:pt x="19627" y="133"/>
                    <a:pt x="18405" y="20"/>
                  </a:cubicBezTo>
                  <a:cubicBezTo>
                    <a:pt x="17182" y="-94"/>
                    <a:pt x="14737" y="247"/>
                    <a:pt x="11476" y="1839"/>
                  </a:cubicBezTo>
                  <a:cubicBezTo>
                    <a:pt x="8216" y="3430"/>
                    <a:pt x="4141" y="6272"/>
                    <a:pt x="1899" y="9285"/>
                  </a:cubicBezTo>
                  <a:cubicBezTo>
                    <a:pt x="-342" y="12298"/>
                    <a:pt x="-750" y="15481"/>
                    <a:pt x="1492" y="17584"/>
                  </a:cubicBezTo>
                  <a:cubicBezTo>
                    <a:pt x="3733" y="19687"/>
                    <a:pt x="8624" y="20710"/>
                    <a:pt x="12088" y="21108"/>
                  </a:cubicBezTo>
                  <a:cubicBezTo>
                    <a:pt x="15552" y="21506"/>
                    <a:pt x="17590" y="21279"/>
                    <a:pt x="19627" y="21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10010326" y="1183881"/>
              <a:ext cx="1524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566"/>
                    <a:pt x="9000" y="9132"/>
                    <a:pt x="12600" y="12732"/>
                  </a:cubicBezTo>
                  <a:cubicBezTo>
                    <a:pt x="16200" y="16332"/>
                    <a:pt x="18900" y="189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10061126" y="1152837"/>
              <a:ext cx="133351" cy="316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21600" y="381"/>
                  </a:moveTo>
                  <a:cubicBezTo>
                    <a:pt x="19886" y="95"/>
                    <a:pt x="18171" y="-191"/>
                    <a:pt x="16800" y="167"/>
                  </a:cubicBezTo>
                  <a:cubicBezTo>
                    <a:pt x="15429" y="524"/>
                    <a:pt x="14400" y="1526"/>
                    <a:pt x="12343" y="4172"/>
                  </a:cubicBezTo>
                  <a:cubicBezTo>
                    <a:pt x="10286" y="6818"/>
                    <a:pt x="7200" y="11110"/>
                    <a:pt x="4971" y="14257"/>
                  </a:cubicBezTo>
                  <a:cubicBezTo>
                    <a:pt x="2743" y="17404"/>
                    <a:pt x="1371" y="19406"/>
                    <a:pt x="0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10296076" y="1241031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10308776" y="1310881"/>
              <a:ext cx="95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10499711" y="1191322"/>
              <a:ext cx="247216" cy="140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0802" fill="norm" stroke="1" extrusionOk="0">
                  <a:moveTo>
                    <a:pt x="10396" y="5474"/>
                  </a:moveTo>
                  <a:cubicBezTo>
                    <a:pt x="9664" y="3283"/>
                    <a:pt x="8932" y="1091"/>
                    <a:pt x="7650" y="309"/>
                  </a:cubicBezTo>
                  <a:cubicBezTo>
                    <a:pt x="6369" y="-474"/>
                    <a:pt x="4538" y="152"/>
                    <a:pt x="3074" y="3126"/>
                  </a:cubicBezTo>
                  <a:cubicBezTo>
                    <a:pt x="1610" y="6100"/>
                    <a:pt x="511" y="11422"/>
                    <a:pt x="145" y="14865"/>
                  </a:cubicBezTo>
                  <a:cubicBezTo>
                    <a:pt x="-221" y="18309"/>
                    <a:pt x="145" y="19874"/>
                    <a:pt x="786" y="20500"/>
                  </a:cubicBezTo>
                  <a:cubicBezTo>
                    <a:pt x="1426" y="21126"/>
                    <a:pt x="2342" y="20813"/>
                    <a:pt x="3623" y="19248"/>
                  </a:cubicBezTo>
                  <a:cubicBezTo>
                    <a:pt x="4904" y="17683"/>
                    <a:pt x="6552" y="14865"/>
                    <a:pt x="7833" y="12048"/>
                  </a:cubicBezTo>
                  <a:cubicBezTo>
                    <a:pt x="9115" y="9230"/>
                    <a:pt x="10030" y="6413"/>
                    <a:pt x="10579" y="5943"/>
                  </a:cubicBezTo>
                  <a:cubicBezTo>
                    <a:pt x="11128" y="5474"/>
                    <a:pt x="11311" y="7352"/>
                    <a:pt x="12226" y="9387"/>
                  </a:cubicBezTo>
                  <a:cubicBezTo>
                    <a:pt x="13142" y="11422"/>
                    <a:pt x="14789" y="13613"/>
                    <a:pt x="16437" y="14239"/>
                  </a:cubicBezTo>
                  <a:cubicBezTo>
                    <a:pt x="18084" y="14865"/>
                    <a:pt x="19732" y="13926"/>
                    <a:pt x="21379" y="12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10715176" y="1056881"/>
              <a:ext cx="1194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600" fill="norm" stroke="1" extrusionOk="0">
                  <a:moveTo>
                    <a:pt x="0" y="0"/>
                  </a:moveTo>
                  <a:cubicBezTo>
                    <a:pt x="5959" y="2147"/>
                    <a:pt x="11917" y="4295"/>
                    <a:pt x="15828" y="7011"/>
                  </a:cubicBezTo>
                  <a:cubicBezTo>
                    <a:pt x="19738" y="9726"/>
                    <a:pt x="21600" y="13011"/>
                    <a:pt x="20855" y="15537"/>
                  </a:cubicBezTo>
                  <a:cubicBezTo>
                    <a:pt x="20110" y="18063"/>
                    <a:pt x="16759" y="19832"/>
                    <a:pt x="134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11051726" y="1145781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11070776" y="1228331"/>
              <a:ext cx="171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33" y="16560"/>
                    <a:pt x="7467" y="11520"/>
                    <a:pt x="11067" y="7920"/>
                  </a:cubicBezTo>
                  <a:cubicBezTo>
                    <a:pt x="14667" y="4320"/>
                    <a:pt x="18133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11438046" y="1037831"/>
              <a:ext cx="176953" cy="197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190" fill="norm" stroke="1" extrusionOk="0">
                  <a:moveTo>
                    <a:pt x="15584" y="3411"/>
                  </a:moveTo>
                  <a:cubicBezTo>
                    <a:pt x="11902" y="3183"/>
                    <a:pt x="8220" y="2956"/>
                    <a:pt x="5397" y="4888"/>
                  </a:cubicBezTo>
                  <a:cubicBezTo>
                    <a:pt x="2574" y="6821"/>
                    <a:pt x="611" y="10914"/>
                    <a:pt x="120" y="14097"/>
                  </a:cubicBezTo>
                  <a:cubicBezTo>
                    <a:pt x="-371" y="17280"/>
                    <a:pt x="611" y="19554"/>
                    <a:pt x="3802" y="20577"/>
                  </a:cubicBezTo>
                  <a:cubicBezTo>
                    <a:pt x="6993" y="21600"/>
                    <a:pt x="12393" y="21373"/>
                    <a:pt x="15952" y="19667"/>
                  </a:cubicBezTo>
                  <a:cubicBezTo>
                    <a:pt x="19511" y="17962"/>
                    <a:pt x="21229" y="14779"/>
                    <a:pt x="20247" y="11255"/>
                  </a:cubicBezTo>
                  <a:cubicBezTo>
                    <a:pt x="19265" y="7731"/>
                    <a:pt x="15584" y="3865"/>
                    <a:pt x="119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5909125" y="448132"/>
              <a:ext cx="1024347" cy="1474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88" fill="norm" stroke="1" extrusionOk="0">
                  <a:moveTo>
                    <a:pt x="12407" y="7890"/>
                  </a:moveTo>
                  <a:cubicBezTo>
                    <a:pt x="12407" y="7735"/>
                    <a:pt x="12407" y="7581"/>
                    <a:pt x="12228" y="7410"/>
                  </a:cubicBezTo>
                  <a:cubicBezTo>
                    <a:pt x="12050" y="7240"/>
                    <a:pt x="11694" y="7054"/>
                    <a:pt x="10959" y="6976"/>
                  </a:cubicBezTo>
                  <a:cubicBezTo>
                    <a:pt x="10224" y="6899"/>
                    <a:pt x="9111" y="6930"/>
                    <a:pt x="8020" y="7069"/>
                  </a:cubicBezTo>
                  <a:cubicBezTo>
                    <a:pt x="6929" y="7209"/>
                    <a:pt x="5860" y="7457"/>
                    <a:pt x="4925" y="7766"/>
                  </a:cubicBezTo>
                  <a:cubicBezTo>
                    <a:pt x="3989" y="8076"/>
                    <a:pt x="3188" y="8448"/>
                    <a:pt x="2520" y="8929"/>
                  </a:cubicBezTo>
                  <a:cubicBezTo>
                    <a:pt x="1852" y="9409"/>
                    <a:pt x="1317" y="9998"/>
                    <a:pt x="961" y="10571"/>
                  </a:cubicBezTo>
                  <a:cubicBezTo>
                    <a:pt x="605" y="11144"/>
                    <a:pt x="426" y="11702"/>
                    <a:pt x="293" y="12307"/>
                  </a:cubicBezTo>
                  <a:cubicBezTo>
                    <a:pt x="159" y="12911"/>
                    <a:pt x="70" y="13562"/>
                    <a:pt x="26" y="14352"/>
                  </a:cubicBezTo>
                  <a:cubicBezTo>
                    <a:pt x="-19" y="15142"/>
                    <a:pt x="-19" y="16072"/>
                    <a:pt x="137" y="16862"/>
                  </a:cubicBezTo>
                  <a:cubicBezTo>
                    <a:pt x="293" y="17652"/>
                    <a:pt x="605" y="18303"/>
                    <a:pt x="1050" y="18907"/>
                  </a:cubicBezTo>
                  <a:cubicBezTo>
                    <a:pt x="1495" y="19512"/>
                    <a:pt x="2074" y="20069"/>
                    <a:pt x="2742" y="20488"/>
                  </a:cubicBezTo>
                  <a:cubicBezTo>
                    <a:pt x="3410" y="20906"/>
                    <a:pt x="4167" y="21185"/>
                    <a:pt x="5147" y="21356"/>
                  </a:cubicBezTo>
                  <a:cubicBezTo>
                    <a:pt x="6127" y="21526"/>
                    <a:pt x="7329" y="21588"/>
                    <a:pt x="8398" y="21588"/>
                  </a:cubicBezTo>
                  <a:cubicBezTo>
                    <a:pt x="9467" y="21588"/>
                    <a:pt x="10402" y="21526"/>
                    <a:pt x="11605" y="21294"/>
                  </a:cubicBezTo>
                  <a:cubicBezTo>
                    <a:pt x="12807" y="21061"/>
                    <a:pt x="14277" y="20658"/>
                    <a:pt x="15524" y="20255"/>
                  </a:cubicBezTo>
                  <a:cubicBezTo>
                    <a:pt x="16771" y="19853"/>
                    <a:pt x="17795" y="19450"/>
                    <a:pt x="18619" y="19078"/>
                  </a:cubicBezTo>
                  <a:cubicBezTo>
                    <a:pt x="19443" y="18706"/>
                    <a:pt x="20067" y="18365"/>
                    <a:pt x="20512" y="17885"/>
                  </a:cubicBezTo>
                  <a:cubicBezTo>
                    <a:pt x="20957" y="17404"/>
                    <a:pt x="21225" y="16785"/>
                    <a:pt x="21381" y="15979"/>
                  </a:cubicBezTo>
                  <a:cubicBezTo>
                    <a:pt x="21536" y="15173"/>
                    <a:pt x="21581" y="14181"/>
                    <a:pt x="21536" y="13174"/>
                  </a:cubicBezTo>
                  <a:cubicBezTo>
                    <a:pt x="21492" y="12167"/>
                    <a:pt x="21358" y="11144"/>
                    <a:pt x="20980" y="10339"/>
                  </a:cubicBezTo>
                  <a:cubicBezTo>
                    <a:pt x="20601" y="9533"/>
                    <a:pt x="19978" y="8944"/>
                    <a:pt x="19065" y="8402"/>
                  </a:cubicBezTo>
                  <a:cubicBezTo>
                    <a:pt x="18152" y="7859"/>
                    <a:pt x="16949" y="7364"/>
                    <a:pt x="15836" y="7085"/>
                  </a:cubicBezTo>
                  <a:cubicBezTo>
                    <a:pt x="14722" y="6806"/>
                    <a:pt x="13698" y="6744"/>
                    <a:pt x="13052" y="6744"/>
                  </a:cubicBezTo>
                  <a:cubicBezTo>
                    <a:pt x="12407" y="6744"/>
                    <a:pt x="12139" y="6806"/>
                    <a:pt x="11894" y="6868"/>
                  </a:cubicBezTo>
                  <a:cubicBezTo>
                    <a:pt x="11649" y="6930"/>
                    <a:pt x="11427" y="6992"/>
                    <a:pt x="11293" y="7100"/>
                  </a:cubicBezTo>
                  <a:cubicBezTo>
                    <a:pt x="11160" y="7209"/>
                    <a:pt x="11115" y="7364"/>
                    <a:pt x="11160" y="7379"/>
                  </a:cubicBezTo>
                  <a:cubicBezTo>
                    <a:pt x="11204" y="7395"/>
                    <a:pt x="11338" y="7271"/>
                    <a:pt x="11694" y="6837"/>
                  </a:cubicBezTo>
                  <a:cubicBezTo>
                    <a:pt x="12050" y="6403"/>
                    <a:pt x="12629" y="5659"/>
                    <a:pt x="13186" y="4900"/>
                  </a:cubicBezTo>
                  <a:cubicBezTo>
                    <a:pt x="13743" y="4141"/>
                    <a:pt x="14277" y="3366"/>
                    <a:pt x="14745" y="2777"/>
                  </a:cubicBezTo>
                  <a:cubicBezTo>
                    <a:pt x="15212" y="2188"/>
                    <a:pt x="15613" y="1785"/>
                    <a:pt x="15925" y="1476"/>
                  </a:cubicBezTo>
                  <a:cubicBezTo>
                    <a:pt x="16237" y="1166"/>
                    <a:pt x="16459" y="949"/>
                    <a:pt x="16459" y="825"/>
                  </a:cubicBezTo>
                  <a:cubicBezTo>
                    <a:pt x="16459" y="701"/>
                    <a:pt x="16237" y="670"/>
                    <a:pt x="15903" y="732"/>
                  </a:cubicBezTo>
                  <a:cubicBezTo>
                    <a:pt x="15569" y="794"/>
                    <a:pt x="15123" y="949"/>
                    <a:pt x="14789" y="1073"/>
                  </a:cubicBezTo>
                  <a:cubicBezTo>
                    <a:pt x="14455" y="1197"/>
                    <a:pt x="14233" y="1290"/>
                    <a:pt x="14166" y="1259"/>
                  </a:cubicBezTo>
                  <a:cubicBezTo>
                    <a:pt x="14099" y="1228"/>
                    <a:pt x="14188" y="1073"/>
                    <a:pt x="14477" y="871"/>
                  </a:cubicBezTo>
                  <a:cubicBezTo>
                    <a:pt x="14767" y="670"/>
                    <a:pt x="15257" y="422"/>
                    <a:pt x="15613" y="267"/>
                  </a:cubicBezTo>
                  <a:cubicBezTo>
                    <a:pt x="15969" y="112"/>
                    <a:pt x="16192" y="50"/>
                    <a:pt x="16415" y="19"/>
                  </a:cubicBezTo>
                  <a:cubicBezTo>
                    <a:pt x="16637" y="-12"/>
                    <a:pt x="16860" y="-12"/>
                    <a:pt x="17038" y="81"/>
                  </a:cubicBezTo>
                  <a:cubicBezTo>
                    <a:pt x="17216" y="174"/>
                    <a:pt x="17350" y="360"/>
                    <a:pt x="17484" y="716"/>
                  </a:cubicBezTo>
                  <a:cubicBezTo>
                    <a:pt x="17617" y="1073"/>
                    <a:pt x="17751" y="1599"/>
                    <a:pt x="17907" y="1909"/>
                  </a:cubicBezTo>
                  <a:cubicBezTo>
                    <a:pt x="18063" y="2219"/>
                    <a:pt x="18241" y="2312"/>
                    <a:pt x="18419" y="24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6934339" y="300812"/>
              <a:ext cx="120234" cy="333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295" fill="norm" stroke="1" extrusionOk="0">
                  <a:moveTo>
                    <a:pt x="5939" y="10152"/>
                  </a:moveTo>
                  <a:cubicBezTo>
                    <a:pt x="4108" y="10152"/>
                    <a:pt x="2278" y="10152"/>
                    <a:pt x="1362" y="10557"/>
                  </a:cubicBezTo>
                  <a:cubicBezTo>
                    <a:pt x="447" y="10962"/>
                    <a:pt x="447" y="11772"/>
                    <a:pt x="996" y="13392"/>
                  </a:cubicBezTo>
                  <a:cubicBezTo>
                    <a:pt x="1546" y="15012"/>
                    <a:pt x="2644" y="17442"/>
                    <a:pt x="3193" y="18994"/>
                  </a:cubicBezTo>
                  <a:cubicBezTo>
                    <a:pt x="3742" y="20547"/>
                    <a:pt x="3742" y="21222"/>
                    <a:pt x="3193" y="21289"/>
                  </a:cubicBezTo>
                  <a:cubicBezTo>
                    <a:pt x="2644" y="21357"/>
                    <a:pt x="1546" y="20817"/>
                    <a:pt x="813" y="18927"/>
                  </a:cubicBezTo>
                  <a:cubicBezTo>
                    <a:pt x="81" y="17037"/>
                    <a:pt x="-285" y="13797"/>
                    <a:pt x="264" y="10557"/>
                  </a:cubicBezTo>
                  <a:cubicBezTo>
                    <a:pt x="813" y="7317"/>
                    <a:pt x="2278" y="4077"/>
                    <a:pt x="3559" y="2187"/>
                  </a:cubicBezTo>
                  <a:cubicBezTo>
                    <a:pt x="4840" y="297"/>
                    <a:pt x="5939" y="-243"/>
                    <a:pt x="8868" y="95"/>
                  </a:cubicBezTo>
                  <a:cubicBezTo>
                    <a:pt x="11796" y="432"/>
                    <a:pt x="16556" y="1647"/>
                    <a:pt x="18935" y="3065"/>
                  </a:cubicBezTo>
                  <a:cubicBezTo>
                    <a:pt x="21315" y="4482"/>
                    <a:pt x="21315" y="6102"/>
                    <a:pt x="19484" y="7250"/>
                  </a:cubicBezTo>
                  <a:cubicBezTo>
                    <a:pt x="17654" y="8397"/>
                    <a:pt x="13993" y="9072"/>
                    <a:pt x="11247" y="9409"/>
                  </a:cubicBezTo>
                  <a:cubicBezTo>
                    <a:pt x="8501" y="9747"/>
                    <a:pt x="6671" y="9747"/>
                    <a:pt x="5023" y="9342"/>
                  </a:cubicBezTo>
                  <a:cubicBezTo>
                    <a:pt x="3376" y="8937"/>
                    <a:pt x="1912" y="8127"/>
                    <a:pt x="2461" y="7452"/>
                  </a:cubicBezTo>
                  <a:cubicBezTo>
                    <a:pt x="3010" y="6777"/>
                    <a:pt x="5573" y="6237"/>
                    <a:pt x="8135" y="56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7133231" y="49137"/>
              <a:ext cx="159296" cy="39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279" fill="norm" stroke="1" extrusionOk="0">
                  <a:moveTo>
                    <a:pt x="16273" y="16609"/>
                  </a:moveTo>
                  <a:cubicBezTo>
                    <a:pt x="14284" y="15700"/>
                    <a:pt x="12294" y="14790"/>
                    <a:pt x="10731" y="14108"/>
                  </a:cubicBezTo>
                  <a:cubicBezTo>
                    <a:pt x="9168" y="13426"/>
                    <a:pt x="8031" y="12971"/>
                    <a:pt x="6752" y="12915"/>
                  </a:cubicBezTo>
                  <a:cubicBezTo>
                    <a:pt x="5473" y="12858"/>
                    <a:pt x="4052" y="13199"/>
                    <a:pt x="2773" y="14392"/>
                  </a:cubicBezTo>
                  <a:cubicBezTo>
                    <a:pt x="1494" y="15586"/>
                    <a:pt x="357" y="17632"/>
                    <a:pt x="73" y="18940"/>
                  </a:cubicBezTo>
                  <a:cubicBezTo>
                    <a:pt x="-211" y="20247"/>
                    <a:pt x="357" y="20816"/>
                    <a:pt x="1352" y="21100"/>
                  </a:cubicBezTo>
                  <a:cubicBezTo>
                    <a:pt x="2347" y="21384"/>
                    <a:pt x="3768" y="21384"/>
                    <a:pt x="5473" y="20702"/>
                  </a:cubicBezTo>
                  <a:cubicBezTo>
                    <a:pt x="7178" y="20020"/>
                    <a:pt x="9168" y="18656"/>
                    <a:pt x="11015" y="15984"/>
                  </a:cubicBezTo>
                  <a:cubicBezTo>
                    <a:pt x="12863" y="13312"/>
                    <a:pt x="14568" y="9333"/>
                    <a:pt x="15705" y="6889"/>
                  </a:cubicBezTo>
                  <a:cubicBezTo>
                    <a:pt x="16842" y="4445"/>
                    <a:pt x="17410" y="3536"/>
                    <a:pt x="17836" y="2512"/>
                  </a:cubicBezTo>
                  <a:cubicBezTo>
                    <a:pt x="18263" y="1489"/>
                    <a:pt x="18547" y="352"/>
                    <a:pt x="18263" y="68"/>
                  </a:cubicBezTo>
                  <a:cubicBezTo>
                    <a:pt x="17978" y="-216"/>
                    <a:pt x="17126" y="352"/>
                    <a:pt x="16273" y="2456"/>
                  </a:cubicBezTo>
                  <a:cubicBezTo>
                    <a:pt x="15421" y="4559"/>
                    <a:pt x="14568" y="8197"/>
                    <a:pt x="14284" y="10982"/>
                  </a:cubicBezTo>
                  <a:cubicBezTo>
                    <a:pt x="14000" y="13767"/>
                    <a:pt x="14284" y="15700"/>
                    <a:pt x="14710" y="16950"/>
                  </a:cubicBezTo>
                  <a:cubicBezTo>
                    <a:pt x="15136" y="18201"/>
                    <a:pt x="15705" y="18769"/>
                    <a:pt x="16842" y="18883"/>
                  </a:cubicBezTo>
                  <a:cubicBezTo>
                    <a:pt x="17978" y="18997"/>
                    <a:pt x="19684" y="18656"/>
                    <a:pt x="21389" y="183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7368726" y="-1"/>
              <a:ext cx="152401" cy="479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21600" y="3819"/>
                  </a:moveTo>
                  <a:cubicBezTo>
                    <a:pt x="19200" y="2493"/>
                    <a:pt x="16800" y="1166"/>
                    <a:pt x="14700" y="503"/>
                  </a:cubicBezTo>
                  <a:cubicBezTo>
                    <a:pt x="12600" y="-160"/>
                    <a:pt x="10800" y="-160"/>
                    <a:pt x="9150" y="456"/>
                  </a:cubicBezTo>
                  <a:cubicBezTo>
                    <a:pt x="7500" y="1072"/>
                    <a:pt x="6000" y="2303"/>
                    <a:pt x="5250" y="4293"/>
                  </a:cubicBezTo>
                  <a:cubicBezTo>
                    <a:pt x="4500" y="6282"/>
                    <a:pt x="4500" y="9029"/>
                    <a:pt x="5100" y="11635"/>
                  </a:cubicBezTo>
                  <a:cubicBezTo>
                    <a:pt x="5700" y="14240"/>
                    <a:pt x="6900" y="16703"/>
                    <a:pt x="7500" y="18172"/>
                  </a:cubicBezTo>
                  <a:cubicBezTo>
                    <a:pt x="8100" y="19640"/>
                    <a:pt x="8100" y="20114"/>
                    <a:pt x="6750" y="20493"/>
                  </a:cubicBezTo>
                  <a:cubicBezTo>
                    <a:pt x="5400" y="20872"/>
                    <a:pt x="2700" y="21156"/>
                    <a:pt x="0" y="214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7305226" y="294881"/>
              <a:ext cx="209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36" y="14400"/>
                    <a:pt x="5673" y="7200"/>
                    <a:pt x="9273" y="3600"/>
                  </a:cubicBezTo>
                  <a:cubicBezTo>
                    <a:pt x="12873" y="0"/>
                    <a:pt x="1723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567876" y="2707881"/>
              <a:ext cx="6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548826" y="2555481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420363" y="2661540"/>
              <a:ext cx="141164" cy="285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088" fill="norm" stroke="1" extrusionOk="0">
                  <a:moveTo>
                    <a:pt x="11655" y="1549"/>
                  </a:moveTo>
                  <a:cubicBezTo>
                    <a:pt x="10384" y="1079"/>
                    <a:pt x="9113" y="610"/>
                    <a:pt x="7684" y="297"/>
                  </a:cubicBezTo>
                  <a:cubicBezTo>
                    <a:pt x="6255" y="-16"/>
                    <a:pt x="4666" y="-173"/>
                    <a:pt x="3396" y="297"/>
                  </a:cubicBezTo>
                  <a:cubicBezTo>
                    <a:pt x="2125" y="766"/>
                    <a:pt x="1172" y="1862"/>
                    <a:pt x="537" y="4210"/>
                  </a:cubicBezTo>
                  <a:cubicBezTo>
                    <a:pt x="-98" y="6557"/>
                    <a:pt x="-416" y="10157"/>
                    <a:pt x="1013" y="13288"/>
                  </a:cubicBezTo>
                  <a:cubicBezTo>
                    <a:pt x="2443" y="16418"/>
                    <a:pt x="5619" y="19079"/>
                    <a:pt x="9272" y="20253"/>
                  </a:cubicBezTo>
                  <a:cubicBezTo>
                    <a:pt x="12925" y="21427"/>
                    <a:pt x="17055" y="21114"/>
                    <a:pt x="21184" y="20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656776" y="2733281"/>
              <a:ext cx="97227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600" fill="norm" stroke="1" extrusionOk="0">
                  <a:moveTo>
                    <a:pt x="0" y="0"/>
                  </a:moveTo>
                  <a:cubicBezTo>
                    <a:pt x="6300" y="1440"/>
                    <a:pt x="12600" y="2880"/>
                    <a:pt x="16425" y="5400"/>
                  </a:cubicBezTo>
                  <a:cubicBezTo>
                    <a:pt x="20250" y="7920"/>
                    <a:pt x="21600" y="11520"/>
                    <a:pt x="20025" y="14400"/>
                  </a:cubicBezTo>
                  <a:cubicBezTo>
                    <a:pt x="18450" y="17280"/>
                    <a:pt x="13950" y="19440"/>
                    <a:pt x="94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993326" y="2593401"/>
              <a:ext cx="158751" cy="351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2711"/>
                  </a:moveTo>
                  <a:cubicBezTo>
                    <a:pt x="2880" y="6568"/>
                    <a:pt x="5760" y="10425"/>
                    <a:pt x="7632" y="13125"/>
                  </a:cubicBezTo>
                  <a:cubicBezTo>
                    <a:pt x="9504" y="15825"/>
                    <a:pt x="10368" y="17368"/>
                    <a:pt x="11376" y="18718"/>
                  </a:cubicBezTo>
                  <a:cubicBezTo>
                    <a:pt x="12384" y="20068"/>
                    <a:pt x="13536" y="21225"/>
                    <a:pt x="14112" y="21353"/>
                  </a:cubicBezTo>
                  <a:cubicBezTo>
                    <a:pt x="14688" y="21482"/>
                    <a:pt x="14688" y="20582"/>
                    <a:pt x="14832" y="18268"/>
                  </a:cubicBezTo>
                  <a:cubicBezTo>
                    <a:pt x="14976" y="15953"/>
                    <a:pt x="15264" y="12225"/>
                    <a:pt x="15552" y="9396"/>
                  </a:cubicBezTo>
                  <a:cubicBezTo>
                    <a:pt x="15840" y="6568"/>
                    <a:pt x="16128" y="4639"/>
                    <a:pt x="16416" y="3032"/>
                  </a:cubicBezTo>
                  <a:cubicBezTo>
                    <a:pt x="16704" y="1425"/>
                    <a:pt x="16992" y="139"/>
                    <a:pt x="17568" y="11"/>
                  </a:cubicBezTo>
                  <a:cubicBezTo>
                    <a:pt x="18144" y="-118"/>
                    <a:pt x="19008" y="911"/>
                    <a:pt x="19728" y="1746"/>
                  </a:cubicBezTo>
                  <a:cubicBezTo>
                    <a:pt x="20448" y="2582"/>
                    <a:pt x="21024" y="3225"/>
                    <a:pt x="21600" y="3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1210234" y="2742719"/>
              <a:ext cx="164093" cy="185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91" fill="norm" stroke="1" extrusionOk="0">
                  <a:moveTo>
                    <a:pt x="10668" y="6199"/>
                  </a:moveTo>
                  <a:cubicBezTo>
                    <a:pt x="10391" y="4986"/>
                    <a:pt x="10114" y="3772"/>
                    <a:pt x="9560" y="2559"/>
                  </a:cubicBezTo>
                  <a:cubicBezTo>
                    <a:pt x="9006" y="1345"/>
                    <a:pt x="8176" y="132"/>
                    <a:pt x="7206" y="10"/>
                  </a:cubicBezTo>
                  <a:cubicBezTo>
                    <a:pt x="6237" y="-111"/>
                    <a:pt x="5130" y="860"/>
                    <a:pt x="3883" y="3408"/>
                  </a:cubicBezTo>
                  <a:cubicBezTo>
                    <a:pt x="2637" y="5956"/>
                    <a:pt x="1253" y="10082"/>
                    <a:pt x="560" y="12873"/>
                  </a:cubicBezTo>
                  <a:cubicBezTo>
                    <a:pt x="-132" y="15664"/>
                    <a:pt x="-132" y="17120"/>
                    <a:pt x="283" y="18455"/>
                  </a:cubicBezTo>
                  <a:cubicBezTo>
                    <a:pt x="699" y="19790"/>
                    <a:pt x="1530" y="21004"/>
                    <a:pt x="2637" y="21246"/>
                  </a:cubicBezTo>
                  <a:cubicBezTo>
                    <a:pt x="3745" y="21489"/>
                    <a:pt x="5130" y="20761"/>
                    <a:pt x="6514" y="18941"/>
                  </a:cubicBezTo>
                  <a:cubicBezTo>
                    <a:pt x="7899" y="17120"/>
                    <a:pt x="9283" y="14208"/>
                    <a:pt x="10391" y="12024"/>
                  </a:cubicBezTo>
                  <a:cubicBezTo>
                    <a:pt x="11499" y="9840"/>
                    <a:pt x="12330" y="8383"/>
                    <a:pt x="12883" y="8262"/>
                  </a:cubicBezTo>
                  <a:cubicBezTo>
                    <a:pt x="13437" y="8141"/>
                    <a:pt x="13714" y="9354"/>
                    <a:pt x="13991" y="10810"/>
                  </a:cubicBezTo>
                  <a:cubicBezTo>
                    <a:pt x="14268" y="12267"/>
                    <a:pt x="14545" y="13965"/>
                    <a:pt x="15099" y="15422"/>
                  </a:cubicBezTo>
                  <a:cubicBezTo>
                    <a:pt x="15653" y="16878"/>
                    <a:pt x="16483" y="18091"/>
                    <a:pt x="17591" y="18334"/>
                  </a:cubicBezTo>
                  <a:cubicBezTo>
                    <a:pt x="18699" y="18577"/>
                    <a:pt x="20083" y="17849"/>
                    <a:pt x="21468" y="17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1444176" y="2555481"/>
              <a:ext cx="254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535"/>
                    <a:pt x="7200" y="7069"/>
                    <a:pt x="10800" y="10669"/>
                  </a:cubicBezTo>
                  <a:cubicBezTo>
                    <a:pt x="14400" y="14269"/>
                    <a:pt x="18000" y="179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1511349" y="2777731"/>
              <a:ext cx="2172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280"/>
                    <a:pt x="-1443" y="10560"/>
                    <a:pt x="1502" y="14160"/>
                  </a:cubicBezTo>
                  <a:cubicBezTo>
                    <a:pt x="4448" y="17760"/>
                    <a:pt x="12302" y="1968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1525503" y="2650148"/>
              <a:ext cx="13924" cy="4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19981" fill="norm" stroke="1" extrusionOk="0">
                  <a:moveTo>
                    <a:pt x="11040" y="19981"/>
                  </a:moveTo>
                  <a:cubicBezTo>
                    <a:pt x="4868" y="11529"/>
                    <a:pt x="-1303" y="3077"/>
                    <a:pt x="240" y="729"/>
                  </a:cubicBezTo>
                  <a:cubicBezTo>
                    <a:pt x="1783" y="-1619"/>
                    <a:pt x="11040" y="2138"/>
                    <a:pt x="20297" y="5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1583880" y="2484502"/>
              <a:ext cx="126997" cy="388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545" fill="norm" stroke="1" extrusionOk="0">
                  <a:moveTo>
                    <a:pt x="15934" y="14502"/>
                  </a:moveTo>
                  <a:cubicBezTo>
                    <a:pt x="13809" y="13680"/>
                    <a:pt x="11684" y="12858"/>
                    <a:pt x="9737" y="12330"/>
                  </a:cubicBezTo>
                  <a:cubicBezTo>
                    <a:pt x="7789" y="11802"/>
                    <a:pt x="6019" y="11567"/>
                    <a:pt x="4248" y="12095"/>
                  </a:cubicBezTo>
                  <a:cubicBezTo>
                    <a:pt x="2478" y="12623"/>
                    <a:pt x="707" y="13915"/>
                    <a:pt x="176" y="15382"/>
                  </a:cubicBezTo>
                  <a:cubicBezTo>
                    <a:pt x="-355" y="16849"/>
                    <a:pt x="353" y="18493"/>
                    <a:pt x="1770" y="19491"/>
                  </a:cubicBezTo>
                  <a:cubicBezTo>
                    <a:pt x="3186" y="20488"/>
                    <a:pt x="5311" y="20841"/>
                    <a:pt x="7081" y="20782"/>
                  </a:cubicBezTo>
                  <a:cubicBezTo>
                    <a:pt x="8852" y="20723"/>
                    <a:pt x="10268" y="20254"/>
                    <a:pt x="11861" y="18552"/>
                  </a:cubicBezTo>
                  <a:cubicBezTo>
                    <a:pt x="13455" y="16849"/>
                    <a:pt x="15225" y="13915"/>
                    <a:pt x="16288" y="10804"/>
                  </a:cubicBezTo>
                  <a:cubicBezTo>
                    <a:pt x="17350" y="7693"/>
                    <a:pt x="17704" y="4406"/>
                    <a:pt x="17704" y="2469"/>
                  </a:cubicBezTo>
                  <a:cubicBezTo>
                    <a:pt x="17704" y="532"/>
                    <a:pt x="17350" y="-55"/>
                    <a:pt x="16465" y="4"/>
                  </a:cubicBezTo>
                  <a:cubicBezTo>
                    <a:pt x="15579" y="62"/>
                    <a:pt x="14163" y="767"/>
                    <a:pt x="13455" y="2821"/>
                  </a:cubicBezTo>
                  <a:cubicBezTo>
                    <a:pt x="12747" y="4875"/>
                    <a:pt x="12747" y="8280"/>
                    <a:pt x="13455" y="11391"/>
                  </a:cubicBezTo>
                  <a:cubicBezTo>
                    <a:pt x="14163" y="14502"/>
                    <a:pt x="15579" y="17319"/>
                    <a:pt x="16996" y="18962"/>
                  </a:cubicBezTo>
                  <a:cubicBezTo>
                    <a:pt x="18412" y="20606"/>
                    <a:pt x="19829" y="21075"/>
                    <a:pt x="21245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1787076" y="2765031"/>
              <a:ext cx="1" cy="825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1799776" y="2631681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1898112" y="2479281"/>
              <a:ext cx="272832" cy="647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69" fill="norm" stroke="1" extrusionOk="0">
                  <a:moveTo>
                    <a:pt x="2749" y="0"/>
                  </a:moveTo>
                  <a:cubicBezTo>
                    <a:pt x="2749" y="2244"/>
                    <a:pt x="2749" y="4488"/>
                    <a:pt x="2666" y="6417"/>
                  </a:cubicBezTo>
                  <a:cubicBezTo>
                    <a:pt x="2582" y="8345"/>
                    <a:pt x="2416" y="9958"/>
                    <a:pt x="2333" y="10975"/>
                  </a:cubicBezTo>
                  <a:cubicBezTo>
                    <a:pt x="2250" y="11992"/>
                    <a:pt x="2250" y="12413"/>
                    <a:pt x="2499" y="12764"/>
                  </a:cubicBezTo>
                  <a:cubicBezTo>
                    <a:pt x="2749" y="13114"/>
                    <a:pt x="3247" y="13395"/>
                    <a:pt x="3829" y="13395"/>
                  </a:cubicBezTo>
                  <a:cubicBezTo>
                    <a:pt x="4410" y="13395"/>
                    <a:pt x="5075" y="13114"/>
                    <a:pt x="5324" y="12343"/>
                  </a:cubicBezTo>
                  <a:cubicBezTo>
                    <a:pt x="5573" y="11571"/>
                    <a:pt x="5407" y="10309"/>
                    <a:pt x="4742" y="9362"/>
                  </a:cubicBezTo>
                  <a:cubicBezTo>
                    <a:pt x="4078" y="8416"/>
                    <a:pt x="2915" y="7784"/>
                    <a:pt x="1918" y="7469"/>
                  </a:cubicBezTo>
                  <a:cubicBezTo>
                    <a:pt x="921" y="7153"/>
                    <a:pt x="90" y="7153"/>
                    <a:pt x="7" y="7294"/>
                  </a:cubicBezTo>
                  <a:cubicBezTo>
                    <a:pt x="-76" y="7434"/>
                    <a:pt x="589" y="7714"/>
                    <a:pt x="1752" y="7890"/>
                  </a:cubicBezTo>
                  <a:cubicBezTo>
                    <a:pt x="2915" y="8065"/>
                    <a:pt x="4576" y="8135"/>
                    <a:pt x="5906" y="8240"/>
                  </a:cubicBezTo>
                  <a:cubicBezTo>
                    <a:pt x="7235" y="8345"/>
                    <a:pt x="8232" y="8486"/>
                    <a:pt x="9146" y="8591"/>
                  </a:cubicBezTo>
                  <a:cubicBezTo>
                    <a:pt x="10059" y="8696"/>
                    <a:pt x="10890" y="8766"/>
                    <a:pt x="11721" y="8731"/>
                  </a:cubicBezTo>
                  <a:cubicBezTo>
                    <a:pt x="12552" y="8696"/>
                    <a:pt x="13382" y="8556"/>
                    <a:pt x="13798" y="8275"/>
                  </a:cubicBezTo>
                  <a:cubicBezTo>
                    <a:pt x="14213" y="7995"/>
                    <a:pt x="14213" y="7574"/>
                    <a:pt x="14712" y="8486"/>
                  </a:cubicBezTo>
                  <a:cubicBezTo>
                    <a:pt x="15210" y="9397"/>
                    <a:pt x="16207" y="11642"/>
                    <a:pt x="17370" y="13500"/>
                  </a:cubicBezTo>
                  <a:cubicBezTo>
                    <a:pt x="18533" y="15358"/>
                    <a:pt x="19862" y="16831"/>
                    <a:pt x="20610" y="17918"/>
                  </a:cubicBezTo>
                  <a:cubicBezTo>
                    <a:pt x="21358" y="19005"/>
                    <a:pt x="21524" y="19706"/>
                    <a:pt x="21358" y="20232"/>
                  </a:cubicBezTo>
                  <a:cubicBezTo>
                    <a:pt x="21192" y="20758"/>
                    <a:pt x="20693" y="21109"/>
                    <a:pt x="19613" y="21319"/>
                  </a:cubicBezTo>
                  <a:cubicBezTo>
                    <a:pt x="18533" y="21530"/>
                    <a:pt x="16872" y="21600"/>
                    <a:pt x="15293" y="20969"/>
                  </a:cubicBezTo>
                  <a:cubicBezTo>
                    <a:pt x="13715" y="20338"/>
                    <a:pt x="12219" y="19005"/>
                    <a:pt x="10724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2638984" y="2606281"/>
              <a:ext cx="68843" cy="365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26" fill="norm" stroke="1" extrusionOk="0">
                  <a:moveTo>
                    <a:pt x="11470" y="0"/>
                  </a:moveTo>
                  <a:cubicBezTo>
                    <a:pt x="9506" y="3228"/>
                    <a:pt x="7543" y="6455"/>
                    <a:pt x="5579" y="9683"/>
                  </a:cubicBezTo>
                  <a:cubicBezTo>
                    <a:pt x="3615" y="12910"/>
                    <a:pt x="1652" y="16138"/>
                    <a:pt x="670" y="18186"/>
                  </a:cubicBezTo>
                  <a:cubicBezTo>
                    <a:pt x="-312" y="20234"/>
                    <a:pt x="-312" y="21103"/>
                    <a:pt x="1324" y="21352"/>
                  </a:cubicBezTo>
                  <a:cubicBezTo>
                    <a:pt x="2961" y="21600"/>
                    <a:pt x="6233" y="21228"/>
                    <a:pt x="9833" y="20234"/>
                  </a:cubicBezTo>
                  <a:cubicBezTo>
                    <a:pt x="13433" y="19241"/>
                    <a:pt x="17361" y="17628"/>
                    <a:pt x="21288" y="16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2601764" y="2777731"/>
              <a:ext cx="125113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600" fill="norm" stroke="1" extrusionOk="0">
                  <a:moveTo>
                    <a:pt x="6159" y="21600"/>
                  </a:moveTo>
                  <a:cubicBezTo>
                    <a:pt x="3279" y="19200"/>
                    <a:pt x="399" y="16800"/>
                    <a:pt x="39" y="15600"/>
                  </a:cubicBezTo>
                  <a:cubicBezTo>
                    <a:pt x="-321" y="14400"/>
                    <a:pt x="1839" y="14400"/>
                    <a:pt x="5799" y="12000"/>
                  </a:cubicBezTo>
                  <a:cubicBezTo>
                    <a:pt x="9759" y="9600"/>
                    <a:pt x="15519" y="4800"/>
                    <a:pt x="212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2739068" y="2733398"/>
              <a:ext cx="114809" cy="185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003" fill="norm" stroke="1" extrusionOk="0">
                  <a:moveTo>
                    <a:pt x="5878" y="11507"/>
                  </a:moveTo>
                  <a:cubicBezTo>
                    <a:pt x="8578" y="8627"/>
                    <a:pt x="11278" y="5747"/>
                    <a:pt x="12628" y="3707"/>
                  </a:cubicBezTo>
                  <a:cubicBezTo>
                    <a:pt x="13978" y="1667"/>
                    <a:pt x="13978" y="467"/>
                    <a:pt x="13014" y="107"/>
                  </a:cubicBezTo>
                  <a:cubicBezTo>
                    <a:pt x="12050" y="-253"/>
                    <a:pt x="10121" y="227"/>
                    <a:pt x="7421" y="2627"/>
                  </a:cubicBezTo>
                  <a:cubicBezTo>
                    <a:pt x="4721" y="5027"/>
                    <a:pt x="1250" y="9347"/>
                    <a:pt x="285" y="12827"/>
                  </a:cubicBezTo>
                  <a:cubicBezTo>
                    <a:pt x="-679" y="16307"/>
                    <a:pt x="864" y="18947"/>
                    <a:pt x="3950" y="20147"/>
                  </a:cubicBezTo>
                  <a:cubicBezTo>
                    <a:pt x="7035" y="21347"/>
                    <a:pt x="11664" y="21107"/>
                    <a:pt x="14750" y="20507"/>
                  </a:cubicBezTo>
                  <a:cubicBezTo>
                    <a:pt x="17835" y="19907"/>
                    <a:pt x="19378" y="18947"/>
                    <a:pt x="20921" y="17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2872431" y="2727990"/>
              <a:ext cx="102434" cy="19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1256" fill="norm" stroke="1" extrusionOk="0">
                  <a:moveTo>
                    <a:pt x="14076" y="2642"/>
                  </a:moveTo>
                  <a:cubicBezTo>
                    <a:pt x="12805" y="1723"/>
                    <a:pt x="11535" y="804"/>
                    <a:pt x="9841" y="345"/>
                  </a:cubicBezTo>
                  <a:cubicBezTo>
                    <a:pt x="8147" y="-115"/>
                    <a:pt x="6029" y="-115"/>
                    <a:pt x="4123" y="345"/>
                  </a:cubicBezTo>
                  <a:cubicBezTo>
                    <a:pt x="2217" y="804"/>
                    <a:pt x="523" y="1723"/>
                    <a:pt x="100" y="3217"/>
                  </a:cubicBezTo>
                  <a:cubicBezTo>
                    <a:pt x="-324" y="4711"/>
                    <a:pt x="523" y="6779"/>
                    <a:pt x="4335" y="9191"/>
                  </a:cubicBezTo>
                  <a:cubicBezTo>
                    <a:pt x="8147" y="11604"/>
                    <a:pt x="14923" y="14362"/>
                    <a:pt x="18100" y="16315"/>
                  </a:cubicBezTo>
                  <a:cubicBezTo>
                    <a:pt x="21276" y="18268"/>
                    <a:pt x="20852" y="19417"/>
                    <a:pt x="19370" y="20221"/>
                  </a:cubicBezTo>
                  <a:cubicBezTo>
                    <a:pt x="17888" y="21025"/>
                    <a:pt x="15347" y="21485"/>
                    <a:pt x="13441" y="21140"/>
                  </a:cubicBezTo>
                  <a:cubicBezTo>
                    <a:pt x="11535" y="20796"/>
                    <a:pt x="10264" y="19647"/>
                    <a:pt x="9841" y="17579"/>
                  </a:cubicBezTo>
                  <a:cubicBezTo>
                    <a:pt x="9417" y="15511"/>
                    <a:pt x="9841" y="12523"/>
                    <a:pt x="10264" y="9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3029595" y="2491981"/>
              <a:ext cx="59232" cy="420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366" fill="norm" stroke="1" extrusionOk="0">
                  <a:moveTo>
                    <a:pt x="11905" y="0"/>
                  </a:moveTo>
                  <a:cubicBezTo>
                    <a:pt x="10415" y="3224"/>
                    <a:pt x="8926" y="6448"/>
                    <a:pt x="7064" y="9510"/>
                  </a:cubicBezTo>
                  <a:cubicBezTo>
                    <a:pt x="5202" y="12573"/>
                    <a:pt x="2967" y="15475"/>
                    <a:pt x="1477" y="17516"/>
                  </a:cubicBezTo>
                  <a:cubicBezTo>
                    <a:pt x="-12" y="19558"/>
                    <a:pt x="-757" y="20740"/>
                    <a:pt x="1105" y="21170"/>
                  </a:cubicBezTo>
                  <a:cubicBezTo>
                    <a:pt x="2967" y="21600"/>
                    <a:pt x="7436" y="21278"/>
                    <a:pt x="11160" y="20633"/>
                  </a:cubicBezTo>
                  <a:cubicBezTo>
                    <a:pt x="14884" y="19988"/>
                    <a:pt x="17864" y="19021"/>
                    <a:pt x="20843" y="18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3007735" y="2726931"/>
              <a:ext cx="157292" cy="4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0879" fill="norm" stroke="1" extrusionOk="0">
                  <a:moveTo>
                    <a:pt x="4067" y="17673"/>
                  </a:moveTo>
                  <a:cubicBezTo>
                    <a:pt x="1794" y="19636"/>
                    <a:pt x="-480" y="21600"/>
                    <a:pt x="88" y="20618"/>
                  </a:cubicBezTo>
                  <a:cubicBezTo>
                    <a:pt x="657" y="19636"/>
                    <a:pt x="4067" y="15709"/>
                    <a:pt x="8046" y="11782"/>
                  </a:cubicBezTo>
                  <a:cubicBezTo>
                    <a:pt x="12025" y="7855"/>
                    <a:pt x="16573" y="3927"/>
                    <a:pt x="211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294826" y="2155431"/>
              <a:ext cx="121285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91"/>
                  </a:moveTo>
                  <a:cubicBezTo>
                    <a:pt x="128" y="2073"/>
                    <a:pt x="256" y="1855"/>
                    <a:pt x="388" y="1636"/>
                  </a:cubicBezTo>
                  <a:cubicBezTo>
                    <a:pt x="520" y="1418"/>
                    <a:pt x="656" y="1200"/>
                    <a:pt x="788" y="982"/>
                  </a:cubicBezTo>
                  <a:cubicBezTo>
                    <a:pt x="920" y="764"/>
                    <a:pt x="1048" y="545"/>
                    <a:pt x="1186" y="382"/>
                  </a:cubicBezTo>
                  <a:cubicBezTo>
                    <a:pt x="1323" y="218"/>
                    <a:pt x="1470" y="109"/>
                    <a:pt x="1623" y="55"/>
                  </a:cubicBezTo>
                  <a:cubicBezTo>
                    <a:pt x="1775" y="0"/>
                    <a:pt x="1934" y="0"/>
                    <a:pt x="2083" y="0"/>
                  </a:cubicBezTo>
                  <a:cubicBezTo>
                    <a:pt x="2232" y="0"/>
                    <a:pt x="2371" y="0"/>
                    <a:pt x="2516" y="0"/>
                  </a:cubicBezTo>
                  <a:cubicBezTo>
                    <a:pt x="2661" y="0"/>
                    <a:pt x="2812" y="0"/>
                    <a:pt x="2961" y="55"/>
                  </a:cubicBezTo>
                  <a:cubicBezTo>
                    <a:pt x="3110" y="109"/>
                    <a:pt x="3257" y="218"/>
                    <a:pt x="3412" y="327"/>
                  </a:cubicBezTo>
                  <a:cubicBezTo>
                    <a:pt x="3566" y="436"/>
                    <a:pt x="3728" y="545"/>
                    <a:pt x="3873" y="655"/>
                  </a:cubicBezTo>
                  <a:cubicBezTo>
                    <a:pt x="4018" y="764"/>
                    <a:pt x="4147" y="873"/>
                    <a:pt x="4271" y="927"/>
                  </a:cubicBezTo>
                  <a:cubicBezTo>
                    <a:pt x="4395" y="982"/>
                    <a:pt x="4516" y="982"/>
                    <a:pt x="4640" y="1091"/>
                  </a:cubicBezTo>
                  <a:cubicBezTo>
                    <a:pt x="4765" y="1200"/>
                    <a:pt x="4893" y="1418"/>
                    <a:pt x="5019" y="1527"/>
                  </a:cubicBezTo>
                  <a:cubicBezTo>
                    <a:pt x="5146" y="1636"/>
                    <a:pt x="5270" y="1636"/>
                    <a:pt x="5398" y="1691"/>
                  </a:cubicBezTo>
                  <a:cubicBezTo>
                    <a:pt x="5526" y="1745"/>
                    <a:pt x="5658" y="1855"/>
                    <a:pt x="5790" y="1964"/>
                  </a:cubicBezTo>
                  <a:cubicBezTo>
                    <a:pt x="5922" y="2073"/>
                    <a:pt x="6054" y="2182"/>
                    <a:pt x="6186" y="2236"/>
                  </a:cubicBezTo>
                  <a:cubicBezTo>
                    <a:pt x="6318" y="2291"/>
                    <a:pt x="6450" y="2291"/>
                    <a:pt x="6580" y="2345"/>
                  </a:cubicBezTo>
                  <a:cubicBezTo>
                    <a:pt x="6710" y="2400"/>
                    <a:pt x="6838" y="2509"/>
                    <a:pt x="6966" y="2618"/>
                  </a:cubicBezTo>
                  <a:cubicBezTo>
                    <a:pt x="7094" y="2727"/>
                    <a:pt x="7223" y="2836"/>
                    <a:pt x="7351" y="3000"/>
                  </a:cubicBezTo>
                  <a:cubicBezTo>
                    <a:pt x="7479" y="3164"/>
                    <a:pt x="7607" y="3382"/>
                    <a:pt x="7733" y="3545"/>
                  </a:cubicBezTo>
                  <a:cubicBezTo>
                    <a:pt x="7860" y="3709"/>
                    <a:pt x="7984" y="3818"/>
                    <a:pt x="8107" y="3982"/>
                  </a:cubicBezTo>
                  <a:cubicBezTo>
                    <a:pt x="8229" y="4145"/>
                    <a:pt x="8350" y="4364"/>
                    <a:pt x="8491" y="4636"/>
                  </a:cubicBezTo>
                  <a:cubicBezTo>
                    <a:pt x="8632" y="4909"/>
                    <a:pt x="8795" y="5236"/>
                    <a:pt x="8951" y="5564"/>
                  </a:cubicBezTo>
                  <a:cubicBezTo>
                    <a:pt x="9107" y="5891"/>
                    <a:pt x="9258" y="6218"/>
                    <a:pt x="9413" y="6545"/>
                  </a:cubicBezTo>
                  <a:cubicBezTo>
                    <a:pt x="9567" y="6873"/>
                    <a:pt x="9726" y="7200"/>
                    <a:pt x="9869" y="7418"/>
                  </a:cubicBezTo>
                  <a:cubicBezTo>
                    <a:pt x="10012" y="7636"/>
                    <a:pt x="10140" y="7745"/>
                    <a:pt x="10268" y="7855"/>
                  </a:cubicBezTo>
                  <a:cubicBezTo>
                    <a:pt x="10397" y="7964"/>
                    <a:pt x="10525" y="8073"/>
                    <a:pt x="10655" y="8182"/>
                  </a:cubicBezTo>
                  <a:cubicBezTo>
                    <a:pt x="10785" y="8291"/>
                    <a:pt x="10917" y="8400"/>
                    <a:pt x="11047" y="8564"/>
                  </a:cubicBezTo>
                  <a:cubicBezTo>
                    <a:pt x="11177" y="8727"/>
                    <a:pt x="11305" y="8945"/>
                    <a:pt x="11439" y="9164"/>
                  </a:cubicBezTo>
                  <a:cubicBezTo>
                    <a:pt x="11573" y="9382"/>
                    <a:pt x="11712" y="9600"/>
                    <a:pt x="11857" y="9764"/>
                  </a:cubicBezTo>
                  <a:cubicBezTo>
                    <a:pt x="12003" y="9927"/>
                    <a:pt x="12153" y="10036"/>
                    <a:pt x="12304" y="10145"/>
                  </a:cubicBezTo>
                  <a:cubicBezTo>
                    <a:pt x="12455" y="10255"/>
                    <a:pt x="12606" y="10364"/>
                    <a:pt x="12760" y="10418"/>
                  </a:cubicBezTo>
                  <a:cubicBezTo>
                    <a:pt x="12915" y="10473"/>
                    <a:pt x="13073" y="10473"/>
                    <a:pt x="13235" y="10527"/>
                  </a:cubicBezTo>
                  <a:cubicBezTo>
                    <a:pt x="13397" y="10582"/>
                    <a:pt x="13563" y="10691"/>
                    <a:pt x="13729" y="10745"/>
                  </a:cubicBezTo>
                  <a:cubicBezTo>
                    <a:pt x="13895" y="10800"/>
                    <a:pt x="14061" y="10800"/>
                    <a:pt x="14228" y="10855"/>
                  </a:cubicBezTo>
                  <a:cubicBezTo>
                    <a:pt x="14396" y="10909"/>
                    <a:pt x="14566" y="11018"/>
                    <a:pt x="14707" y="11127"/>
                  </a:cubicBezTo>
                  <a:cubicBezTo>
                    <a:pt x="14849" y="11236"/>
                    <a:pt x="14962" y="11345"/>
                    <a:pt x="15073" y="11400"/>
                  </a:cubicBezTo>
                  <a:cubicBezTo>
                    <a:pt x="15184" y="11455"/>
                    <a:pt x="15293" y="11455"/>
                    <a:pt x="15405" y="11509"/>
                  </a:cubicBezTo>
                  <a:cubicBezTo>
                    <a:pt x="15516" y="11564"/>
                    <a:pt x="15629" y="11673"/>
                    <a:pt x="15742" y="11782"/>
                  </a:cubicBezTo>
                  <a:cubicBezTo>
                    <a:pt x="15855" y="11891"/>
                    <a:pt x="15968" y="12000"/>
                    <a:pt x="16081" y="12109"/>
                  </a:cubicBezTo>
                  <a:cubicBezTo>
                    <a:pt x="16194" y="12218"/>
                    <a:pt x="16307" y="12327"/>
                    <a:pt x="16419" y="12491"/>
                  </a:cubicBezTo>
                  <a:cubicBezTo>
                    <a:pt x="16530" y="12655"/>
                    <a:pt x="16639" y="12873"/>
                    <a:pt x="16752" y="13036"/>
                  </a:cubicBezTo>
                  <a:cubicBezTo>
                    <a:pt x="16865" y="13200"/>
                    <a:pt x="16982" y="13309"/>
                    <a:pt x="17099" y="13473"/>
                  </a:cubicBezTo>
                  <a:cubicBezTo>
                    <a:pt x="17216" y="13636"/>
                    <a:pt x="17333" y="13855"/>
                    <a:pt x="17448" y="14018"/>
                  </a:cubicBezTo>
                  <a:cubicBezTo>
                    <a:pt x="17563" y="14182"/>
                    <a:pt x="17676" y="14291"/>
                    <a:pt x="17789" y="14455"/>
                  </a:cubicBezTo>
                  <a:cubicBezTo>
                    <a:pt x="17902" y="14618"/>
                    <a:pt x="18015" y="14836"/>
                    <a:pt x="18155" y="15055"/>
                  </a:cubicBezTo>
                  <a:cubicBezTo>
                    <a:pt x="18294" y="15273"/>
                    <a:pt x="18460" y="15491"/>
                    <a:pt x="18622" y="15764"/>
                  </a:cubicBezTo>
                  <a:cubicBezTo>
                    <a:pt x="18784" y="16036"/>
                    <a:pt x="18942" y="16364"/>
                    <a:pt x="19093" y="16636"/>
                  </a:cubicBezTo>
                  <a:cubicBezTo>
                    <a:pt x="19244" y="16909"/>
                    <a:pt x="19387" y="17127"/>
                    <a:pt x="19527" y="17345"/>
                  </a:cubicBezTo>
                  <a:cubicBezTo>
                    <a:pt x="19666" y="17564"/>
                    <a:pt x="19802" y="17782"/>
                    <a:pt x="19934" y="18000"/>
                  </a:cubicBezTo>
                  <a:cubicBezTo>
                    <a:pt x="20066" y="18218"/>
                    <a:pt x="20194" y="18436"/>
                    <a:pt x="20322" y="18655"/>
                  </a:cubicBezTo>
                  <a:cubicBezTo>
                    <a:pt x="20450" y="18873"/>
                    <a:pt x="20578" y="19091"/>
                    <a:pt x="20733" y="19418"/>
                  </a:cubicBezTo>
                  <a:cubicBezTo>
                    <a:pt x="20888" y="19745"/>
                    <a:pt x="21068" y="20182"/>
                    <a:pt x="21217" y="20564"/>
                  </a:cubicBezTo>
                  <a:cubicBezTo>
                    <a:pt x="21366" y="20945"/>
                    <a:pt x="21483" y="212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967926" y="2980931"/>
              <a:ext cx="21526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3" y="20229"/>
                    <a:pt x="1487" y="18857"/>
                    <a:pt x="2209" y="17829"/>
                  </a:cubicBezTo>
                  <a:cubicBezTo>
                    <a:pt x="2931" y="16800"/>
                    <a:pt x="3632" y="16114"/>
                    <a:pt x="4375" y="15257"/>
                  </a:cubicBezTo>
                  <a:cubicBezTo>
                    <a:pt x="5119" y="14400"/>
                    <a:pt x="5904" y="13371"/>
                    <a:pt x="6701" y="12343"/>
                  </a:cubicBezTo>
                  <a:cubicBezTo>
                    <a:pt x="7497" y="11314"/>
                    <a:pt x="8304" y="10286"/>
                    <a:pt x="9165" y="9429"/>
                  </a:cubicBezTo>
                  <a:cubicBezTo>
                    <a:pt x="10025" y="8571"/>
                    <a:pt x="10938" y="7886"/>
                    <a:pt x="11830" y="7200"/>
                  </a:cubicBezTo>
                  <a:cubicBezTo>
                    <a:pt x="12722" y="6514"/>
                    <a:pt x="13593" y="5829"/>
                    <a:pt x="14400" y="5143"/>
                  </a:cubicBezTo>
                  <a:cubicBezTo>
                    <a:pt x="15207" y="4457"/>
                    <a:pt x="15950" y="3771"/>
                    <a:pt x="16715" y="3257"/>
                  </a:cubicBezTo>
                  <a:cubicBezTo>
                    <a:pt x="17480" y="2743"/>
                    <a:pt x="18265" y="2400"/>
                    <a:pt x="18988" y="1886"/>
                  </a:cubicBezTo>
                  <a:cubicBezTo>
                    <a:pt x="19710" y="1371"/>
                    <a:pt x="20368" y="686"/>
                    <a:pt x="20793" y="343"/>
                  </a:cubicBezTo>
                  <a:cubicBezTo>
                    <a:pt x="21218" y="0"/>
                    <a:pt x="214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1075876" y="2968231"/>
              <a:ext cx="20955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" y="21120"/>
                    <a:pt x="1178" y="20640"/>
                    <a:pt x="1898" y="20160"/>
                  </a:cubicBezTo>
                  <a:cubicBezTo>
                    <a:pt x="2618" y="19680"/>
                    <a:pt x="3469" y="19200"/>
                    <a:pt x="4309" y="18560"/>
                  </a:cubicBezTo>
                  <a:cubicBezTo>
                    <a:pt x="5149" y="17920"/>
                    <a:pt x="5978" y="17120"/>
                    <a:pt x="6818" y="16400"/>
                  </a:cubicBezTo>
                  <a:cubicBezTo>
                    <a:pt x="7658" y="15680"/>
                    <a:pt x="8509" y="15040"/>
                    <a:pt x="9371" y="14320"/>
                  </a:cubicBezTo>
                  <a:cubicBezTo>
                    <a:pt x="10233" y="13600"/>
                    <a:pt x="11105" y="12800"/>
                    <a:pt x="11956" y="11840"/>
                  </a:cubicBezTo>
                  <a:cubicBezTo>
                    <a:pt x="12807" y="10880"/>
                    <a:pt x="13636" y="9760"/>
                    <a:pt x="14509" y="8640"/>
                  </a:cubicBezTo>
                  <a:cubicBezTo>
                    <a:pt x="15382" y="7520"/>
                    <a:pt x="16298" y="6400"/>
                    <a:pt x="17138" y="5440"/>
                  </a:cubicBezTo>
                  <a:cubicBezTo>
                    <a:pt x="17978" y="4480"/>
                    <a:pt x="18742" y="3680"/>
                    <a:pt x="19473" y="2800"/>
                  </a:cubicBezTo>
                  <a:cubicBezTo>
                    <a:pt x="20204" y="1920"/>
                    <a:pt x="20902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3387276" y="2720581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3412676" y="2892031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4116400" y="2629164"/>
              <a:ext cx="121777" cy="491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432" fill="norm" stroke="1" extrusionOk="0">
                  <a:moveTo>
                    <a:pt x="21063" y="2879"/>
                  </a:moveTo>
                  <a:cubicBezTo>
                    <a:pt x="21063" y="2417"/>
                    <a:pt x="21063" y="1956"/>
                    <a:pt x="20697" y="1494"/>
                  </a:cubicBezTo>
                  <a:cubicBezTo>
                    <a:pt x="20331" y="1033"/>
                    <a:pt x="19599" y="571"/>
                    <a:pt x="17219" y="294"/>
                  </a:cubicBezTo>
                  <a:cubicBezTo>
                    <a:pt x="14839" y="17"/>
                    <a:pt x="10812" y="-75"/>
                    <a:pt x="8066" y="63"/>
                  </a:cubicBezTo>
                  <a:cubicBezTo>
                    <a:pt x="5321" y="202"/>
                    <a:pt x="3856" y="571"/>
                    <a:pt x="2392" y="1863"/>
                  </a:cubicBezTo>
                  <a:cubicBezTo>
                    <a:pt x="927" y="3156"/>
                    <a:pt x="-537" y="5371"/>
                    <a:pt x="195" y="7679"/>
                  </a:cubicBezTo>
                  <a:cubicBezTo>
                    <a:pt x="927" y="9987"/>
                    <a:pt x="3856" y="12387"/>
                    <a:pt x="6419" y="14325"/>
                  </a:cubicBezTo>
                  <a:cubicBezTo>
                    <a:pt x="8982" y="16263"/>
                    <a:pt x="11178" y="17740"/>
                    <a:pt x="12277" y="18802"/>
                  </a:cubicBezTo>
                  <a:cubicBezTo>
                    <a:pt x="13375" y="19863"/>
                    <a:pt x="13375" y="20510"/>
                    <a:pt x="12094" y="20925"/>
                  </a:cubicBezTo>
                  <a:cubicBezTo>
                    <a:pt x="10812" y="21340"/>
                    <a:pt x="8249" y="21525"/>
                    <a:pt x="6602" y="21387"/>
                  </a:cubicBezTo>
                  <a:cubicBezTo>
                    <a:pt x="4955" y="21248"/>
                    <a:pt x="4222" y="20787"/>
                    <a:pt x="3490" y="20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3984176" y="3292081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4145043" y="3223209"/>
              <a:ext cx="138802" cy="91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148" fill="norm" stroke="1" extrusionOk="0">
                  <a:moveTo>
                    <a:pt x="11455" y="2718"/>
                  </a:moveTo>
                  <a:cubicBezTo>
                    <a:pt x="10145" y="7628"/>
                    <a:pt x="8836" y="12537"/>
                    <a:pt x="7036" y="15973"/>
                  </a:cubicBezTo>
                  <a:cubicBezTo>
                    <a:pt x="5236" y="19409"/>
                    <a:pt x="2945" y="21373"/>
                    <a:pt x="1636" y="21128"/>
                  </a:cubicBezTo>
                  <a:cubicBezTo>
                    <a:pt x="327" y="20882"/>
                    <a:pt x="0" y="18428"/>
                    <a:pt x="0" y="15728"/>
                  </a:cubicBezTo>
                  <a:cubicBezTo>
                    <a:pt x="0" y="13028"/>
                    <a:pt x="327" y="10082"/>
                    <a:pt x="1145" y="7873"/>
                  </a:cubicBezTo>
                  <a:cubicBezTo>
                    <a:pt x="1964" y="5664"/>
                    <a:pt x="3273" y="4191"/>
                    <a:pt x="4582" y="4191"/>
                  </a:cubicBezTo>
                  <a:cubicBezTo>
                    <a:pt x="5891" y="4191"/>
                    <a:pt x="7200" y="5664"/>
                    <a:pt x="8182" y="7628"/>
                  </a:cubicBezTo>
                  <a:cubicBezTo>
                    <a:pt x="9164" y="9591"/>
                    <a:pt x="9818" y="12046"/>
                    <a:pt x="10800" y="14009"/>
                  </a:cubicBezTo>
                  <a:cubicBezTo>
                    <a:pt x="11782" y="15973"/>
                    <a:pt x="13091" y="17446"/>
                    <a:pt x="14564" y="18673"/>
                  </a:cubicBezTo>
                  <a:cubicBezTo>
                    <a:pt x="16036" y="19900"/>
                    <a:pt x="17673" y="20882"/>
                    <a:pt x="18982" y="19900"/>
                  </a:cubicBezTo>
                  <a:cubicBezTo>
                    <a:pt x="20291" y="18918"/>
                    <a:pt x="21273" y="15973"/>
                    <a:pt x="21436" y="12291"/>
                  </a:cubicBezTo>
                  <a:cubicBezTo>
                    <a:pt x="21600" y="8609"/>
                    <a:pt x="20945" y="4191"/>
                    <a:pt x="19636" y="1982"/>
                  </a:cubicBezTo>
                  <a:cubicBezTo>
                    <a:pt x="18327" y="-227"/>
                    <a:pt x="16364" y="-227"/>
                    <a:pt x="14564" y="264"/>
                  </a:cubicBezTo>
                  <a:cubicBezTo>
                    <a:pt x="12764" y="755"/>
                    <a:pt x="11127" y="1737"/>
                    <a:pt x="10145" y="3455"/>
                  </a:cubicBezTo>
                  <a:cubicBezTo>
                    <a:pt x="9164" y="5173"/>
                    <a:pt x="8836" y="7628"/>
                    <a:pt x="8509" y="10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3992318" y="2428481"/>
              <a:ext cx="149697" cy="91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140" fill="norm" stroke="1" extrusionOk="0">
                  <a:moveTo>
                    <a:pt x="10402" y="7364"/>
                  </a:moveTo>
                  <a:cubicBezTo>
                    <a:pt x="10106" y="9818"/>
                    <a:pt x="9810" y="12273"/>
                    <a:pt x="9218" y="14482"/>
                  </a:cubicBezTo>
                  <a:cubicBezTo>
                    <a:pt x="8627" y="16691"/>
                    <a:pt x="7739" y="18655"/>
                    <a:pt x="6259" y="19882"/>
                  </a:cubicBezTo>
                  <a:cubicBezTo>
                    <a:pt x="4780" y="21109"/>
                    <a:pt x="2709" y="21600"/>
                    <a:pt x="1377" y="20618"/>
                  </a:cubicBezTo>
                  <a:cubicBezTo>
                    <a:pt x="46" y="19636"/>
                    <a:pt x="-546" y="17182"/>
                    <a:pt x="638" y="14236"/>
                  </a:cubicBezTo>
                  <a:cubicBezTo>
                    <a:pt x="1821" y="11291"/>
                    <a:pt x="4780" y="7855"/>
                    <a:pt x="7591" y="7364"/>
                  </a:cubicBezTo>
                  <a:cubicBezTo>
                    <a:pt x="10402" y="6873"/>
                    <a:pt x="13065" y="9327"/>
                    <a:pt x="14840" y="11782"/>
                  </a:cubicBezTo>
                  <a:cubicBezTo>
                    <a:pt x="16616" y="14236"/>
                    <a:pt x="17503" y="16691"/>
                    <a:pt x="18391" y="16936"/>
                  </a:cubicBezTo>
                  <a:cubicBezTo>
                    <a:pt x="19279" y="17182"/>
                    <a:pt x="20166" y="15218"/>
                    <a:pt x="20610" y="12518"/>
                  </a:cubicBezTo>
                  <a:cubicBezTo>
                    <a:pt x="21054" y="9818"/>
                    <a:pt x="21054" y="6382"/>
                    <a:pt x="20462" y="3927"/>
                  </a:cubicBezTo>
                  <a:cubicBezTo>
                    <a:pt x="19870" y="1473"/>
                    <a:pt x="18687" y="0"/>
                    <a:pt x="17503" y="0"/>
                  </a:cubicBezTo>
                  <a:cubicBezTo>
                    <a:pt x="16320" y="0"/>
                    <a:pt x="15136" y="1473"/>
                    <a:pt x="14101" y="4418"/>
                  </a:cubicBezTo>
                  <a:cubicBezTo>
                    <a:pt x="13065" y="7364"/>
                    <a:pt x="12177" y="11782"/>
                    <a:pt x="1129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4377841" y="2652908"/>
              <a:ext cx="165136" cy="391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81" fill="norm" stroke="1" extrusionOk="0">
                  <a:moveTo>
                    <a:pt x="18050" y="3365"/>
                  </a:moveTo>
                  <a:cubicBezTo>
                    <a:pt x="17777" y="2784"/>
                    <a:pt x="17503" y="2204"/>
                    <a:pt x="16820" y="1623"/>
                  </a:cubicBezTo>
                  <a:cubicBezTo>
                    <a:pt x="16136" y="1042"/>
                    <a:pt x="15042" y="462"/>
                    <a:pt x="13812" y="171"/>
                  </a:cubicBezTo>
                  <a:cubicBezTo>
                    <a:pt x="12582" y="-119"/>
                    <a:pt x="11215" y="-119"/>
                    <a:pt x="9574" y="810"/>
                  </a:cubicBezTo>
                  <a:cubicBezTo>
                    <a:pt x="7934" y="1739"/>
                    <a:pt x="6020" y="3597"/>
                    <a:pt x="5063" y="6326"/>
                  </a:cubicBezTo>
                  <a:cubicBezTo>
                    <a:pt x="4106" y="9055"/>
                    <a:pt x="4106" y="12655"/>
                    <a:pt x="4379" y="15094"/>
                  </a:cubicBezTo>
                  <a:cubicBezTo>
                    <a:pt x="4653" y="17533"/>
                    <a:pt x="5199" y="18810"/>
                    <a:pt x="5336" y="19797"/>
                  </a:cubicBezTo>
                  <a:cubicBezTo>
                    <a:pt x="5473" y="20784"/>
                    <a:pt x="5199" y="21481"/>
                    <a:pt x="4789" y="21481"/>
                  </a:cubicBezTo>
                  <a:cubicBezTo>
                    <a:pt x="4379" y="21481"/>
                    <a:pt x="3832" y="20784"/>
                    <a:pt x="3149" y="19797"/>
                  </a:cubicBezTo>
                  <a:cubicBezTo>
                    <a:pt x="2465" y="18810"/>
                    <a:pt x="1645" y="17533"/>
                    <a:pt x="961" y="16604"/>
                  </a:cubicBezTo>
                  <a:cubicBezTo>
                    <a:pt x="278" y="15675"/>
                    <a:pt x="-269" y="15094"/>
                    <a:pt x="141" y="14687"/>
                  </a:cubicBezTo>
                  <a:cubicBezTo>
                    <a:pt x="551" y="14281"/>
                    <a:pt x="1918" y="14049"/>
                    <a:pt x="5609" y="13642"/>
                  </a:cubicBezTo>
                  <a:cubicBezTo>
                    <a:pt x="9301" y="13236"/>
                    <a:pt x="15316" y="12655"/>
                    <a:pt x="21331" y="12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4581652" y="2709096"/>
              <a:ext cx="126425" cy="30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185" fill="norm" stroke="1" extrusionOk="0">
                  <a:moveTo>
                    <a:pt x="21150" y="2578"/>
                  </a:moveTo>
                  <a:cubicBezTo>
                    <a:pt x="20796" y="1542"/>
                    <a:pt x="20442" y="507"/>
                    <a:pt x="19380" y="137"/>
                  </a:cubicBezTo>
                  <a:cubicBezTo>
                    <a:pt x="18317" y="-233"/>
                    <a:pt x="16547" y="63"/>
                    <a:pt x="13360" y="2060"/>
                  </a:cubicBezTo>
                  <a:cubicBezTo>
                    <a:pt x="10173" y="4057"/>
                    <a:pt x="5570" y="7756"/>
                    <a:pt x="2914" y="10789"/>
                  </a:cubicBezTo>
                  <a:cubicBezTo>
                    <a:pt x="258" y="13822"/>
                    <a:pt x="-450" y="16189"/>
                    <a:pt x="258" y="17964"/>
                  </a:cubicBezTo>
                  <a:cubicBezTo>
                    <a:pt x="966" y="19740"/>
                    <a:pt x="3091" y="20923"/>
                    <a:pt x="6455" y="21145"/>
                  </a:cubicBezTo>
                  <a:cubicBezTo>
                    <a:pt x="9819" y="21367"/>
                    <a:pt x="14422" y="20627"/>
                    <a:pt x="19025" y="19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4714426" y="2822181"/>
              <a:ext cx="171451" cy="173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0"/>
                  </a:moveTo>
                  <a:cubicBezTo>
                    <a:pt x="1333" y="260"/>
                    <a:pt x="2667" y="520"/>
                    <a:pt x="3867" y="3253"/>
                  </a:cubicBezTo>
                  <a:cubicBezTo>
                    <a:pt x="5067" y="5986"/>
                    <a:pt x="6133" y="11190"/>
                    <a:pt x="6267" y="14313"/>
                  </a:cubicBezTo>
                  <a:cubicBezTo>
                    <a:pt x="6400" y="17436"/>
                    <a:pt x="5600" y="18477"/>
                    <a:pt x="4800" y="19518"/>
                  </a:cubicBezTo>
                  <a:cubicBezTo>
                    <a:pt x="4000" y="20559"/>
                    <a:pt x="3200" y="21600"/>
                    <a:pt x="2800" y="21340"/>
                  </a:cubicBezTo>
                  <a:cubicBezTo>
                    <a:pt x="2400" y="21080"/>
                    <a:pt x="2400" y="19518"/>
                    <a:pt x="4000" y="16525"/>
                  </a:cubicBezTo>
                  <a:cubicBezTo>
                    <a:pt x="5600" y="13533"/>
                    <a:pt x="8800" y="9108"/>
                    <a:pt x="10667" y="6116"/>
                  </a:cubicBezTo>
                  <a:cubicBezTo>
                    <a:pt x="12533" y="3123"/>
                    <a:pt x="13067" y="1561"/>
                    <a:pt x="13067" y="1822"/>
                  </a:cubicBezTo>
                  <a:cubicBezTo>
                    <a:pt x="13067" y="2082"/>
                    <a:pt x="12533" y="4164"/>
                    <a:pt x="12267" y="6636"/>
                  </a:cubicBezTo>
                  <a:cubicBezTo>
                    <a:pt x="12000" y="9108"/>
                    <a:pt x="12000" y="11971"/>
                    <a:pt x="12533" y="14053"/>
                  </a:cubicBezTo>
                  <a:cubicBezTo>
                    <a:pt x="13067" y="16135"/>
                    <a:pt x="14133" y="17436"/>
                    <a:pt x="15733" y="17827"/>
                  </a:cubicBezTo>
                  <a:cubicBezTo>
                    <a:pt x="17333" y="18217"/>
                    <a:pt x="19467" y="17696"/>
                    <a:pt x="21600" y="17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4893688" y="2733281"/>
              <a:ext cx="67444" cy="339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2" h="21417" fill="norm" stroke="1" extrusionOk="0">
                  <a:moveTo>
                    <a:pt x="1467" y="0"/>
                  </a:moveTo>
                  <a:cubicBezTo>
                    <a:pt x="197" y="667"/>
                    <a:pt x="-1074" y="1333"/>
                    <a:pt x="1467" y="2667"/>
                  </a:cubicBezTo>
                  <a:cubicBezTo>
                    <a:pt x="4008" y="4000"/>
                    <a:pt x="10361" y="6000"/>
                    <a:pt x="14491" y="8667"/>
                  </a:cubicBezTo>
                  <a:cubicBezTo>
                    <a:pt x="18620" y="11333"/>
                    <a:pt x="20526" y="14667"/>
                    <a:pt x="20208" y="16800"/>
                  </a:cubicBezTo>
                  <a:cubicBezTo>
                    <a:pt x="19891" y="18933"/>
                    <a:pt x="17350" y="19867"/>
                    <a:pt x="14808" y="20533"/>
                  </a:cubicBezTo>
                  <a:cubicBezTo>
                    <a:pt x="12267" y="21200"/>
                    <a:pt x="9726" y="21600"/>
                    <a:pt x="8138" y="21333"/>
                  </a:cubicBezTo>
                  <a:cubicBezTo>
                    <a:pt x="6550" y="21067"/>
                    <a:pt x="5914" y="20133"/>
                    <a:pt x="5279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5134852" y="2650366"/>
              <a:ext cx="341575" cy="439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64" fill="norm" stroke="1" extrusionOk="0">
                  <a:moveTo>
                    <a:pt x="6717" y="14829"/>
                  </a:moveTo>
                  <a:cubicBezTo>
                    <a:pt x="6984" y="13801"/>
                    <a:pt x="7250" y="12772"/>
                    <a:pt x="7184" y="12052"/>
                  </a:cubicBezTo>
                  <a:cubicBezTo>
                    <a:pt x="7117" y="11332"/>
                    <a:pt x="6717" y="10921"/>
                    <a:pt x="6117" y="10715"/>
                  </a:cubicBezTo>
                  <a:cubicBezTo>
                    <a:pt x="5517" y="10509"/>
                    <a:pt x="4717" y="10509"/>
                    <a:pt x="3650" y="11692"/>
                  </a:cubicBezTo>
                  <a:cubicBezTo>
                    <a:pt x="2584" y="12875"/>
                    <a:pt x="1250" y="15241"/>
                    <a:pt x="584" y="16783"/>
                  </a:cubicBezTo>
                  <a:cubicBezTo>
                    <a:pt x="-83" y="18326"/>
                    <a:pt x="-83" y="19046"/>
                    <a:pt x="117" y="19612"/>
                  </a:cubicBezTo>
                  <a:cubicBezTo>
                    <a:pt x="317" y="20178"/>
                    <a:pt x="717" y="20589"/>
                    <a:pt x="1250" y="20743"/>
                  </a:cubicBezTo>
                  <a:cubicBezTo>
                    <a:pt x="1784" y="20898"/>
                    <a:pt x="2450" y="20795"/>
                    <a:pt x="3317" y="19972"/>
                  </a:cubicBezTo>
                  <a:cubicBezTo>
                    <a:pt x="4184" y="19149"/>
                    <a:pt x="5250" y="17606"/>
                    <a:pt x="6184" y="15241"/>
                  </a:cubicBezTo>
                  <a:cubicBezTo>
                    <a:pt x="7117" y="12875"/>
                    <a:pt x="7917" y="9686"/>
                    <a:pt x="8384" y="7372"/>
                  </a:cubicBezTo>
                  <a:cubicBezTo>
                    <a:pt x="8850" y="5058"/>
                    <a:pt x="8984" y="3618"/>
                    <a:pt x="8917" y="2435"/>
                  </a:cubicBezTo>
                  <a:cubicBezTo>
                    <a:pt x="8850" y="1252"/>
                    <a:pt x="8584" y="326"/>
                    <a:pt x="8250" y="69"/>
                  </a:cubicBezTo>
                  <a:cubicBezTo>
                    <a:pt x="7917" y="-188"/>
                    <a:pt x="7517" y="223"/>
                    <a:pt x="7117" y="2126"/>
                  </a:cubicBezTo>
                  <a:cubicBezTo>
                    <a:pt x="6717" y="4029"/>
                    <a:pt x="6317" y="7423"/>
                    <a:pt x="6250" y="10715"/>
                  </a:cubicBezTo>
                  <a:cubicBezTo>
                    <a:pt x="6184" y="14006"/>
                    <a:pt x="6450" y="17195"/>
                    <a:pt x="6584" y="19046"/>
                  </a:cubicBezTo>
                  <a:cubicBezTo>
                    <a:pt x="6717" y="20898"/>
                    <a:pt x="6717" y="21412"/>
                    <a:pt x="6850" y="21361"/>
                  </a:cubicBezTo>
                  <a:cubicBezTo>
                    <a:pt x="6984" y="21309"/>
                    <a:pt x="7250" y="20692"/>
                    <a:pt x="7517" y="19149"/>
                  </a:cubicBezTo>
                  <a:cubicBezTo>
                    <a:pt x="7784" y="17606"/>
                    <a:pt x="8050" y="15138"/>
                    <a:pt x="8250" y="13595"/>
                  </a:cubicBezTo>
                  <a:cubicBezTo>
                    <a:pt x="8450" y="12052"/>
                    <a:pt x="8584" y="11435"/>
                    <a:pt x="8984" y="11023"/>
                  </a:cubicBezTo>
                  <a:cubicBezTo>
                    <a:pt x="9384" y="10612"/>
                    <a:pt x="10050" y="10406"/>
                    <a:pt x="10584" y="10509"/>
                  </a:cubicBezTo>
                  <a:cubicBezTo>
                    <a:pt x="11117" y="10612"/>
                    <a:pt x="11517" y="11023"/>
                    <a:pt x="11984" y="12103"/>
                  </a:cubicBezTo>
                  <a:cubicBezTo>
                    <a:pt x="12450" y="13183"/>
                    <a:pt x="12984" y="14932"/>
                    <a:pt x="13050" y="16372"/>
                  </a:cubicBezTo>
                  <a:cubicBezTo>
                    <a:pt x="13117" y="17812"/>
                    <a:pt x="12717" y="18943"/>
                    <a:pt x="12184" y="19663"/>
                  </a:cubicBezTo>
                  <a:cubicBezTo>
                    <a:pt x="11650" y="20383"/>
                    <a:pt x="10984" y="20692"/>
                    <a:pt x="10717" y="20435"/>
                  </a:cubicBezTo>
                  <a:cubicBezTo>
                    <a:pt x="10450" y="20178"/>
                    <a:pt x="10584" y="19355"/>
                    <a:pt x="11784" y="17503"/>
                  </a:cubicBezTo>
                  <a:cubicBezTo>
                    <a:pt x="12984" y="15652"/>
                    <a:pt x="15250" y="12772"/>
                    <a:pt x="16717" y="11075"/>
                  </a:cubicBezTo>
                  <a:cubicBezTo>
                    <a:pt x="18184" y="9378"/>
                    <a:pt x="18850" y="8863"/>
                    <a:pt x="18984" y="8915"/>
                  </a:cubicBezTo>
                  <a:cubicBezTo>
                    <a:pt x="19117" y="8966"/>
                    <a:pt x="18717" y="9583"/>
                    <a:pt x="18250" y="10921"/>
                  </a:cubicBezTo>
                  <a:cubicBezTo>
                    <a:pt x="17784" y="12258"/>
                    <a:pt x="17250" y="14315"/>
                    <a:pt x="16984" y="15601"/>
                  </a:cubicBezTo>
                  <a:cubicBezTo>
                    <a:pt x="16717" y="16886"/>
                    <a:pt x="16717" y="17401"/>
                    <a:pt x="17517" y="17761"/>
                  </a:cubicBezTo>
                  <a:cubicBezTo>
                    <a:pt x="18317" y="18121"/>
                    <a:pt x="19917" y="18326"/>
                    <a:pt x="21517" y="18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5806626" y="2907625"/>
              <a:ext cx="1524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700" y="2735"/>
                    <a:pt x="11400" y="-1585"/>
                    <a:pt x="15000" y="575"/>
                  </a:cubicBezTo>
                  <a:cubicBezTo>
                    <a:pt x="18600" y="2735"/>
                    <a:pt x="201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5800276" y="2993631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6200"/>
                    <a:pt x="11917" y="10800"/>
                    <a:pt x="15517" y="7200"/>
                  </a:cubicBezTo>
                  <a:cubicBezTo>
                    <a:pt x="19117" y="3600"/>
                    <a:pt x="2035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6155876" y="2815831"/>
              <a:ext cx="127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253"/>
                    <a:pt x="7200" y="12505"/>
                    <a:pt x="10800" y="16105"/>
                  </a:cubicBezTo>
                  <a:cubicBezTo>
                    <a:pt x="14400" y="19705"/>
                    <a:pt x="18000" y="206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6981376" y="2892031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4400"/>
                    <a:pt x="1728" y="7200"/>
                    <a:pt x="5328" y="3600"/>
                  </a:cubicBezTo>
                  <a:cubicBezTo>
                    <a:pt x="8928" y="0"/>
                    <a:pt x="152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6994076" y="2987281"/>
              <a:ext cx="114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7382021" y="2648674"/>
              <a:ext cx="147775" cy="384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191" fill="norm" stroke="1" extrusionOk="0">
                  <a:moveTo>
                    <a:pt x="8128" y="9570"/>
                  </a:moveTo>
                  <a:cubicBezTo>
                    <a:pt x="6607" y="9687"/>
                    <a:pt x="5086" y="9804"/>
                    <a:pt x="4325" y="10154"/>
                  </a:cubicBezTo>
                  <a:cubicBezTo>
                    <a:pt x="3565" y="10504"/>
                    <a:pt x="3565" y="11088"/>
                    <a:pt x="3413" y="12606"/>
                  </a:cubicBezTo>
                  <a:cubicBezTo>
                    <a:pt x="3260" y="14124"/>
                    <a:pt x="2956" y="16576"/>
                    <a:pt x="2500" y="18327"/>
                  </a:cubicBezTo>
                  <a:cubicBezTo>
                    <a:pt x="2044" y="20078"/>
                    <a:pt x="1435" y="21129"/>
                    <a:pt x="979" y="21188"/>
                  </a:cubicBezTo>
                  <a:cubicBezTo>
                    <a:pt x="522" y="21246"/>
                    <a:pt x="218" y="20312"/>
                    <a:pt x="66" y="17802"/>
                  </a:cubicBezTo>
                  <a:cubicBezTo>
                    <a:pt x="-86" y="15291"/>
                    <a:pt x="-86" y="11205"/>
                    <a:pt x="1283" y="7994"/>
                  </a:cubicBezTo>
                  <a:cubicBezTo>
                    <a:pt x="2652" y="4783"/>
                    <a:pt x="5390" y="2448"/>
                    <a:pt x="8280" y="1164"/>
                  </a:cubicBezTo>
                  <a:cubicBezTo>
                    <a:pt x="11170" y="-120"/>
                    <a:pt x="14213" y="-354"/>
                    <a:pt x="16799" y="522"/>
                  </a:cubicBezTo>
                  <a:cubicBezTo>
                    <a:pt x="19384" y="1397"/>
                    <a:pt x="21514" y="3382"/>
                    <a:pt x="21210" y="5017"/>
                  </a:cubicBezTo>
                  <a:cubicBezTo>
                    <a:pt x="20906" y="6651"/>
                    <a:pt x="18168" y="7936"/>
                    <a:pt x="14365" y="8636"/>
                  </a:cubicBezTo>
                  <a:cubicBezTo>
                    <a:pt x="10562" y="9337"/>
                    <a:pt x="5694" y="9454"/>
                    <a:pt x="827" y="9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7512332" y="2841231"/>
              <a:ext cx="148495" cy="158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06" fill="norm" stroke="1" extrusionOk="0">
                  <a:moveTo>
                    <a:pt x="351" y="6821"/>
                  </a:moveTo>
                  <a:cubicBezTo>
                    <a:pt x="47" y="5116"/>
                    <a:pt x="-257" y="3411"/>
                    <a:pt x="351" y="2558"/>
                  </a:cubicBezTo>
                  <a:cubicBezTo>
                    <a:pt x="960" y="1705"/>
                    <a:pt x="2481" y="1705"/>
                    <a:pt x="4306" y="2984"/>
                  </a:cubicBezTo>
                  <a:cubicBezTo>
                    <a:pt x="6132" y="4263"/>
                    <a:pt x="8261" y="6821"/>
                    <a:pt x="9174" y="9947"/>
                  </a:cubicBezTo>
                  <a:cubicBezTo>
                    <a:pt x="10087" y="13074"/>
                    <a:pt x="9782" y="16768"/>
                    <a:pt x="8870" y="18900"/>
                  </a:cubicBezTo>
                  <a:cubicBezTo>
                    <a:pt x="7957" y="21032"/>
                    <a:pt x="6436" y="21600"/>
                    <a:pt x="5219" y="21174"/>
                  </a:cubicBezTo>
                  <a:cubicBezTo>
                    <a:pt x="4002" y="20747"/>
                    <a:pt x="3089" y="19326"/>
                    <a:pt x="3089" y="16768"/>
                  </a:cubicBezTo>
                  <a:cubicBezTo>
                    <a:pt x="3089" y="14211"/>
                    <a:pt x="4002" y="10516"/>
                    <a:pt x="7197" y="7532"/>
                  </a:cubicBezTo>
                  <a:cubicBezTo>
                    <a:pt x="10391" y="4547"/>
                    <a:pt x="15867" y="2274"/>
                    <a:pt x="213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7727343" y="2760388"/>
              <a:ext cx="136684" cy="272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070" fill="norm" stroke="1" extrusionOk="0">
                  <a:moveTo>
                    <a:pt x="13279" y="3304"/>
                  </a:moveTo>
                  <a:cubicBezTo>
                    <a:pt x="13279" y="2486"/>
                    <a:pt x="13279" y="1668"/>
                    <a:pt x="12625" y="1013"/>
                  </a:cubicBezTo>
                  <a:cubicBezTo>
                    <a:pt x="11970" y="359"/>
                    <a:pt x="10661" y="-132"/>
                    <a:pt x="9352" y="32"/>
                  </a:cubicBezTo>
                  <a:cubicBezTo>
                    <a:pt x="8043" y="195"/>
                    <a:pt x="6734" y="1013"/>
                    <a:pt x="4934" y="3632"/>
                  </a:cubicBezTo>
                  <a:cubicBezTo>
                    <a:pt x="3134" y="6250"/>
                    <a:pt x="843" y="10668"/>
                    <a:pt x="189" y="14023"/>
                  </a:cubicBezTo>
                  <a:cubicBezTo>
                    <a:pt x="-466" y="17377"/>
                    <a:pt x="516" y="19668"/>
                    <a:pt x="4279" y="20568"/>
                  </a:cubicBezTo>
                  <a:cubicBezTo>
                    <a:pt x="8043" y="21468"/>
                    <a:pt x="14589" y="20977"/>
                    <a:pt x="21134" y="20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7929643" y="2771381"/>
              <a:ext cx="15663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335" y="0"/>
                  </a:moveTo>
                  <a:cubicBezTo>
                    <a:pt x="1168" y="576"/>
                    <a:pt x="0" y="1152"/>
                    <a:pt x="0" y="1800"/>
                  </a:cubicBezTo>
                  <a:cubicBezTo>
                    <a:pt x="0" y="2448"/>
                    <a:pt x="1168" y="3168"/>
                    <a:pt x="4524" y="6048"/>
                  </a:cubicBezTo>
                  <a:cubicBezTo>
                    <a:pt x="7881" y="8928"/>
                    <a:pt x="13427" y="13968"/>
                    <a:pt x="16638" y="16920"/>
                  </a:cubicBezTo>
                  <a:cubicBezTo>
                    <a:pt x="19849" y="19872"/>
                    <a:pt x="20724" y="207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7944623" y="2803131"/>
              <a:ext cx="167054" cy="270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16" fill="norm" stroke="1" extrusionOk="0">
                  <a:moveTo>
                    <a:pt x="21309" y="0"/>
                  </a:moveTo>
                  <a:cubicBezTo>
                    <a:pt x="19959" y="0"/>
                    <a:pt x="18609" y="0"/>
                    <a:pt x="16719" y="1507"/>
                  </a:cubicBezTo>
                  <a:cubicBezTo>
                    <a:pt x="14829" y="3014"/>
                    <a:pt x="12399" y="6028"/>
                    <a:pt x="9564" y="9209"/>
                  </a:cubicBezTo>
                  <a:cubicBezTo>
                    <a:pt x="6729" y="12391"/>
                    <a:pt x="3489" y="15740"/>
                    <a:pt x="1734" y="17916"/>
                  </a:cubicBezTo>
                  <a:cubicBezTo>
                    <a:pt x="-21" y="20093"/>
                    <a:pt x="-291" y="21098"/>
                    <a:pt x="249" y="21349"/>
                  </a:cubicBezTo>
                  <a:cubicBezTo>
                    <a:pt x="789" y="21600"/>
                    <a:pt x="2139" y="21098"/>
                    <a:pt x="3489" y="20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8183238" y="2800368"/>
              <a:ext cx="220539" cy="252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094" fill="norm" stroke="1" extrusionOk="0">
                  <a:moveTo>
                    <a:pt x="21434" y="3949"/>
                  </a:moveTo>
                  <a:cubicBezTo>
                    <a:pt x="21434" y="3064"/>
                    <a:pt x="21434" y="2179"/>
                    <a:pt x="21023" y="1470"/>
                  </a:cubicBezTo>
                  <a:cubicBezTo>
                    <a:pt x="20611" y="762"/>
                    <a:pt x="19788" y="231"/>
                    <a:pt x="18760" y="54"/>
                  </a:cubicBezTo>
                  <a:cubicBezTo>
                    <a:pt x="17731" y="-123"/>
                    <a:pt x="16497" y="54"/>
                    <a:pt x="14028" y="1825"/>
                  </a:cubicBezTo>
                  <a:cubicBezTo>
                    <a:pt x="11560" y="3595"/>
                    <a:pt x="7857" y="6959"/>
                    <a:pt x="5285" y="9615"/>
                  </a:cubicBezTo>
                  <a:cubicBezTo>
                    <a:pt x="2714" y="12270"/>
                    <a:pt x="1274" y="14218"/>
                    <a:pt x="554" y="15900"/>
                  </a:cubicBezTo>
                  <a:cubicBezTo>
                    <a:pt x="-166" y="17582"/>
                    <a:pt x="-166" y="18998"/>
                    <a:pt x="451" y="19972"/>
                  </a:cubicBezTo>
                  <a:cubicBezTo>
                    <a:pt x="1068" y="20946"/>
                    <a:pt x="2303" y="21477"/>
                    <a:pt x="5594" y="20769"/>
                  </a:cubicBezTo>
                  <a:cubicBezTo>
                    <a:pt x="8885" y="20061"/>
                    <a:pt x="14234" y="18113"/>
                    <a:pt x="19583" y="16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8219626" y="2923781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8571940" y="2763808"/>
              <a:ext cx="149337" cy="295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382" fill="norm" stroke="1" extrusionOk="0">
                  <a:moveTo>
                    <a:pt x="20876" y="548"/>
                  </a:moveTo>
                  <a:cubicBezTo>
                    <a:pt x="18805" y="241"/>
                    <a:pt x="16734" y="-65"/>
                    <a:pt x="15106" y="12"/>
                  </a:cubicBezTo>
                  <a:cubicBezTo>
                    <a:pt x="13479" y="88"/>
                    <a:pt x="12295" y="548"/>
                    <a:pt x="9928" y="2539"/>
                  </a:cubicBezTo>
                  <a:cubicBezTo>
                    <a:pt x="7561" y="4531"/>
                    <a:pt x="4010" y="8054"/>
                    <a:pt x="1939" y="10965"/>
                  </a:cubicBezTo>
                  <a:cubicBezTo>
                    <a:pt x="-132" y="13875"/>
                    <a:pt x="-724" y="16173"/>
                    <a:pt x="1051" y="17858"/>
                  </a:cubicBezTo>
                  <a:cubicBezTo>
                    <a:pt x="2827" y="19544"/>
                    <a:pt x="6969" y="20616"/>
                    <a:pt x="9780" y="21075"/>
                  </a:cubicBezTo>
                  <a:cubicBezTo>
                    <a:pt x="12591" y="21535"/>
                    <a:pt x="14071" y="21382"/>
                    <a:pt x="15550" y="21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8746676" y="2955531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4400"/>
                    <a:pt x="6545" y="7200"/>
                    <a:pt x="10145" y="3600"/>
                  </a:cubicBezTo>
                  <a:cubicBezTo>
                    <a:pt x="13745" y="0"/>
                    <a:pt x="1767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8975268" y="2841231"/>
              <a:ext cx="234959" cy="14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0956" fill="norm" stroke="1" extrusionOk="0">
                  <a:moveTo>
                    <a:pt x="13308" y="0"/>
                  </a:moveTo>
                  <a:cubicBezTo>
                    <a:pt x="10994" y="5322"/>
                    <a:pt x="8679" y="10643"/>
                    <a:pt x="7040" y="13930"/>
                  </a:cubicBezTo>
                  <a:cubicBezTo>
                    <a:pt x="5401" y="17217"/>
                    <a:pt x="4437" y="18470"/>
                    <a:pt x="3472" y="19096"/>
                  </a:cubicBezTo>
                  <a:cubicBezTo>
                    <a:pt x="2508" y="19722"/>
                    <a:pt x="1544" y="19722"/>
                    <a:pt x="869" y="18783"/>
                  </a:cubicBezTo>
                  <a:cubicBezTo>
                    <a:pt x="194" y="17843"/>
                    <a:pt x="-192" y="15965"/>
                    <a:pt x="97" y="13774"/>
                  </a:cubicBezTo>
                  <a:cubicBezTo>
                    <a:pt x="387" y="11583"/>
                    <a:pt x="1351" y="9078"/>
                    <a:pt x="2315" y="7983"/>
                  </a:cubicBezTo>
                  <a:cubicBezTo>
                    <a:pt x="3279" y="6887"/>
                    <a:pt x="4244" y="7200"/>
                    <a:pt x="5883" y="9391"/>
                  </a:cubicBezTo>
                  <a:cubicBezTo>
                    <a:pt x="7522" y="11583"/>
                    <a:pt x="9837" y="15652"/>
                    <a:pt x="11862" y="18157"/>
                  </a:cubicBezTo>
                  <a:cubicBezTo>
                    <a:pt x="13887" y="20661"/>
                    <a:pt x="15622" y="21600"/>
                    <a:pt x="17165" y="20504"/>
                  </a:cubicBezTo>
                  <a:cubicBezTo>
                    <a:pt x="18708" y="19409"/>
                    <a:pt x="20058" y="16278"/>
                    <a:pt x="20733" y="13774"/>
                  </a:cubicBezTo>
                  <a:cubicBezTo>
                    <a:pt x="21408" y="11270"/>
                    <a:pt x="21408" y="9391"/>
                    <a:pt x="21408" y="7513"/>
                  </a:cubicBezTo>
                  <a:cubicBezTo>
                    <a:pt x="21408" y="5635"/>
                    <a:pt x="21408" y="3757"/>
                    <a:pt x="19865" y="2817"/>
                  </a:cubicBezTo>
                  <a:cubicBezTo>
                    <a:pt x="18322" y="1878"/>
                    <a:pt x="15237" y="1878"/>
                    <a:pt x="13212" y="2348"/>
                  </a:cubicBezTo>
                  <a:cubicBezTo>
                    <a:pt x="11187" y="2817"/>
                    <a:pt x="10222" y="3757"/>
                    <a:pt x="10126" y="5791"/>
                  </a:cubicBezTo>
                  <a:cubicBezTo>
                    <a:pt x="10029" y="7826"/>
                    <a:pt x="10801" y="10957"/>
                    <a:pt x="11572" y="14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9216576" y="3057131"/>
              <a:ext cx="1016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9481841" y="2860281"/>
              <a:ext cx="249615" cy="143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229" fill="norm" stroke="1" extrusionOk="0">
                  <a:moveTo>
                    <a:pt x="9842" y="6574"/>
                  </a:moveTo>
                  <a:cubicBezTo>
                    <a:pt x="10022" y="8452"/>
                    <a:pt x="10202" y="10330"/>
                    <a:pt x="9122" y="12835"/>
                  </a:cubicBezTo>
                  <a:cubicBezTo>
                    <a:pt x="8042" y="15339"/>
                    <a:pt x="5702" y="18470"/>
                    <a:pt x="3992" y="20035"/>
                  </a:cubicBezTo>
                  <a:cubicBezTo>
                    <a:pt x="2282" y="21600"/>
                    <a:pt x="1202" y="21600"/>
                    <a:pt x="572" y="20191"/>
                  </a:cubicBezTo>
                  <a:cubicBezTo>
                    <a:pt x="-58" y="18783"/>
                    <a:pt x="-238" y="15965"/>
                    <a:pt x="392" y="13774"/>
                  </a:cubicBezTo>
                  <a:cubicBezTo>
                    <a:pt x="1022" y="11583"/>
                    <a:pt x="2462" y="10017"/>
                    <a:pt x="4082" y="10174"/>
                  </a:cubicBezTo>
                  <a:cubicBezTo>
                    <a:pt x="5702" y="10330"/>
                    <a:pt x="7502" y="12209"/>
                    <a:pt x="9572" y="13774"/>
                  </a:cubicBezTo>
                  <a:cubicBezTo>
                    <a:pt x="11642" y="15339"/>
                    <a:pt x="13982" y="16591"/>
                    <a:pt x="15872" y="16435"/>
                  </a:cubicBezTo>
                  <a:cubicBezTo>
                    <a:pt x="17762" y="16278"/>
                    <a:pt x="19202" y="14713"/>
                    <a:pt x="20102" y="12052"/>
                  </a:cubicBezTo>
                  <a:cubicBezTo>
                    <a:pt x="21002" y="9391"/>
                    <a:pt x="21362" y="5635"/>
                    <a:pt x="21182" y="3287"/>
                  </a:cubicBezTo>
                  <a:cubicBezTo>
                    <a:pt x="21002" y="939"/>
                    <a:pt x="20282" y="0"/>
                    <a:pt x="18932" y="0"/>
                  </a:cubicBezTo>
                  <a:cubicBezTo>
                    <a:pt x="17582" y="0"/>
                    <a:pt x="15602" y="939"/>
                    <a:pt x="14252" y="1878"/>
                  </a:cubicBezTo>
                  <a:cubicBezTo>
                    <a:pt x="12902" y="2817"/>
                    <a:pt x="12182" y="3757"/>
                    <a:pt x="11912" y="5009"/>
                  </a:cubicBezTo>
                  <a:cubicBezTo>
                    <a:pt x="11642" y="6261"/>
                    <a:pt x="11822" y="7826"/>
                    <a:pt x="12182" y="8922"/>
                  </a:cubicBezTo>
                  <a:cubicBezTo>
                    <a:pt x="12542" y="10017"/>
                    <a:pt x="13082" y="10643"/>
                    <a:pt x="13622" y="1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9769026" y="2796781"/>
              <a:ext cx="86435" cy="281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422" fill="norm" stroke="1" extrusionOk="0">
                  <a:moveTo>
                    <a:pt x="4629" y="0"/>
                  </a:moveTo>
                  <a:cubicBezTo>
                    <a:pt x="10286" y="3869"/>
                    <a:pt x="15943" y="7737"/>
                    <a:pt x="18771" y="10639"/>
                  </a:cubicBezTo>
                  <a:cubicBezTo>
                    <a:pt x="21600" y="13540"/>
                    <a:pt x="21600" y="15475"/>
                    <a:pt x="19543" y="17167"/>
                  </a:cubicBezTo>
                  <a:cubicBezTo>
                    <a:pt x="17486" y="18860"/>
                    <a:pt x="13371" y="20310"/>
                    <a:pt x="9771" y="20955"/>
                  </a:cubicBezTo>
                  <a:cubicBezTo>
                    <a:pt x="6171" y="21600"/>
                    <a:pt x="3086" y="21439"/>
                    <a:pt x="0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9864276" y="2745981"/>
              <a:ext cx="134483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13162" y="0"/>
                  </a:moveTo>
                  <a:cubicBezTo>
                    <a:pt x="14850" y="0"/>
                    <a:pt x="16538" y="0"/>
                    <a:pt x="18225" y="738"/>
                  </a:cubicBezTo>
                  <a:cubicBezTo>
                    <a:pt x="19912" y="1477"/>
                    <a:pt x="21600" y="2954"/>
                    <a:pt x="21431" y="5262"/>
                  </a:cubicBezTo>
                  <a:cubicBezTo>
                    <a:pt x="21262" y="7569"/>
                    <a:pt x="19237" y="10708"/>
                    <a:pt x="15356" y="13569"/>
                  </a:cubicBezTo>
                  <a:cubicBezTo>
                    <a:pt x="11475" y="16431"/>
                    <a:pt x="5737" y="190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428176" y="3895331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447226" y="3781031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529776" y="3857231"/>
              <a:ext cx="19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555176" y="3806431"/>
              <a:ext cx="13221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600" fill="norm" stroke="1" extrusionOk="0">
                  <a:moveTo>
                    <a:pt x="10125" y="0"/>
                  </a:moveTo>
                  <a:cubicBezTo>
                    <a:pt x="11812" y="171"/>
                    <a:pt x="13500" y="343"/>
                    <a:pt x="15525" y="2143"/>
                  </a:cubicBezTo>
                  <a:cubicBezTo>
                    <a:pt x="17550" y="3943"/>
                    <a:pt x="19912" y="7371"/>
                    <a:pt x="20756" y="9943"/>
                  </a:cubicBezTo>
                  <a:cubicBezTo>
                    <a:pt x="21600" y="12514"/>
                    <a:pt x="20925" y="14229"/>
                    <a:pt x="17212" y="16029"/>
                  </a:cubicBezTo>
                  <a:cubicBezTo>
                    <a:pt x="13500" y="17829"/>
                    <a:pt x="6750" y="197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343600" y="3825481"/>
              <a:ext cx="5917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600" fill="norm" stroke="1" extrusionOk="0">
                  <a:moveTo>
                    <a:pt x="11885" y="0"/>
                  </a:moveTo>
                  <a:cubicBezTo>
                    <a:pt x="8161" y="218"/>
                    <a:pt x="4437" y="436"/>
                    <a:pt x="2575" y="1091"/>
                  </a:cubicBezTo>
                  <a:cubicBezTo>
                    <a:pt x="713" y="1745"/>
                    <a:pt x="713" y="2836"/>
                    <a:pt x="340" y="5455"/>
                  </a:cubicBezTo>
                  <a:cubicBezTo>
                    <a:pt x="-32" y="8073"/>
                    <a:pt x="-777" y="12218"/>
                    <a:pt x="2575" y="15164"/>
                  </a:cubicBezTo>
                  <a:cubicBezTo>
                    <a:pt x="5926" y="18109"/>
                    <a:pt x="13375" y="19855"/>
                    <a:pt x="208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586926" y="3761981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1216488" y="3705728"/>
              <a:ext cx="208639" cy="395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70" fill="norm" stroke="1" extrusionOk="0">
                  <a:moveTo>
                    <a:pt x="21506" y="3037"/>
                  </a:moveTo>
                  <a:cubicBezTo>
                    <a:pt x="21070" y="2123"/>
                    <a:pt x="20633" y="1208"/>
                    <a:pt x="18779" y="637"/>
                  </a:cubicBezTo>
                  <a:cubicBezTo>
                    <a:pt x="16924" y="66"/>
                    <a:pt x="13651" y="-163"/>
                    <a:pt x="11033" y="123"/>
                  </a:cubicBezTo>
                  <a:cubicBezTo>
                    <a:pt x="8415" y="408"/>
                    <a:pt x="6451" y="1208"/>
                    <a:pt x="5033" y="3037"/>
                  </a:cubicBezTo>
                  <a:cubicBezTo>
                    <a:pt x="3615" y="4866"/>
                    <a:pt x="2742" y="7723"/>
                    <a:pt x="1979" y="10523"/>
                  </a:cubicBezTo>
                  <a:cubicBezTo>
                    <a:pt x="1215" y="13323"/>
                    <a:pt x="561" y="16066"/>
                    <a:pt x="233" y="17723"/>
                  </a:cubicBezTo>
                  <a:cubicBezTo>
                    <a:pt x="-94" y="19380"/>
                    <a:pt x="-94" y="19951"/>
                    <a:pt x="342" y="20408"/>
                  </a:cubicBezTo>
                  <a:cubicBezTo>
                    <a:pt x="779" y="20866"/>
                    <a:pt x="1651" y="21208"/>
                    <a:pt x="4706" y="21323"/>
                  </a:cubicBezTo>
                  <a:cubicBezTo>
                    <a:pt x="7761" y="21437"/>
                    <a:pt x="12997" y="21323"/>
                    <a:pt x="15833" y="21208"/>
                  </a:cubicBezTo>
                  <a:cubicBezTo>
                    <a:pt x="18670" y="21094"/>
                    <a:pt x="19106" y="20980"/>
                    <a:pt x="19542" y="20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1213313" y="3908031"/>
              <a:ext cx="22451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216" y="21600"/>
                  </a:moveTo>
                  <a:cubicBezTo>
                    <a:pt x="14" y="18327"/>
                    <a:pt x="-188" y="15055"/>
                    <a:pt x="317" y="12764"/>
                  </a:cubicBezTo>
                  <a:cubicBezTo>
                    <a:pt x="821" y="10473"/>
                    <a:pt x="2033" y="9164"/>
                    <a:pt x="5666" y="7200"/>
                  </a:cubicBezTo>
                  <a:cubicBezTo>
                    <a:pt x="9300" y="5236"/>
                    <a:pt x="15356" y="2618"/>
                    <a:pt x="214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1528332" y="3662624"/>
              <a:ext cx="252395" cy="420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446" fill="norm" stroke="1" extrusionOk="0">
                  <a:moveTo>
                    <a:pt x="21286" y="2802"/>
                  </a:moveTo>
                  <a:cubicBezTo>
                    <a:pt x="18965" y="1830"/>
                    <a:pt x="16645" y="858"/>
                    <a:pt x="15038" y="372"/>
                  </a:cubicBezTo>
                  <a:cubicBezTo>
                    <a:pt x="13431" y="-114"/>
                    <a:pt x="12539" y="-114"/>
                    <a:pt x="11379" y="318"/>
                  </a:cubicBezTo>
                  <a:cubicBezTo>
                    <a:pt x="10218" y="750"/>
                    <a:pt x="8790" y="1614"/>
                    <a:pt x="7719" y="3180"/>
                  </a:cubicBezTo>
                  <a:cubicBezTo>
                    <a:pt x="6648" y="4746"/>
                    <a:pt x="5934" y="7014"/>
                    <a:pt x="4774" y="9660"/>
                  </a:cubicBezTo>
                  <a:cubicBezTo>
                    <a:pt x="3613" y="12306"/>
                    <a:pt x="2007" y="15330"/>
                    <a:pt x="1025" y="17274"/>
                  </a:cubicBezTo>
                  <a:cubicBezTo>
                    <a:pt x="43" y="19218"/>
                    <a:pt x="-314" y="20082"/>
                    <a:pt x="311" y="20622"/>
                  </a:cubicBezTo>
                  <a:cubicBezTo>
                    <a:pt x="936" y="21162"/>
                    <a:pt x="2542" y="21378"/>
                    <a:pt x="4327" y="21432"/>
                  </a:cubicBezTo>
                  <a:cubicBezTo>
                    <a:pt x="6112" y="21486"/>
                    <a:pt x="8076" y="21378"/>
                    <a:pt x="10040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1793426" y="3806431"/>
              <a:ext cx="1397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3840"/>
                    <a:pt x="8509" y="7680"/>
                    <a:pt x="11618" y="10960"/>
                  </a:cubicBezTo>
                  <a:cubicBezTo>
                    <a:pt x="14727" y="14240"/>
                    <a:pt x="16691" y="16960"/>
                    <a:pt x="18164" y="18640"/>
                  </a:cubicBezTo>
                  <a:cubicBezTo>
                    <a:pt x="19636" y="20320"/>
                    <a:pt x="20618" y="209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1812476" y="3811285"/>
              <a:ext cx="146051" cy="267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7" fill="norm" stroke="1" extrusionOk="0">
                  <a:moveTo>
                    <a:pt x="21600" y="119"/>
                  </a:moveTo>
                  <a:cubicBezTo>
                    <a:pt x="20035" y="-49"/>
                    <a:pt x="18470" y="-216"/>
                    <a:pt x="16278" y="956"/>
                  </a:cubicBezTo>
                  <a:cubicBezTo>
                    <a:pt x="14087" y="2128"/>
                    <a:pt x="11270" y="4640"/>
                    <a:pt x="8765" y="7654"/>
                  </a:cubicBezTo>
                  <a:cubicBezTo>
                    <a:pt x="6261" y="10668"/>
                    <a:pt x="4070" y="14184"/>
                    <a:pt x="2504" y="16612"/>
                  </a:cubicBezTo>
                  <a:cubicBezTo>
                    <a:pt x="939" y="19040"/>
                    <a:pt x="0" y="20379"/>
                    <a:pt x="0" y="20882"/>
                  </a:cubicBezTo>
                  <a:cubicBezTo>
                    <a:pt x="0" y="21384"/>
                    <a:pt x="939" y="21049"/>
                    <a:pt x="1878" y="20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1971226" y="3725998"/>
              <a:ext cx="173568" cy="384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52" fill="norm" stroke="1" extrusionOk="0">
                  <a:moveTo>
                    <a:pt x="0" y="2374"/>
                  </a:moveTo>
                  <a:cubicBezTo>
                    <a:pt x="260" y="1780"/>
                    <a:pt x="520" y="1187"/>
                    <a:pt x="1301" y="831"/>
                  </a:cubicBezTo>
                  <a:cubicBezTo>
                    <a:pt x="2082" y="475"/>
                    <a:pt x="3383" y="356"/>
                    <a:pt x="5986" y="237"/>
                  </a:cubicBezTo>
                  <a:cubicBezTo>
                    <a:pt x="8588" y="119"/>
                    <a:pt x="12492" y="0"/>
                    <a:pt x="15094" y="0"/>
                  </a:cubicBezTo>
                  <a:cubicBezTo>
                    <a:pt x="17696" y="0"/>
                    <a:pt x="18998" y="119"/>
                    <a:pt x="19778" y="475"/>
                  </a:cubicBezTo>
                  <a:cubicBezTo>
                    <a:pt x="20559" y="831"/>
                    <a:pt x="20819" y="1424"/>
                    <a:pt x="20819" y="3145"/>
                  </a:cubicBezTo>
                  <a:cubicBezTo>
                    <a:pt x="20819" y="4866"/>
                    <a:pt x="20559" y="7714"/>
                    <a:pt x="20429" y="10325"/>
                  </a:cubicBezTo>
                  <a:cubicBezTo>
                    <a:pt x="20299" y="12936"/>
                    <a:pt x="20299" y="15310"/>
                    <a:pt x="20429" y="16793"/>
                  </a:cubicBezTo>
                  <a:cubicBezTo>
                    <a:pt x="20559" y="18277"/>
                    <a:pt x="20819" y="18870"/>
                    <a:pt x="21080" y="19523"/>
                  </a:cubicBezTo>
                  <a:cubicBezTo>
                    <a:pt x="21340" y="20176"/>
                    <a:pt x="21600" y="20888"/>
                    <a:pt x="20819" y="21244"/>
                  </a:cubicBezTo>
                  <a:cubicBezTo>
                    <a:pt x="20039" y="21600"/>
                    <a:pt x="18217" y="21600"/>
                    <a:pt x="15875" y="21481"/>
                  </a:cubicBezTo>
                  <a:cubicBezTo>
                    <a:pt x="13533" y="21363"/>
                    <a:pt x="10670" y="21125"/>
                    <a:pt x="9108" y="21007"/>
                  </a:cubicBezTo>
                  <a:cubicBezTo>
                    <a:pt x="7547" y="20888"/>
                    <a:pt x="7287" y="20888"/>
                    <a:pt x="7027" y="20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2555426" y="3984231"/>
              <a:ext cx="139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2542726" y="4079481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3196776" y="3802762"/>
              <a:ext cx="101601" cy="374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21600" y="3105"/>
                  </a:moveTo>
                  <a:cubicBezTo>
                    <a:pt x="21600" y="2502"/>
                    <a:pt x="21600" y="1898"/>
                    <a:pt x="19350" y="1235"/>
                  </a:cubicBezTo>
                  <a:cubicBezTo>
                    <a:pt x="17100" y="571"/>
                    <a:pt x="12600" y="-153"/>
                    <a:pt x="8775" y="28"/>
                  </a:cubicBezTo>
                  <a:cubicBezTo>
                    <a:pt x="4950" y="209"/>
                    <a:pt x="1800" y="1295"/>
                    <a:pt x="900" y="2984"/>
                  </a:cubicBezTo>
                  <a:cubicBezTo>
                    <a:pt x="0" y="4674"/>
                    <a:pt x="1350" y="6967"/>
                    <a:pt x="4500" y="9199"/>
                  </a:cubicBezTo>
                  <a:cubicBezTo>
                    <a:pt x="7650" y="11431"/>
                    <a:pt x="12600" y="13603"/>
                    <a:pt x="15300" y="15413"/>
                  </a:cubicBezTo>
                  <a:cubicBezTo>
                    <a:pt x="18000" y="17224"/>
                    <a:pt x="18450" y="18672"/>
                    <a:pt x="17550" y="19637"/>
                  </a:cubicBezTo>
                  <a:cubicBezTo>
                    <a:pt x="16650" y="20602"/>
                    <a:pt x="14400" y="21085"/>
                    <a:pt x="11250" y="21266"/>
                  </a:cubicBezTo>
                  <a:cubicBezTo>
                    <a:pt x="8100" y="21447"/>
                    <a:pt x="4050" y="21326"/>
                    <a:pt x="2025" y="20964"/>
                  </a:cubicBezTo>
                  <a:cubicBezTo>
                    <a:pt x="0" y="20602"/>
                    <a:pt x="0" y="19999"/>
                    <a:pt x="0" y="19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3069776" y="4339831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6200"/>
                    <a:pt x="9318" y="10800"/>
                    <a:pt x="12918" y="7200"/>
                  </a:cubicBezTo>
                  <a:cubicBezTo>
                    <a:pt x="16518" y="3600"/>
                    <a:pt x="1905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3223184" y="4244309"/>
              <a:ext cx="135793" cy="78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668" fill="norm" stroke="1" extrusionOk="0">
                  <a:moveTo>
                    <a:pt x="10808" y="8379"/>
                  </a:moveTo>
                  <a:cubicBezTo>
                    <a:pt x="9811" y="10594"/>
                    <a:pt x="8814" y="12809"/>
                    <a:pt x="7817" y="15025"/>
                  </a:cubicBezTo>
                  <a:cubicBezTo>
                    <a:pt x="6820" y="17240"/>
                    <a:pt x="5824" y="19455"/>
                    <a:pt x="4494" y="20286"/>
                  </a:cubicBezTo>
                  <a:cubicBezTo>
                    <a:pt x="3165" y="21117"/>
                    <a:pt x="1504" y="20563"/>
                    <a:pt x="673" y="18902"/>
                  </a:cubicBezTo>
                  <a:cubicBezTo>
                    <a:pt x="-158" y="17240"/>
                    <a:pt x="-158" y="14471"/>
                    <a:pt x="340" y="11979"/>
                  </a:cubicBezTo>
                  <a:cubicBezTo>
                    <a:pt x="839" y="9486"/>
                    <a:pt x="1836" y="7271"/>
                    <a:pt x="3165" y="6440"/>
                  </a:cubicBezTo>
                  <a:cubicBezTo>
                    <a:pt x="4494" y="5609"/>
                    <a:pt x="6156" y="6163"/>
                    <a:pt x="7319" y="7825"/>
                  </a:cubicBezTo>
                  <a:cubicBezTo>
                    <a:pt x="8482" y="9486"/>
                    <a:pt x="9147" y="12255"/>
                    <a:pt x="10144" y="14471"/>
                  </a:cubicBezTo>
                  <a:cubicBezTo>
                    <a:pt x="11140" y="16686"/>
                    <a:pt x="12470" y="18348"/>
                    <a:pt x="13965" y="19455"/>
                  </a:cubicBezTo>
                  <a:cubicBezTo>
                    <a:pt x="15460" y="20563"/>
                    <a:pt x="17122" y="21117"/>
                    <a:pt x="18285" y="20009"/>
                  </a:cubicBezTo>
                  <a:cubicBezTo>
                    <a:pt x="19448" y="18902"/>
                    <a:pt x="20113" y="16132"/>
                    <a:pt x="20611" y="13363"/>
                  </a:cubicBezTo>
                  <a:cubicBezTo>
                    <a:pt x="21110" y="10594"/>
                    <a:pt x="21442" y="7825"/>
                    <a:pt x="21276" y="5055"/>
                  </a:cubicBezTo>
                  <a:cubicBezTo>
                    <a:pt x="21110" y="2286"/>
                    <a:pt x="20445" y="-483"/>
                    <a:pt x="18784" y="71"/>
                  </a:cubicBezTo>
                  <a:cubicBezTo>
                    <a:pt x="17122" y="625"/>
                    <a:pt x="14464" y="4502"/>
                    <a:pt x="11805" y="8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3113681" y="3552381"/>
              <a:ext cx="158701" cy="11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0843" fill="norm" stroke="1" extrusionOk="0">
                  <a:moveTo>
                    <a:pt x="13715" y="5901"/>
                  </a:moveTo>
                  <a:cubicBezTo>
                    <a:pt x="10873" y="11006"/>
                    <a:pt x="8031" y="16112"/>
                    <a:pt x="5900" y="18664"/>
                  </a:cubicBezTo>
                  <a:cubicBezTo>
                    <a:pt x="3768" y="21217"/>
                    <a:pt x="2347" y="21217"/>
                    <a:pt x="1352" y="20235"/>
                  </a:cubicBezTo>
                  <a:cubicBezTo>
                    <a:pt x="357" y="19253"/>
                    <a:pt x="-211" y="17290"/>
                    <a:pt x="73" y="14148"/>
                  </a:cubicBezTo>
                  <a:cubicBezTo>
                    <a:pt x="357" y="11006"/>
                    <a:pt x="1494" y="6686"/>
                    <a:pt x="2773" y="4133"/>
                  </a:cubicBezTo>
                  <a:cubicBezTo>
                    <a:pt x="4052" y="1581"/>
                    <a:pt x="5473" y="795"/>
                    <a:pt x="7321" y="1777"/>
                  </a:cubicBezTo>
                  <a:cubicBezTo>
                    <a:pt x="9168" y="2759"/>
                    <a:pt x="11442" y="5508"/>
                    <a:pt x="13005" y="7668"/>
                  </a:cubicBezTo>
                  <a:cubicBezTo>
                    <a:pt x="14568" y="9828"/>
                    <a:pt x="15421" y="11399"/>
                    <a:pt x="16557" y="12773"/>
                  </a:cubicBezTo>
                  <a:cubicBezTo>
                    <a:pt x="17694" y="14148"/>
                    <a:pt x="19115" y="15326"/>
                    <a:pt x="19968" y="14933"/>
                  </a:cubicBezTo>
                  <a:cubicBezTo>
                    <a:pt x="20821" y="14541"/>
                    <a:pt x="21105" y="12577"/>
                    <a:pt x="21247" y="10613"/>
                  </a:cubicBezTo>
                  <a:cubicBezTo>
                    <a:pt x="21389" y="8650"/>
                    <a:pt x="21389" y="6686"/>
                    <a:pt x="20110" y="4722"/>
                  </a:cubicBezTo>
                  <a:cubicBezTo>
                    <a:pt x="18831" y="2759"/>
                    <a:pt x="16273" y="795"/>
                    <a:pt x="14284" y="206"/>
                  </a:cubicBezTo>
                  <a:cubicBezTo>
                    <a:pt x="12294" y="-383"/>
                    <a:pt x="10873" y="402"/>
                    <a:pt x="9452" y="1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3476176" y="3750932"/>
              <a:ext cx="116979" cy="341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96" fill="norm" stroke="1" extrusionOk="0">
                  <a:moveTo>
                    <a:pt x="20829" y="5096"/>
                  </a:moveTo>
                  <a:cubicBezTo>
                    <a:pt x="21214" y="4429"/>
                    <a:pt x="21600" y="3763"/>
                    <a:pt x="21021" y="2896"/>
                  </a:cubicBezTo>
                  <a:cubicBezTo>
                    <a:pt x="20443" y="2029"/>
                    <a:pt x="18900" y="963"/>
                    <a:pt x="17164" y="429"/>
                  </a:cubicBezTo>
                  <a:cubicBezTo>
                    <a:pt x="15429" y="-104"/>
                    <a:pt x="13500" y="-104"/>
                    <a:pt x="11957" y="229"/>
                  </a:cubicBezTo>
                  <a:cubicBezTo>
                    <a:pt x="10414" y="563"/>
                    <a:pt x="9257" y="1229"/>
                    <a:pt x="7907" y="3429"/>
                  </a:cubicBezTo>
                  <a:cubicBezTo>
                    <a:pt x="6557" y="5629"/>
                    <a:pt x="5014" y="9363"/>
                    <a:pt x="4243" y="12296"/>
                  </a:cubicBezTo>
                  <a:cubicBezTo>
                    <a:pt x="3471" y="15229"/>
                    <a:pt x="3471" y="17363"/>
                    <a:pt x="3471" y="18763"/>
                  </a:cubicBezTo>
                  <a:cubicBezTo>
                    <a:pt x="3471" y="20163"/>
                    <a:pt x="3471" y="20829"/>
                    <a:pt x="2893" y="21163"/>
                  </a:cubicBezTo>
                  <a:cubicBezTo>
                    <a:pt x="2314" y="21496"/>
                    <a:pt x="1157" y="21496"/>
                    <a:pt x="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3432432" y="3965181"/>
              <a:ext cx="132645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2925" y="21600"/>
                  </a:moveTo>
                  <a:cubicBezTo>
                    <a:pt x="2250" y="18600"/>
                    <a:pt x="1575" y="15600"/>
                    <a:pt x="900" y="12300"/>
                  </a:cubicBezTo>
                  <a:cubicBezTo>
                    <a:pt x="225" y="9000"/>
                    <a:pt x="-450" y="5400"/>
                    <a:pt x="394" y="3600"/>
                  </a:cubicBezTo>
                  <a:cubicBezTo>
                    <a:pt x="1237" y="1800"/>
                    <a:pt x="3600" y="1800"/>
                    <a:pt x="7312" y="1500"/>
                  </a:cubicBezTo>
                  <a:cubicBezTo>
                    <a:pt x="11025" y="1200"/>
                    <a:pt x="16088" y="600"/>
                    <a:pt x="211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3641268" y="3832773"/>
              <a:ext cx="101609" cy="247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380" fill="norm" stroke="1" extrusionOk="0">
                  <a:moveTo>
                    <a:pt x="21161" y="1017"/>
                  </a:moveTo>
                  <a:cubicBezTo>
                    <a:pt x="19398" y="468"/>
                    <a:pt x="17634" y="-81"/>
                    <a:pt x="14990" y="11"/>
                  </a:cubicBezTo>
                  <a:cubicBezTo>
                    <a:pt x="12345" y="102"/>
                    <a:pt x="8818" y="834"/>
                    <a:pt x="5953" y="3397"/>
                  </a:cubicBezTo>
                  <a:cubicBezTo>
                    <a:pt x="3088" y="5960"/>
                    <a:pt x="883" y="10353"/>
                    <a:pt x="222" y="13556"/>
                  </a:cubicBezTo>
                  <a:cubicBezTo>
                    <a:pt x="-439" y="16760"/>
                    <a:pt x="443" y="18773"/>
                    <a:pt x="1985" y="19963"/>
                  </a:cubicBezTo>
                  <a:cubicBezTo>
                    <a:pt x="3528" y="21153"/>
                    <a:pt x="5732" y="21519"/>
                    <a:pt x="7496" y="21336"/>
                  </a:cubicBezTo>
                  <a:cubicBezTo>
                    <a:pt x="9259" y="21153"/>
                    <a:pt x="10581" y="20421"/>
                    <a:pt x="11904" y="19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3704776" y="3935508"/>
              <a:ext cx="158751" cy="133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5" fill="norm" stroke="1" extrusionOk="0">
                  <a:moveTo>
                    <a:pt x="0" y="14407"/>
                  </a:moveTo>
                  <a:cubicBezTo>
                    <a:pt x="0" y="12443"/>
                    <a:pt x="0" y="10479"/>
                    <a:pt x="0" y="7861"/>
                  </a:cubicBezTo>
                  <a:cubicBezTo>
                    <a:pt x="0" y="5243"/>
                    <a:pt x="0" y="1970"/>
                    <a:pt x="720" y="661"/>
                  </a:cubicBezTo>
                  <a:cubicBezTo>
                    <a:pt x="1440" y="-648"/>
                    <a:pt x="2880" y="7"/>
                    <a:pt x="4176" y="2461"/>
                  </a:cubicBezTo>
                  <a:cubicBezTo>
                    <a:pt x="5472" y="4916"/>
                    <a:pt x="6624" y="9170"/>
                    <a:pt x="7200" y="12116"/>
                  </a:cubicBezTo>
                  <a:cubicBezTo>
                    <a:pt x="7776" y="15061"/>
                    <a:pt x="7776" y="16697"/>
                    <a:pt x="7200" y="18170"/>
                  </a:cubicBezTo>
                  <a:cubicBezTo>
                    <a:pt x="6624" y="19643"/>
                    <a:pt x="5472" y="20952"/>
                    <a:pt x="4896" y="20625"/>
                  </a:cubicBezTo>
                  <a:cubicBezTo>
                    <a:pt x="4320" y="20297"/>
                    <a:pt x="4320" y="18334"/>
                    <a:pt x="5472" y="15388"/>
                  </a:cubicBezTo>
                  <a:cubicBezTo>
                    <a:pt x="6624" y="12443"/>
                    <a:pt x="8928" y="8516"/>
                    <a:pt x="10512" y="5897"/>
                  </a:cubicBezTo>
                  <a:cubicBezTo>
                    <a:pt x="12096" y="3279"/>
                    <a:pt x="12960" y="1970"/>
                    <a:pt x="13248" y="2297"/>
                  </a:cubicBezTo>
                  <a:cubicBezTo>
                    <a:pt x="13536" y="2625"/>
                    <a:pt x="13248" y="4588"/>
                    <a:pt x="13104" y="6552"/>
                  </a:cubicBezTo>
                  <a:cubicBezTo>
                    <a:pt x="12960" y="8516"/>
                    <a:pt x="12960" y="10479"/>
                    <a:pt x="14400" y="12443"/>
                  </a:cubicBezTo>
                  <a:cubicBezTo>
                    <a:pt x="15840" y="14407"/>
                    <a:pt x="18720" y="16370"/>
                    <a:pt x="21600" y="18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3895276" y="3857231"/>
              <a:ext cx="5253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9" h="21600" fill="norm" stroke="1" extrusionOk="0">
                  <a:moveTo>
                    <a:pt x="0" y="0"/>
                  </a:moveTo>
                  <a:cubicBezTo>
                    <a:pt x="4985" y="1705"/>
                    <a:pt x="9969" y="3411"/>
                    <a:pt x="14123" y="5874"/>
                  </a:cubicBezTo>
                  <a:cubicBezTo>
                    <a:pt x="18277" y="8337"/>
                    <a:pt x="21600" y="11558"/>
                    <a:pt x="20354" y="14305"/>
                  </a:cubicBezTo>
                  <a:cubicBezTo>
                    <a:pt x="19108" y="17053"/>
                    <a:pt x="13292" y="19326"/>
                    <a:pt x="74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4060376" y="4015981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4235097" y="3901681"/>
              <a:ext cx="199930" cy="191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218" fill="norm" stroke="1" extrusionOk="0">
                  <a:moveTo>
                    <a:pt x="1660" y="0"/>
                  </a:moveTo>
                  <a:cubicBezTo>
                    <a:pt x="2996" y="0"/>
                    <a:pt x="4332" y="0"/>
                    <a:pt x="5668" y="2465"/>
                  </a:cubicBezTo>
                  <a:cubicBezTo>
                    <a:pt x="7004" y="4930"/>
                    <a:pt x="8340" y="9861"/>
                    <a:pt x="8006" y="13383"/>
                  </a:cubicBezTo>
                  <a:cubicBezTo>
                    <a:pt x="7672" y="16904"/>
                    <a:pt x="5668" y="19017"/>
                    <a:pt x="4109" y="20191"/>
                  </a:cubicBezTo>
                  <a:cubicBezTo>
                    <a:pt x="2551" y="21365"/>
                    <a:pt x="1437" y="21600"/>
                    <a:pt x="658" y="20543"/>
                  </a:cubicBezTo>
                  <a:cubicBezTo>
                    <a:pt x="-122" y="19487"/>
                    <a:pt x="-567" y="17139"/>
                    <a:pt x="1437" y="14087"/>
                  </a:cubicBezTo>
                  <a:cubicBezTo>
                    <a:pt x="3441" y="11035"/>
                    <a:pt x="7895" y="7278"/>
                    <a:pt x="10567" y="5048"/>
                  </a:cubicBezTo>
                  <a:cubicBezTo>
                    <a:pt x="13239" y="2817"/>
                    <a:pt x="14130" y="2113"/>
                    <a:pt x="14241" y="2348"/>
                  </a:cubicBezTo>
                  <a:cubicBezTo>
                    <a:pt x="14353" y="2583"/>
                    <a:pt x="13685" y="3757"/>
                    <a:pt x="13017" y="5517"/>
                  </a:cubicBezTo>
                  <a:cubicBezTo>
                    <a:pt x="12348" y="7278"/>
                    <a:pt x="11680" y="9626"/>
                    <a:pt x="11346" y="11739"/>
                  </a:cubicBezTo>
                  <a:cubicBezTo>
                    <a:pt x="11012" y="13852"/>
                    <a:pt x="11012" y="15730"/>
                    <a:pt x="11569" y="16670"/>
                  </a:cubicBezTo>
                  <a:cubicBezTo>
                    <a:pt x="12126" y="17609"/>
                    <a:pt x="13239" y="17609"/>
                    <a:pt x="14909" y="17257"/>
                  </a:cubicBezTo>
                  <a:cubicBezTo>
                    <a:pt x="16579" y="16904"/>
                    <a:pt x="18806" y="16200"/>
                    <a:pt x="21033" y="15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4555676" y="4009631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4722427" y="3728440"/>
              <a:ext cx="322200" cy="368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237" fill="norm" stroke="1" extrusionOk="0">
                  <a:moveTo>
                    <a:pt x="9631" y="15113"/>
                  </a:moveTo>
                  <a:cubicBezTo>
                    <a:pt x="8219" y="14503"/>
                    <a:pt x="6808" y="13893"/>
                    <a:pt x="5749" y="13588"/>
                  </a:cubicBezTo>
                  <a:cubicBezTo>
                    <a:pt x="4690" y="13283"/>
                    <a:pt x="3984" y="13283"/>
                    <a:pt x="3066" y="14198"/>
                  </a:cubicBezTo>
                  <a:cubicBezTo>
                    <a:pt x="2149" y="15113"/>
                    <a:pt x="1019" y="16944"/>
                    <a:pt x="455" y="18225"/>
                  </a:cubicBezTo>
                  <a:cubicBezTo>
                    <a:pt x="-110" y="19506"/>
                    <a:pt x="-110" y="20239"/>
                    <a:pt x="243" y="20727"/>
                  </a:cubicBezTo>
                  <a:cubicBezTo>
                    <a:pt x="596" y="21215"/>
                    <a:pt x="1302" y="21459"/>
                    <a:pt x="2290" y="20971"/>
                  </a:cubicBezTo>
                  <a:cubicBezTo>
                    <a:pt x="3278" y="20483"/>
                    <a:pt x="4549" y="19262"/>
                    <a:pt x="5678" y="17127"/>
                  </a:cubicBezTo>
                  <a:cubicBezTo>
                    <a:pt x="6808" y="14991"/>
                    <a:pt x="7796" y="11940"/>
                    <a:pt x="8431" y="9195"/>
                  </a:cubicBezTo>
                  <a:cubicBezTo>
                    <a:pt x="9066" y="6449"/>
                    <a:pt x="9349" y="4008"/>
                    <a:pt x="9419" y="2483"/>
                  </a:cubicBezTo>
                  <a:cubicBezTo>
                    <a:pt x="9490" y="957"/>
                    <a:pt x="9349" y="347"/>
                    <a:pt x="8925" y="103"/>
                  </a:cubicBezTo>
                  <a:cubicBezTo>
                    <a:pt x="8502" y="-141"/>
                    <a:pt x="7796" y="-19"/>
                    <a:pt x="7019" y="1201"/>
                  </a:cubicBezTo>
                  <a:cubicBezTo>
                    <a:pt x="6243" y="2422"/>
                    <a:pt x="5396" y="4740"/>
                    <a:pt x="4831" y="7486"/>
                  </a:cubicBezTo>
                  <a:cubicBezTo>
                    <a:pt x="4266" y="10232"/>
                    <a:pt x="3984" y="13405"/>
                    <a:pt x="3914" y="15357"/>
                  </a:cubicBezTo>
                  <a:cubicBezTo>
                    <a:pt x="3843" y="17310"/>
                    <a:pt x="3984" y="18042"/>
                    <a:pt x="4408" y="18530"/>
                  </a:cubicBezTo>
                  <a:cubicBezTo>
                    <a:pt x="4831" y="19018"/>
                    <a:pt x="5537" y="19262"/>
                    <a:pt x="6031" y="19018"/>
                  </a:cubicBezTo>
                  <a:cubicBezTo>
                    <a:pt x="6525" y="18774"/>
                    <a:pt x="6808" y="18042"/>
                    <a:pt x="7302" y="16883"/>
                  </a:cubicBezTo>
                  <a:cubicBezTo>
                    <a:pt x="7796" y="15723"/>
                    <a:pt x="8502" y="14137"/>
                    <a:pt x="9137" y="12978"/>
                  </a:cubicBezTo>
                  <a:cubicBezTo>
                    <a:pt x="9772" y="11818"/>
                    <a:pt x="10337" y="11086"/>
                    <a:pt x="10831" y="11025"/>
                  </a:cubicBezTo>
                  <a:cubicBezTo>
                    <a:pt x="11325" y="10964"/>
                    <a:pt x="11749" y="11574"/>
                    <a:pt x="12031" y="12856"/>
                  </a:cubicBezTo>
                  <a:cubicBezTo>
                    <a:pt x="12314" y="14137"/>
                    <a:pt x="12455" y="16090"/>
                    <a:pt x="12455" y="17371"/>
                  </a:cubicBezTo>
                  <a:cubicBezTo>
                    <a:pt x="12455" y="18652"/>
                    <a:pt x="12314" y="19262"/>
                    <a:pt x="11890" y="19934"/>
                  </a:cubicBezTo>
                  <a:cubicBezTo>
                    <a:pt x="11466" y="20605"/>
                    <a:pt x="10761" y="21337"/>
                    <a:pt x="10408" y="21215"/>
                  </a:cubicBezTo>
                  <a:cubicBezTo>
                    <a:pt x="10055" y="21093"/>
                    <a:pt x="10055" y="20117"/>
                    <a:pt x="10902" y="18530"/>
                  </a:cubicBezTo>
                  <a:cubicBezTo>
                    <a:pt x="11749" y="16944"/>
                    <a:pt x="13443" y="14747"/>
                    <a:pt x="14572" y="13466"/>
                  </a:cubicBezTo>
                  <a:cubicBezTo>
                    <a:pt x="15702" y="12184"/>
                    <a:pt x="16266" y="11818"/>
                    <a:pt x="16831" y="11452"/>
                  </a:cubicBezTo>
                  <a:cubicBezTo>
                    <a:pt x="17396" y="11086"/>
                    <a:pt x="17961" y="10720"/>
                    <a:pt x="17890" y="10842"/>
                  </a:cubicBezTo>
                  <a:cubicBezTo>
                    <a:pt x="17819" y="10964"/>
                    <a:pt x="17114" y="11574"/>
                    <a:pt x="16337" y="12673"/>
                  </a:cubicBezTo>
                  <a:cubicBezTo>
                    <a:pt x="15561" y="13771"/>
                    <a:pt x="14714" y="15357"/>
                    <a:pt x="14361" y="16456"/>
                  </a:cubicBezTo>
                  <a:cubicBezTo>
                    <a:pt x="14008" y="17554"/>
                    <a:pt x="14149" y="18164"/>
                    <a:pt x="15419" y="18652"/>
                  </a:cubicBezTo>
                  <a:cubicBezTo>
                    <a:pt x="16690" y="19140"/>
                    <a:pt x="19090" y="19506"/>
                    <a:pt x="21490" y="19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402776" y="5012931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415476" y="4892281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491676" y="4987531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498026" y="4885931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593276" y="4962131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599626" y="4847831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644076" y="4885931"/>
              <a:ext cx="9348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600" fill="norm" stroke="1" extrusionOk="0">
                  <a:moveTo>
                    <a:pt x="9861" y="0"/>
                  </a:moveTo>
                  <a:cubicBezTo>
                    <a:pt x="12209" y="153"/>
                    <a:pt x="14557" y="306"/>
                    <a:pt x="16904" y="1379"/>
                  </a:cubicBezTo>
                  <a:cubicBezTo>
                    <a:pt x="19252" y="2451"/>
                    <a:pt x="21600" y="4443"/>
                    <a:pt x="20426" y="7353"/>
                  </a:cubicBezTo>
                  <a:cubicBezTo>
                    <a:pt x="19252" y="10264"/>
                    <a:pt x="14557" y="14094"/>
                    <a:pt x="10565" y="16621"/>
                  </a:cubicBezTo>
                  <a:cubicBezTo>
                    <a:pt x="6574" y="19149"/>
                    <a:pt x="3287" y="203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273331" y="4936731"/>
              <a:ext cx="78646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10888" y="0"/>
                  </a:moveTo>
                  <a:cubicBezTo>
                    <a:pt x="8615" y="1964"/>
                    <a:pt x="6341" y="3927"/>
                    <a:pt x="4067" y="6545"/>
                  </a:cubicBezTo>
                  <a:cubicBezTo>
                    <a:pt x="1794" y="9164"/>
                    <a:pt x="-480" y="12436"/>
                    <a:pt x="88" y="14945"/>
                  </a:cubicBezTo>
                  <a:cubicBezTo>
                    <a:pt x="657" y="17455"/>
                    <a:pt x="4067" y="19200"/>
                    <a:pt x="8046" y="20182"/>
                  </a:cubicBezTo>
                  <a:cubicBezTo>
                    <a:pt x="12025" y="21164"/>
                    <a:pt x="16573" y="21382"/>
                    <a:pt x="211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1165202" y="4785847"/>
              <a:ext cx="221825" cy="388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332" fill="norm" stroke="1" extrusionOk="0">
                  <a:moveTo>
                    <a:pt x="21559" y="962"/>
                  </a:moveTo>
                  <a:cubicBezTo>
                    <a:pt x="20736" y="614"/>
                    <a:pt x="19913" y="265"/>
                    <a:pt x="18370" y="91"/>
                  </a:cubicBezTo>
                  <a:cubicBezTo>
                    <a:pt x="16828" y="-83"/>
                    <a:pt x="14565" y="-83"/>
                    <a:pt x="11685" y="788"/>
                  </a:cubicBezTo>
                  <a:cubicBezTo>
                    <a:pt x="8805" y="1659"/>
                    <a:pt x="5308" y="3401"/>
                    <a:pt x="3250" y="5840"/>
                  </a:cubicBezTo>
                  <a:cubicBezTo>
                    <a:pt x="1193" y="8278"/>
                    <a:pt x="576" y="11414"/>
                    <a:pt x="268" y="13678"/>
                  </a:cubicBezTo>
                  <a:cubicBezTo>
                    <a:pt x="-41" y="15943"/>
                    <a:pt x="-41" y="17336"/>
                    <a:pt x="62" y="18382"/>
                  </a:cubicBezTo>
                  <a:cubicBezTo>
                    <a:pt x="165" y="19427"/>
                    <a:pt x="370" y="20123"/>
                    <a:pt x="1502" y="20646"/>
                  </a:cubicBezTo>
                  <a:cubicBezTo>
                    <a:pt x="2633" y="21169"/>
                    <a:pt x="4690" y="21517"/>
                    <a:pt x="7468" y="21227"/>
                  </a:cubicBezTo>
                  <a:cubicBezTo>
                    <a:pt x="10245" y="20936"/>
                    <a:pt x="13742" y="20007"/>
                    <a:pt x="17239" y="19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1171126" y="5000231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1429274" y="4745100"/>
              <a:ext cx="245308" cy="475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85" fill="norm" stroke="1" extrusionOk="0">
                  <a:moveTo>
                    <a:pt x="21058" y="2631"/>
                  </a:moveTo>
                  <a:cubicBezTo>
                    <a:pt x="21241" y="2153"/>
                    <a:pt x="21424" y="1675"/>
                    <a:pt x="20600" y="1150"/>
                  </a:cubicBezTo>
                  <a:cubicBezTo>
                    <a:pt x="19777" y="624"/>
                    <a:pt x="17946" y="51"/>
                    <a:pt x="15292" y="3"/>
                  </a:cubicBezTo>
                  <a:cubicBezTo>
                    <a:pt x="12638" y="-45"/>
                    <a:pt x="9160" y="433"/>
                    <a:pt x="6871" y="1150"/>
                  </a:cubicBezTo>
                  <a:cubicBezTo>
                    <a:pt x="4583" y="1867"/>
                    <a:pt x="3485" y="2822"/>
                    <a:pt x="3027" y="4829"/>
                  </a:cubicBezTo>
                  <a:cubicBezTo>
                    <a:pt x="2570" y="6836"/>
                    <a:pt x="2753" y="9895"/>
                    <a:pt x="2387" y="12619"/>
                  </a:cubicBezTo>
                  <a:cubicBezTo>
                    <a:pt x="2021" y="15343"/>
                    <a:pt x="1105" y="17732"/>
                    <a:pt x="556" y="19166"/>
                  </a:cubicBezTo>
                  <a:cubicBezTo>
                    <a:pt x="7" y="20599"/>
                    <a:pt x="-176" y="21077"/>
                    <a:pt x="190" y="21316"/>
                  </a:cubicBezTo>
                  <a:cubicBezTo>
                    <a:pt x="556" y="21555"/>
                    <a:pt x="1471" y="21555"/>
                    <a:pt x="3851" y="21220"/>
                  </a:cubicBezTo>
                  <a:cubicBezTo>
                    <a:pt x="6231" y="20886"/>
                    <a:pt x="10075" y="20217"/>
                    <a:pt x="13919" y="19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1660076" y="4911331"/>
              <a:ext cx="1841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82"/>
                  </a:moveTo>
                  <a:cubicBezTo>
                    <a:pt x="993" y="491"/>
                    <a:pt x="1986" y="0"/>
                    <a:pt x="2979" y="0"/>
                  </a:cubicBezTo>
                  <a:cubicBezTo>
                    <a:pt x="3972" y="0"/>
                    <a:pt x="4966" y="491"/>
                    <a:pt x="6952" y="2618"/>
                  </a:cubicBezTo>
                  <a:cubicBezTo>
                    <a:pt x="8938" y="4745"/>
                    <a:pt x="11917" y="8509"/>
                    <a:pt x="13903" y="11700"/>
                  </a:cubicBezTo>
                  <a:cubicBezTo>
                    <a:pt x="15890" y="14891"/>
                    <a:pt x="16883" y="17509"/>
                    <a:pt x="18000" y="19064"/>
                  </a:cubicBezTo>
                  <a:cubicBezTo>
                    <a:pt x="19117" y="20618"/>
                    <a:pt x="20359" y="211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1703997" y="4860531"/>
              <a:ext cx="17833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600" fill="norm" stroke="1" extrusionOk="0">
                  <a:moveTo>
                    <a:pt x="21409" y="0"/>
                  </a:moveTo>
                  <a:cubicBezTo>
                    <a:pt x="20138" y="122"/>
                    <a:pt x="18868" y="244"/>
                    <a:pt x="18105" y="610"/>
                  </a:cubicBezTo>
                  <a:cubicBezTo>
                    <a:pt x="17343" y="976"/>
                    <a:pt x="17089" y="1586"/>
                    <a:pt x="15310" y="3661"/>
                  </a:cubicBezTo>
                  <a:cubicBezTo>
                    <a:pt x="13531" y="5736"/>
                    <a:pt x="10228" y="9275"/>
                    <a:pt x="7560" y="12264"/>
                  </a:cubicBezTo>
                  <a:cubicBezTo>
                    <a:pt x="4891" y="15254"/>
                    <a:pt x="2858" y="17695"/>
                    <a:pt x="1588" y="19281"/>
                  </a:cubicBezTo>
                  <a:cubicBezTo>
                    <a:pt x="317" y="20868"/>
                    <a:pt x="-191" y="21600"/>
                    <a:pt x="63" y="21600"/>
                  </a:cubicBezTo>
                  <a:cubicBezTo>
                    <a:pt x="317" y="21600"/>
                    <a:pt x="1334" y="20868"/>
                    <a:pt x="2477" y="20014"/>
                  </a:cubicBezTo>
                  <a:cubicBezTo>
                    <a:pt x="3621" y="19159"/>
                    <a:pt x="4891" y="18183"/>
                    <a:pt x="6162" y="17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1983926" y="4784331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2000774" y="4709782"/>
              <a:ext cx="32630" cy="4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7" h="20196" fill="norm" stroke="1" extrusionOk="0">
                  <a:moveTo>
                    <a:pt x="16569" y="10098"/>
                  </a:moveTo>
                  <a:cubicBezTo>
                    <a:pt x="10216" y="9198"/>
                    <a:pt x="3863" y="8298"/>
                    <a:pt x="1322" y="10098"/>
                  </a:cubicBezTo>
                  <a:cubicBezTo>
                    <a:pt x="-1219" y="11898"/>
                    <a:pt x="52" y="16398"/>
                    <a:pt x="3863" y="18648"/>
                  </a:cubicBezTo>
                  <a:cubicBezTo>
                    <a:pt x="7675" y="20898"/>
                    <a:pt x="14028" y="20898"/>
                    <a:pt x="17205" y="17298"/>
                  </a:cubicBezTo>
                  <a:cubicBezTo>
                    <a:pt x="20381" y="13698"/>
                    <a:pt x="20381" y="6498"/>
                    <a:pt x="17205" y="2898"/>
                  </a:cubicBezTo>
                  <a:cubicBezTo>
                    <a:pt x="14028" y="-702"/>
                    <a:pt x="7675" y="-702"/>
                    <a:pt x="7040" y="1548"/>
                  </a:cubicBezTo>
                  <a:cubicBezTo>
                    <a:pt x="6405" y="3798"/>
                    <a:pt x="11487" y="8298"/>
                    <a:pt x="16569" y="12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2060126" y="4727607"/>
              <a:ext cx="151489" cy="482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81" fill="norm" stroke="1" extrusionOk="0">
                  <a:moveTo>
                    <a:pt x="9000" y="1686"/>
                  </a:moveTo>
                  <a:cubicBezTo>
                    <a:pt x="9000" y="1213"/>
                    <a:pt x="9000" y="739"/>
                    <a:pt x="9750" y="455"/>
                  </a:cubicBezTo>
                  <a:cubicBezTo>
                    <a:pt x="10500" y="170"/>
                    <a:pt x="12000" y="76"/>
                    <a:pt x="13500" y="28"/>
                  </a:cubicBezTo>
                  <a:cubicBezTo>
                    <a:pt x="15000" y="-19"/>
                    <a:pt x="16500" y="-19"/>
                    <a:pt x="17850" y="123"/>
                  </a:cubicBezTo>
                  <a:cubicBezTo>
                    <a:pt x="19200" y="265"/>
                    <a:pt x="20400" y="549"/>
                    <a:pt x="21000" y="1165"/>
                  </a:cubicBezTo>
                  <a:cubicBezTo>
                    <a:pt x="21600" y="1781"/>
                    <a:pt x="21600" y="2728"/>
                    <a:pt x="21150" y="4576"/>
                  </a:cubicBezTo>
                  <a:cubicBezTo>
                    <a:pt x="20700" y="6423"/>
                    <a:pt x="19800" y="9170"/>
                    <a:pt x="19350" y="11728"/>
                  </a:cubicBezTo>
                  <a:cubicBezTo>
                    <a:pt x="18900" y="14286"/>
                    <a:pt x="18900" y="16655"/>
                    <a:pt x="19050" y="18265"/>
                  </a:cubicBezTo>
                  <a:cubicBezTo>
                    <a:pt x="19200" y="19876"/>
                    <a:pt x="19500" y="20728"/>
                    <a:pt x="18750" y="21155"/>
                  </a:cubicBezTo>
                  <a:cubicBezTo>
                    <a:pt x="18000" y="21581"/>
                    <a:pt x="16200" y="21581"/>
                    <a:pt x="12900" y="21581"/>
                  </a:cubicBezTo>
                  <a:cubicBezTo>
                    <a:pt x="9600" y="21581"/>
                    <a:pt x="4800" y="21581"/>
                    <a:pt x="0" y="21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2682426" y="4987531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2682426" y="5108181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3463476" y="4808380"/>
              <a:ext cx="127001" cy="433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21600" y="1640"/>
                  </a:moveTo>
                  <a:cubicBezTo>
                    <a:pt x="21240" y="1115"/>
                    <a:pt x="20880" y="591"/>
                    <a:pt x="19800" y="276"/>
                  </a:cubicBezTo>
                  <a:cubicBezTo>
                    <a:pt x="18720" y="-38"/>
                    <a:pt x="16920" y="-143"/>
                    <a:pt x="14220" y="276"/>
                  </a:cubicBezTo>
                  <a:cubicBezTo>
                    <a:pt x="11520" y="696"/>
                    <a:pt x="7920" y="1640"/>
                    <a:pt x="5400" y="3003"/>
                  </a:cubicBezTo>
                  <a:cubicBezTo>
                    <a:pt x="2880" y="4366"/>
                    <a:pt x="1440" y="6148"/>
                    <a:pt x="2160" y="8350"/>
                  </a:cubicBezTo>
                  <a:cubicBezTo>
                    <a:pt x="2880" y="10552"/>
                    <a:pt x="5760" y="13174"/>
                    <a:pt x="7740" y="15113"/>
                  </a:cubicBezTo>
                  <a:cubicBezTo>
                    <a:pt x="9720" y="17053"/>
                    <a:pt x="10800" y="18311"/>
                    <a:pt x="10260" y="19255"/>
                  </a:cubicBezTo>
                  <a:cubicBezTo>
                    <a:pt x="9720" y="20199"/>
                    <a:pt x="7560" y="20828"/>
                    <a:pt x="5580" y="21142"/>
                  </a:cubicBezTo>
                  <a:cubicBezTo>
                    <a:pt x="3600" y="21457"/>
                    <a:pt x="1800" y="21457"/>
                    <a:pt x="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3375062" y="5311381"/>
              <a:ext cx="132865" cy="6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0700" fill="norm" stroke="1" extrusionOk="0">
                  <a:moveTo>
                    <a:pt x="2960" y="0"/>
                  </a:moveTo>
                  <a:cubicBezTo>
                    <a:pt x="1272" y="7200"/>
                    <a:pt x="-415" y="14400"/>
                    <a:pt x="91" y="18000"/>
                  </a:cubicBezTo>
                  <a:cubicBezTo>
                    <a:pt x="597" y="21600"/>
                    <a:pt x="3297" y="21600"/>
                    <a:pt x="7179" y="18000"/>
                  </a:cubicBezTo>
                  <a:cubicBezTo>
                    <a:pt x="11060" y="14400"/>
                    <a:pt x="16123" y="7200"/>
                    <a:pt x="211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3495218" y="5262283"/>
              <a:ext cx="126414" cy="93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0639" fill="norm" stroke="1" extrusionOk="0">
                  <a:moveTo>
                    <a:pt x="12749" y="6666"/>
                  </a:moveTo>
                  <a:cubicBezTo>
                    <a:pt x="10624" y="10893"/>
                    <a:pt x="8499" y="15119"/>
                    <a:pt x="6552" y="17701"/>
                  </a:cubicBezTo>
                  <a:cubicBezTo>
                    <a:pt x="4604" y="20284"/>
                    <a:pt x="2834" y="21223"/>
                    <a:pt x="1595" y="20284"/>
                  </a:cubicBezTo>
                  <a:cubicBezTo>
                    <a:pt x="355" y="19345"/>
                    <a:pt x="-353" y="16527"/>
                    <a:pt x="178" y="14884"/>
                  </a:cubicBezTo>
                  <a:cubicBezTo>
                    <a:pt x="709" y="13240"/>
                    <a:pt x="2480" y="12771"/>
                    <a:pt x="5136" y="13475"/>
                  </a:cubicBezTo>
                  <a:cubicBezTo>
                    <a:pt x="7791" y="14180"/>
                    <a:pt x="11332" y="16058"/>
                    <a:pt x="13988" y="17232"/>
                  </a:cubicBezTo>
                  <a:cubicBezTo>
                    <a:pt x="16644" y="18406"/>
                    <a:pt x="18414" y="18875"/>
                    <a:pt x="19477" y="17936"/>
                  </a:cubicBezTo>
                  <a:cubicBezTo>
                    <a:pt x="20539" y="16997"/>
                    <a:pt x="20893" y="14649"/>
                    <a:pt x="21070" y="12301"/>
                  </a:cubicBezTo>
                  <a:cubicBezTo>
                    <a:pt x="21247" y="9953"/>
                    <a:pt x="21247" y="7606"/>
                    <a:pt x="19654" y="5258"/>
                  </a:cubicBezTo>
                  <a:cubicBezTo>
                    <a:pt x="18060" y="2910"/>
                    <a:pt x="14873" y="562"/>
                    <a:pt x="12572" y="93"/>
                  </a:cubicBezTo>
                  <a:cubicBezTo>
                    <a:pt x="10270" y="-377"/>
                    <a:pt x="8854" y="1032"/>
                    <a:pt x="7437" y="2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3503022" y="4610765"/>
              <a:ext cx="155188" cy="64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0426" fill="norm" stroke="1" extrusionOk="0">
                  <a:moveTo>
                    <a:pt x="9433" y="14850"/>
                  </a:moveTo>
                  <a:cubicBezTo>
                    <a:pt x="9142" y="11475"/>
                    <a:pt x="8850" y="8100"/>
                    <a:pt x="8120" y="7425"/>
                  </a:cubicBezTo>
                  <a:cubicBezTo>
                    <a:pt x="7390" y="6750"/>
                    <a:pt x="6223" y="8775"/>
                    <a:pt x="4763" y="10125"/>
                  </a:cubicBezTo>
                  <a:cubicBezTo>
                    <a:pt x="3304" y="11475"/>
                    <a:pt x="1552" y="12150"/>
                    <a:pt x="677" y="10800"/>
                  </a:cubicBezTo>
                  <a:cubicBezTo>
                    <a:pt x="-199" y="9450"/>
                    <a:pt x="-199" y="6075"/>
                    <a:pt x="531" y="3712"/>
                  </a:cubicBezTo>
                  <a:cubicBezTo>
                    <a:pt x="1260" y="1350"/>
                    <a:pt x="2720" y="0"/>
                    <a:pt x="4179" y="0"/>
                  </a:cubicBezTo>
                  <a:cubicBezTo>
                    <a:pt x="5639" y="0"/>
                    <a:pt x="7098" y="1350"/>
                    <a:pt x="8850" y="4725"/>
                  </a:cubicBezTo>
                  <a:cubicBezTo>
                    <a:pt x="10601" y="8100"/>
                    <a:pt x="12644" y="13500"/>
                    <a:pt x="14396" y="16875"/>
                  </a:cubicBezTo>
                  <a:cubicBezTo>
                    <a:pt x="16147" y="20250"/>
                    <a:pt x="17606" y="21600"/>
                    <a:pt x="18920" y="19237"/>
                  </a:cubicBezTo>
                  <a:cubicBezTo>
                    <a:pt x="20233" y="16875"/>
                    <a:pt x="21401" y="10800"/>
                    <a:pt x="21401" y="6750"/>
                  </a:cubicBezTo>
                  <a:cubicBezTo>
                    <a:pt x="21401" y="2700"/>
                    <a:pt x="20233" y="675"/>
                    <a:pt x="18044" y="1012"/>
                  </a:cubicBezTo>
                  <a:cubicBezTo>
                    <a:pt x="15855" y="1350"/>
                    <a:pt x="12644" y="4050"/>
                    <a:pt x="9433" y="6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3768276" y="4816046"/>
              <a:ext cx="158751" cy="382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21600" y="1426"/>
                  </a:moveTo>
                  <a:cubicBezTo>
                    <a:pt x="20448" y="1070"/>
                    <a:pt x="19296" y="714"/>
                    <a:pt x="17712" y="417"/>
                  </a:cubicBezTo>
                  <a:cubicBezTo>
                    <a:pt x="16128" y="120"/>
                    <a:pt x="14112" y="-117"/>
                    <a:pt x="12672" y="61"/>
                  </a:cubicBezTo>
                  <a:cubicBezTo>
                    <a:pt x="11232" y="239"/>
                    <a:pt x="10368" y="832"/>
                    <a:pt x="9360" y="2791"/>
                  </a:cubicBezTo>
                  <a:cubicBezTo>
                    <a:pt x="8352" y="4749"/>
                    <a:pt x="7200" y="8072"/>
                    <a:pt x="6336" y="11158"/>
                  </a:cubicBezTo>
                  <a:cubicBezTo>
                    <a:pt x="5472" y="14243"/>
                    <a:pt x="4896" y="17092"/>
                    <a:pt x="4320" y="18872"/>
                  </a:cubicBezTo>
                  <a:cubicBezTo>
                    <a:pt x="3744" y="20652"/>
                    <a:pt x="3168" y="21364"/>
                    <a:pt x="2448" y="21424"/>
                  </a:cubicBezTo>
                  <a:cubicBezTo>
                    <a:pt x="1728" y="21483"/>
                    <a:pt x="864" y="20890"/>
                    <a:pt x="0" y="20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3749226" y="5051031"/>
              <a:ext cx="133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8000"/>
                    <a:pt x="2057" y="14400"/>
                    <a:pt x="5657" y="10800"/>
                  </a:cubicBezTo>
                  <a:cubicBezTo>
                    <a:pt x="9257" y="7200"/>
                    <a:pt x="1542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3927752" y="4856564"/>
              <a:ext cx="246925" cy="310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281" fill="norm" stroke="1" extrusionOk="0">
                  <a:moveTo>
                    <a:pt x="11014" y="2446"/>
                  </a:moveTo>
                  <a:cubicBezTo>
                    <a:pt x="10829" y="1577"/>
                    <a:pt x="10645" y="707"/>
                    <a:pt x="10091" y="272"/>
                  </a:cubicBezTo>
                  <a:cubicBezTo>
                    <a:pt x="9537" y="-163"/>
                    <a:pt x="8614" y="-163"/>
                    <a:pt x="7229" y="924"/>
                  </a:cubicBezTo>
                  <a:cubicBezTo>
                    <a:pt x="5845" y="2011"/>
                    <a:pt x="3999" y="4186"/>
                    <a:pt x="2706" y="7085"/>
                  </a:cubicBezTo>
                  <a:cubicBezTo>
                    <a:pt x="1414" y="9985"/>
                    <a:pt x="675" y="13609"/>
                    <a:pt x="306" y="15783"/>
                  </a:cubicBezTo>
                  <a:cubicBezTo>
                    <a:pt x="-63" y="17958"/>
                    <a:pt x="-63" y="18683"/>
                    <a:pt x="122" y="19407"/>
                  </a:cubicBezTo>
                  <a:cubicBezTo>
                    <a:pt x="306" y="20132"/>
                    <a:pt x="675" y="20857"/>
                    <a:pt x="1322" y="21147"/>
                  </a:cubicBezTo>
                  <a:cubicBezTo>
                    <a:pt x="1968" y="21437"/>
                    <a:pt x="2891" y="21292"/>
                    <a:pt x="3814" y="20350"/>
                  </a:cubicBezTo>
                  <a:cubicBezTo>
                    <a:pt x="4737" y="19407"/>
                    <a:pt x="5660" y="17668"/>
                    <a:pt x="6306" y="15711"/>
                  </a:cubicBezTo>
                  <a:cubicBezTo>
                    <a:pt x="6952" y="13754"/>
                    <a:pt x="7322" y="11579"/>
                    <a:pt x="7599" y="10057"/>
                  </a:cubicBezTo>
                  <a:cubicBezTo>
                    <a:pt x="7875" y="8535"/>
                    <a:pt x="8060" y="7665"/>
                    <a:pt x="8614" y="7230"/>
                  </a:cubicBezTo>
                  <a:cubicBezTo>
                    <a:pt x="9168" y="6795"/>
                    <a:pt x="10091" y="6795"/>
                    <a:pt x="10737" y="7158"/>
                  </a:cubicBezTo>
                  <a:cubicBezTo>
                    <a:pt x="11383" y="7520"/>
                    <a:pt x="11752" y="8245"/>
                    <a:pt x="11937" y="9840"/>
                  </a:cubicBezTo>
                  <a:cubicBezTo>
                    <a:pt x="12122" y="11434"/>
                    <a:pt x="12122" y="13899"/>
                    <a:pt x="11660" y="15566"/>
                  </a:cubicBezTo>
                  <a:cubicBezTo>
                    <a:pt x="11199" y="17233"/>
                    <a:pt x="10275" y="18103"/>
                    <a:pt x="9999" y="18103"/>
                  </a:cubicBezTo>
                  <a:cubicBezTo>
                    <a:pt x="9722" y="18103"/>
                    <a:pt x="10091" y="17233"/>
                    <a:pt x="11199" y="15493"/>
                  </a:cubicBezTo>
                  <a:cubicBezTo>
                    <a:pt x="12306" y="13754"/>
                    <a:pt x="14152" y="11144"/>
                    <a:pt x="15352" y="9550"/>
                  </a:cubicBezTo>
                  <a:cubicBezTo>
                    <a:pt x="16552" y="7955"/>
                    <a:pt x="17106" y="7375"/>
                    <a:pt x="17014" y="7665"/>
                  </a:cubicBezTo>
                  <a:cubicBezTo>
                    <a:pt x="16922" y="7955"/>
                    <a:pt x="16183" y="9115"/>
                    <a:pt x="15722" y="10347"/>
                  </a:cubicBezTo>
                  <a:cubicBezTo>
                    <a:pt x="15260" y="11579"/>
                    <a:pt x="15075" y="12884"/>
                    <a:pt x="15075" y="13899"/>
                  </a:cubicBezTo>
                  <a:cubicBezTo>
                    <a:pt x="15075" y="14914"/>
                    <a:pt x="15260" y="15638"/>
                    <a:pt x="16368" y="15856"/>
                  </a:cubicBezTo>
                  <a:cubicBezTo>
                    <a:pt x="17475" y="16073"/>
                    <a:pt x="19506" y="15783"/>
                    <a:pt x="21537" y="15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4212776" y="4873231"/>
              <a:ext cx="55699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21600" fill="norm" stroke="1" extrusionOk="0">
                  <a:moveTo>
                    <a:pt x="11571" y="0"/>
                  </a:moveTo>
                  <a:cubicBezTo>
                    <a:pt x="8486" y="432"/>
                    <a:pt x="5400" y="864"/>
                    <a:pt x="5014" y="1440"/>
                  </a:cubicBezTo>
                  <a:cubicBezTo>
                    <a:pt x="4629" y="2016"/>
                    <a:pt x="6943" y="2736"/>
                    <a:pt x="11186" y="4104"/>
                  </a:cubicBezTo>
                  <a:cubicBezTo>
                    <a:pt x="15429" y="5472"/>
                    <a:pt x="21600" y="7488"/>
                    <a:pt x="20057" y="10512"/>
                  </a:cubicBezTo>
                  <a:cubicBezTo>
                    <a:pt x="18514" y="13536"/>
                    <a:pt x="9257" y="175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4358826" y="5089131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4572524" y="4944906"/>
              <a:ext cx="268903" cy="212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078" fill="norm" stroke="1" extrusionOk="0">
                  <a:moveTo>
                    <a:pt x="175" y="449"/>
                  </a:moveTo>
                  <a:cubicBezTo>
                    <a:pt x="1019" y="29"/>
                    <a:pt x="1863" y="-390"/>
                    <a:pt x="3297" y="659"/>
                  </a:cubicBezTo>
                  <a:cubicBezTo>
                    <a:pt x="4732" y="1707"/>
                    <a:pt x="6757" y="4224"/>
                    <a:pt x="7347" y="7369"/>
                  </a:cubicBezTo>
                  <a:cubicBezTo>
                    <a:pt x="7938" y="10515"/>
                    <a:pt x="7094" y="14290"/>
                    <a:pt x="6082" y="16701"/>
                  </a:cubicBezTo>
                  <a:cubicBezTo>
                    <a:pt x="5069" y="19113"/>
                    <a:pt x="3888" y="20161"/>
                    <a:pt x="2875" y="20686"/>
                  </a:cubicBezTo>
                  <a:cubicBezTo>
                    <a:pt x="1863" y="21210"/>
                    <a:pt x="1019" y="21210"/>
                    <a:pt x="513" y="20686"/>
                  </a:cubicBezTo>
                  <a:cubicBezTo>
                    <a:pt x="7" y="20161"/>
                    <a:pt x="-162" y="19113"/>
                    <a:pt x="175" y="17750"/>
                  </a:cubicBezTo>
                  <a:cubicBezTo>
                    <a:pt x="513" y="16387"/>
                    <a:pt x="1357" y="14709"/>
                    <a:pt x="3466" y="12402"/>
                  </a:cubicBezTo>
                  <a:cubicBezTo>
                    <a:pt x="5575" y="10095"/>
                    <a:pt x="8950" y="7160"/>
                    <a:pt x="11229" y="5062"/>
                  </a:cubicBezTo>
                  <a:cubicBezTo>
                    <a:pt x="13507" y="2965"/>
                    <a:pt x="14688" y="1707"/>
                    <a:pt x="14857" y="1393"/>
                  </a:cubicBezTo>
                  <a:cubicBezTo>
                    <a:pt x="15025" y="1078"/>
                    <a:pt x="14182" y="1707"/>
                    <a:pt x="13507" y="4224"/>
                  </a:cubicBezTo>
                  <a:cubicBezTo>
                    <a:pt x="12832" y="6740"/>
                    <a:pt x="12326" y="11144"/>
                    <a:pt x="12157" y="13975"/>
                  </a:cubicBezTo>
                  <a:cubicBezTo>
                    <a:pt x="11988" y="16806"/>
                    <a:pt x="12157" y="18064"/>
                    <a:pt x="12832" y="18798"/>
                  </a:cubicBezTo>
                  <a:cubicBezTo>
                    <a:pt x="13507" y="19532"/>
                    <a:pt x="14688" y="19742"/>
                    <a:pt x="16207" y="19218"/>
                  </a:cubicBezTo>
                  <a:cubicBezTo>
                    <a:pt x="17726" y="18693"/>
                    <a:pt x="19582" y="17435"/>
                    <a:pt x="21438" y="16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4885876" y="4708131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4876616" y="4589598"/>
              <a:ext cx="56198" cy="62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1294" fill="norm" stroke="1" extrusionOk="0">
                  <a:moveTo>
                    <a:pt x="12632" y="5760"/>
                  </a:moveTo>
                  <a:cubicBezTo>
                    <a:pt x="10318" y="2880"/>
                    <a:pt x="8004" y="0"/>
                    <a:pt x="5689" y="0"/>
                  </a:cubicBezTo>
                  <a:cubicBezTo>
                    <a:pt x="3375" y="0"/>
                    <a:pt x="1061" y="2880"/>
                    <a:pt x="289" y="6480"/>
                  </a:cubicBezTo>
                  <a:cubicBezTo>
                    <a:pt x="-482" y="10080"/>
                    <a:pt x="289" y="14400"/>
                    <a:pt x="2604" y="17280"/>
                  </a:cubicBezTo>
                  <a:cubicBezTo>
                    <a:pt x="4918" y="20160"/>
                    <a:pt x="8775" y="21600"/>
                    <a:pt x="12247" y="21240"/>
                  </a:cubicBezTo>
                  <a:cubicBezTo>
                    <a:pt x="15718" y="20880"/>
                    <a:pt x="18804" y="18720"/>
                    <a:pt x="19961" y="15840"/>
                  </a:cubicBezTo>
                  <a:cubicBezTo>
                    <a:pt x="21118" y="12960"/>
                    <a:pt x="20347" y="9360"/>
                    <a:pt x="17647" y="9000"/>
                  </a:cubicBezTo>
                  <a:cubicBezTo>
                    <a:pt x="14947" y="8640"/>
                    <a:pt x="10318" y="11520"/>
                    <a:pt x="5689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5057326" y="5076431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5305061" y="4734787"/>
              <a:ext cx="387266" cy="432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33" fill="norm" stroke="1" extrusionOk="0">
                  <a:moveTo>
                    <a:pt x="6687" y="15666"/>
                  </a:moveTo>
                  <a:cubicBezTo>
                    <a:pt x="6687" y="15142"/>
                    <a:pt x="6687" y="14617"/>
                    <a:pt x="6452" y="14146"/>
                  </a:cubicBezTo>
                  <a:cubicBezTo>
                    <a:pt x="6217" y="13674"/>
                    <a:pt x="5748" y="13254"/>
                    <a:pt x="4691" y="13726"/>
                  </a:cubicBezTo>
                  <a:cubicBezTo>
                    <a:pt x="3635" y="14198"/>
                    <a:pt x="1991" y="15561"/>
                    <a:pt x="1052" y="16924"/>
                  </a:cubicBezTo>
                  <a:cubicBezTo>
                    <a:pt x="113" y="18287"/>
                    <a:pt x="-122" y="19650"/>
                    <a:pt x="54" y="20437"/>
                  </a:cubicBezTo>
                  <a:cubicBezTo>
                    <a:pt x="230" y="21223"/>
                    <a:pt x="817" y="21433"/>
                    <a:pt x="1404" y="21433"/>
                  </a:cubicBezTo>
                  <a:cubicBezTo>
                    <a:pt x="1991" y="21433"/>
                    <a:pt x="2578" y="21223"/>
                    <a:pt x="3517" y="20017"/>
                  </a:cubicBezTo>
                  <a:cubicBezTo>
                    <a:pt x="4456" y="18812"/>
                    <a:pt x="5748" y="16610"/>
                    <a:pt x="6921" y="13464"/>
                  </a:cubicBezTo>
                  <a:cubicBezTo>
                    <a:pt x="8095" y="10318"/>
                    <a:pt x="9152" y="6229"/>
                    <a:pt x="9680" y="3713"/>
                  </a:cubicBezTo>
                  <a:cubicBezTo>
                    <a:pt x="10208" y="1196"/>
                    <a:pt x="10208" y="252"/>
                    <a:pt x="10032" y="43"/>
                  </a:cubicBezTo>
                  <a:cubicBezTo>
                    <a:pt x="9856" y="-167"/>
                    <a:pt x="9504" y="357"/>
                    <a:pt x="8741" y="2507"/>
                  </a:cubicBezTo>
                  <a:cubicBezTo>
                    <a:pt x="7978" y="4656"/>
                    <a:pt x="6804" y="8431"/>
                    <a:pt x="6158" y="11367"/>
                  </a:cubicBezTo>
                  <a:cubicBezTo>
                    <a:pt x="5513" y="14303"/>
                    <a:pt x="5395" y="16400"/>
                    <a:pt x="5337" y="17868"/>
                  </a:cubicBezTo>
                  <a:cubicBezTo>
                    <a:pt x="5278" y="19336"/>
                    <a:pt x="5278" y="20175"/>
                    <a:pt x="5454" y="20384"/>
                  </a:cubicBezTo>
                  <a:cubicBezTo>
                    <a:pt x="5630" y="20594"/>
                    <a:pt x="5982" y="20175"/>
                    <a:pt x="6569" y="18969"/>
                  </a:cubicBezTo>
                  <a:cubicBezTo>
                    <a:pt x="7156" y="17763"/>
                    <a:pt x="7978" y="15771"/>
                    <a:pt x="8506" y="14513"/>
                  </a:cubicBezTo>
                  <a:cubicBezTo>
                    <a:pt x="9035" y="13254"/>
                    <a:pt x="9269" y="12730"/>
                    <a:pt x="9621" y="12311"/>
                  </a:cubicBezTo>
                  <a:cubicBezTo>
                    <a:pt x="9974" y="11891"/>
                    <a:pt x="10443" y="11577"/>
                    <a:pt x="10971" y="11629"/>
                  </a:cubicBezTo>
                  <a:cubicBezTo>
                    <a:pt x="11500" y="11682"/>
                    <a:pt x="12087" y="12101"/>
                    <a:pt x="12498" y="12992"/>
                  </a:cubicBezTo>
                  <a:cubicBezTo>
                    <a:pt x="12908" y="13883"/>
                    <a:pt x="13143" y="15247"/>
                    <a:pt x="13261" y="16243"/>
                  </a:cubicBezTo>
                  <a:cubicBezTo>
                    <a:pt x="13378" y="17239"/>
                    <a:pt x="13378" y="17868"/>
                    <a:pt x="13202" y="18445"/>
                  </a:cubicBezTo>
                  <a:cubicBezTo>
                    <a:pt x="13026" y="19021"/>
                    <a:pt x="12674" y="19546"/>
                    <a:pt x="12204" y="19913"/>
                  </a:cubicBezTo>
                  <a:cubicBezTo>
                    <a:pt x="11735" y="20280"/>
                    <a:pt x="11148" y="20489"/>
                    <a:pt x="10619" y="20332"/>
                  </a:cubicBezTo>
                  <a:cubicBezTo>
                    <a:pt x="10091" y="20175"/>
                    <a:pt x="9621" y="19650"/>
                    <a:pt x="9621" y="19179"/>
                  </a:cubicBezTo>
                  <a:cubicBezTo>
                    <a:pt x="9621" y="18707"/>
                    <a:pt x="10091" y="18287"/>
                    <a:pt x="11500" y="17449"/>
                  </a:cubicBezTo>
                  <a:cubicBezTo>
                    <a:pt x="12908" y="16610"/>
                    <a:pt x="15256" y="15351"/>
                    <a:pt x="16665" y="14513"/>
                  </a:cubicBezTo>
                  <a:cubicBezTo>
                    <a:pt x="18074" y="13674"/>
                    <a:pt x="18543" y="13254"/>
                    <a:pt x="19013" y="12835"/>
                  </a:cubicBezTo>
                  <a:cubicBezTo>
                    <a:pt x="19482" y="12416"/>
                    <a:pt x="19952" y="11996"/>
                    <a:pt x="19893" y="11786"/>
                  </a:cubicBezTo>
                  <a:cubicBezTo>
                    <a:pt x="19835" y="11577"/>
                    <a:pt x="19248" y="11577"/>
                    <a:pt x="18485" y="12153"/>
                  </a:cubicBezTo>
                  <a:cubicBezTo>
                    <a:pt x="17721" y="12730"/>
                    <a:pt x="16782" y="13883"/>
                    <a:pt x="16195" y="14775"/>
                  </a:cubicBezTo>
                  <a:cubicBezTo>
                    <a:pt x="15608" y="15666"/>
                    <a:pt x="15374" y="16295"/>
                    <a:pt x="15256" y="16872"/>
                  </a:cubicBezTo>
                  <a:cubicBezTo>
                    <a:pt x="15139" y="17449"/>
                    <a:pt x="15139" y="17973"/>
                    <a:pt x="16195" y="18287"/>
                  </a:cubicBezTo>
                  <a:cubicBezTo>
                    <a:pt x="17252" y="18602"/>
                    <a:pt x="19365" y="18707"/>
                    <a:pt x="21478" y="18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440876" y="5755881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440876" y="5666981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523426" y="5711431"/>
              <a:ext cx="101601" cy="156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0" y="3456"/>
                  </a:moveTo>
                  <a:cubicBezTo>
                    <a:pt x="3150" y="7488"/>
                    <a:pt x="6300" y="11520"/>
                    <a:pt x="8325" y="14832"/>
                  </a:cubicBezTo>
                  <a:cubicBezTo>
                    <a:pt x="10350" y="18144"/>
                    <a:pt x="11250" y="20736"/>
                    <a:pt x="11925" y="21168"/>
                  </a:cubicBezTo>
                  <a:cubicBezTo>
                    <a:pt x="12600" y="21600"/>
                    <a:pt x="13050" y="19872"/>
                    <a:pt x="14625" y="15984"/>
                  </a:cubicBezTo>
                  <a:cubicBezTo>
                    <a:pt x="16200" y="12096"/>
                    <a:pt x="18900" y="60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688526" y="5692381"/>
              <a:ext cx="6082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0" y="0"/>
                  </a:moveTo>
                  <a:cubicBezTo>
                    <a:pt x="4320" y="206"/>
                    <a:pt x="8640" y="411"/>
                    <a:pt x="12960" y="2777"/>
                  </a:cubicBezTo>
                  <a:cubicBezTo>
                    <a:pt x="17280" y="5143"/>
                    <a:pt x="21600" y="9669"/>
                    <a:pt x="20520" y="13166"/>
                  </a:cubicBezTo>
                  <a:cubicBezTo>
                    <a:pt x="19440" y="16663"/>
                    <a:pt x="12960" y="19131"/>
                    <a:pt x="64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318958" y="5690641"/>
              <a:ext cx="77469" cy="300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0" h="21422" fill="norm" stroke="1" extrusionOk="0">
                  <a:moveTo>
                    <a:pt x="11962" y="1030"/>
                  </a:moveTo>
                  <a:cubicBezTo>
                    <a:pt x="9747" y="426"/>
                    <a:pt x="7532" y="-178"/>
                    <a:pt x="5870" y="49"/>
                  </a:cubicBezTo>
                  <a:cubicBezTo>
                    <a:pt x="4208" y="275"/>
                    <a:pt x="3101" y="1332"/>
                    <a:pt x="1716" y="4127"/>
                  </a:cubicBezTo>
                  <a:cubicBezTo>
                    <a:pt x="332" y="6921"/>
                    <a:pt x="-1330" y="11453"/>
                    <a:pt x="1716" y="14625"/>
                  </a:cubicBezTo>
                  <a:cubicBezTo>
                    <a:pt x="4762" y="17797"/>
                    <a:pt x="12516" y="19609"/>
                    <a:pt x="2027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1156414" y="5701655"/>
              <a:ext cx="214007" cy="309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482" fill="norm" stroke="1" extrusionOk="0">
                  <a:moveTo>
                    <a:pt x="20961" y="3324"/>
                  </a:moveTo>
                  <a:cubicBezTo>
                    <a:pt x="21170" y="2295"/>
                    <a:pt x="21380" y="1266"/>
                    <a:pt x="20961" y="679"/>
                  </a:cubicBezTo>
                  <a:cubicBezTo>
                    <a:pt x="20541" y="91"/>
                    <a:pt x="19493" y="-56"/>
                    <a:pt x="17815" y="17"/>
                  </a:cubicBezTo>
                  <a:cubicBezTo>
                    <a:pt x="16137" y="91"/>
                    <a:pt x="13830" y="385"/>
                    <a:pt x="11209" y="1781"/>
                  </a:cubicBezTo>
                  <a:cubicBezTo>
                    <a:pt x="8588" y="3177"/>
                    <a:pt x="5652" y="5675"/>
                    <a:pt x="3660" y="8687"/>
                  </a:cubicBezTo>
                  <a:cubicBezTo>
                    <a:pt x="1667" y="11699"/>
                    <a:pt x="619" y="15226"/>
                    <a:pt x="199" y="17356"/>
                  </a:cubicBezTo>
                  <a:cubicBezTo>
                    <a:pt x="-220" y="19487"/>
                    <a:pt x="-10" y="20222"/>
                    <a:pt x="1143" y="20736"/>
                  </a:cubicBezTo>
                  <a:cubicBezTo>
                    <a:pt x="2297" y="21250"/>
                    <a:pt x="4394" y="21544"/>
                    <a:pt x="7539" y="21471"/>
                  </a:cubicBezTo>
                  <a:cubicBezTo>
                    <a:pt x="10685" y="21397"/>
                    <a:pt x="14879" y="20956"/>
                    <a:pt x="19073" y="20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1202876" y="5889231"/>
              <a:ext cx="107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" y="16457"/>
                    <a:pt x="847" y="11314"/>
                    <a:pt x="4447" y="7714"/>
                  </a:cubicBezTo>
                  <a:cubicBezTo>
                    <a:pt x="8047" y="4114"/>
                    <a:pt x="1482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1479905" y="5640795"/>
              <a:ext cx="211922" cy="374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210" fill="norm" stroke="1" extrusionOk="0">
                  <a:moveTo>
                    <a:pt x="21412" y="405"/>
                  </a:moveTo>
                  <a:cubicBezTo>
                    <a:pt x="18846" y="45"/>
                    <a:pt x="16279" y="-315"/>
                    <a:pt x="13499" y="465"/>
                  </a:cubicBezTo>
                  <a:cubicBezTo>
                    <a:pt x="10719" y="1245"/>
                    <a:pt x="7725" y="3165"/>
                    <a:pt x="5693" y="5445"/>
                  </a:cubicBezTo>
                  <a:cubicBezTo>
                    <a:pt x="3662" y="7725"/>
                    <a:pt x="2592" y="10365"/>
                    <a:pt x="1844" y="12765"/>
                  </a:cubicBezTo>
                  <a:cubicBezTo>
                    <a:pt x="1095" y="15165"/>
                    <a:pt x="667" y="17325"/>
                    <a:pt x="347" y="18705"/>
                  </a:cubicBezTo>
                  <a:cubicBezTo>
                    <a:pt x="26" y="20085"/>
                    <a:pt x="-188" y="20685"/>
                    <a:pt x="240" y="20985"/>
                  </a:cubicBezTo>
                  <a:cubicBezTo>
                    <a:pt x="667" y="21285"/>
                    <a:pt x="1737" y="21285"/>
                    <a:pt x="4303" y="20985"/>
                  </a:cubicBezTo>
                  <a:cubicBezTo>
                    <a:pt x="6869" y="20685"/>
                    <a:pt x="10933" y="20085"/>
                    <a:pt x="14996" y="19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1697778" y="5762231"/>
              <a:ext cx="141992" cy="434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8" h="21504" fill="norm" stroke="1" extrusionOk="0">
                  <a:moveTo>
                    <a:pt x="17399" y="3775"/>
                  </a:moveTo>
                  <a:cubicBezTo>
                    <a:pt x="17399" y="2726"/>
                    <a:pt x="17399" y="1678"/>
                    <a:pt x="16790" y="996"/>
                  </a:cubicBezTo>
                  <a:cubicBezTo>
                    <a:pt x="16182" y="315"/>
                    <a:pt x="14965" y="0"/>
                    <a:pt x="13748" y="0"/>
                  </a:cubicBezTo>
                  <a:cubicBezTo>
                    <a:pt x="12531" y="0"/>
                    <a:pt x="11314" y="315"/>
                    <a:pt x="9945" y="1101"/>
                  </a:cubicBezTo>
                  <a:cubicBezTo>
                    <a:pt x="8576" y="1887"/>
                    <a:pt x="7055" y="3146"/>
                    <a:pt x="6294" y="4037"/>
                  </a:cubicBezTo>
                  <a:cubicBezTo>
                    <a:pt x="5534" y="4928"/>
                    <a:pt x="5534" y="5452"/>
                    <a:pt x="5990" y="5924"/>
                  </a:cubicBezTo>
                  <a:cubicBezTo>
                    <a:pt x="6446" y="6396"/>
                    <a:pt x="7359" y="6816"/>
                    <a:pt x="8576" y="6868"/>
                  </a:cubicBezTo>
                  <a:cubicBezTo>
                    <a:pt x="9793" y="6920"/>
                    <a:pt x="11314" y="6606"/>
                    <a:pt x="12835" y="6134"/>
                  </a:cubicBezTo>
                  <a:cubicBezTo>
                    <a:pt x="14356" y="5662"/>
                    <a:pt x="15877" y="5033"/>
                    <a:pt x="16942" y="4351"/>
                  </a:cubicBezTo>
                  <a:cubicBezTo>
                    <a:pt x="18007" y="3670"/>
                    <a:pt x="18615" y="2936"/>
                    <a:pt x="19072" y="2936"/>
                  </a:cubicBezTo>
                  <a:cubicBezTo>
                    <a:pt x="19528" y="2936"/>
                    <a:pt x="19832" y="3670"/>
                    <a:pt x="20137" y="5662"/>
                  </a:cubicBezTo>
                  <a:cubicBezTo>
                    <a:pt x="20441" y="7654"/>
                    <a:pt x="20745" y="10905"/>
                    <a:pt x="19528" y="13579"/>
                  </a:cubicBezTo>
                  <a:cubicBezTo>
                    <a:pt x="18311" y="16252"/>
                    <a:pt x="15573" y="18350"/>
                    <a:pt x="13444" y="19608"/>
                  </a:cubicBezTo>
                  <a:cubicBezTo>
                    <a:pt x="11314" y="20866"/>
                    <a:pt x="9793" y="21285"/>
                    <a:pt x="7815" y="21443"/>
                  </a:cubicBezTo>
                  <a:cubicBezTo>
                    <a:pt x="5838" y="21600"/>
                    <a:pt x="3404" y="21495"/>
                    <a:pt x="1731" y="20656"/>
                  </a:cubicBezTo>
                  <a:cubicBezTo>
                    <a:pt x="58" y="19817"/>
                    <a:pt x="-855" y="18245"/>
                    <a:pt x="1122" y="16515"/>
                  </a:cubicBezTo>
                  <a:cubicBezTo>
                    <a:pt x="3100" y="14784"/>
                    <a:pt x="7968" y="12897"/>
                    <a:pt x="12835" y="11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1941842" y="5660143"/>
              <a:ext cx="118285" cy="297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228" fill="norm" stroke="1" extrusionOk="0">
                  <a:moveTo>
                    <a:pt x="21176" y="3660"/>
                  </a:moveTo>
                  <a:cubicBezTo>
                    <a:pt x="21176" y="2905"/>
                    <a:pt x="21176" y="2150"/>
                    <a:pt x="20608" y="1470"/>
                  </a:cubicBezTo>
                  <a:cubicBezTo>
                    <a:pt x="20039" y="790"/>
                    <a:pt x="18902" y="186"/>
                    <a:pt x="17387" y="35"/>
                  </a:cubicBezTo>
                  <a:cubicBezTo>
                    <a:pt x="15871" y="-116"/>
                    <a:pt x="13976" y="186"/>
                    <a:pt x="11323" y="1697"/>
                  </a:cubicBezTo>
                  <a:cubicBezTo>
                    <a:pt x="8671" y="3207"/>
                    <a:pt x="5260" y="5926"/>
                    <a:pt x="2987" y="8720"/>
                  </a:cubicBezTo>
                  <a:cubicBezTo>
                    <a:pt x="713" y="11515"/>
                    <a:pt x="-424" y="14385"/>
                    <a:pt x="144" y="16575"/>
                  </a:cubicBezTo>
                  <a:cubicBezTo>
                    <a:pt x="713" y="18765"/>
                    <a:pt x="2987" y="20276"/>
                    <a:pt x="6018" y="20880"/>
                  </a:cubicBezTo>
                  <a:cubicBezTo>
                    <a:pt x="9050" y="21484"/>
                    <a:pt x="12839" y="21182"/>
                    <a:pt x="16629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2079176" y="5743181"/>
              <a:ext cx="1333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2483"/>
                    <a:pt x="2057" y="4966"/>
                    <a:pt x="4629" y="7945"/>
                  </a:cubicBezTo>
                  <a:cubicBezTo>
                    <a:pt x="7200" y="10924"/>
                    <a:pt x="11314" y="14400"/>
                    <a:pt x="14400" y="16759"/>
                  </a:cubicBezTo>
                  <a:cubicBezTo>
                    <a:pt x="17486" y="19117"/>
                    <a:pt x="19543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2099877" y="5730481"/>
              <a:ext cx="1317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21333" y="0"/>
                  </a:moveTo>
                  <a:cubicBezTo>
                    <a:pt x="16876" y="1846"/>
                    <a:pt x="12419" y="3692"/>
                    <a:pt x="8819" y="6369"/>
                  </a:cubicBezTo>
                  <a:cubicBezTo>
                    <a:pt x="5219" y="9046"/>
                    <a:pt x="2476" y="12554"/>
                    <a:pt x="1104" y="15138"/>
                  </a:cubicBezTo>
                  <a:cubicBezTo>
                    <a:pt x="-267" y="17723"/>
                    <a:pt x="-267" y="19385"/>
                    <a:pt x="590" y="20308"/>
                  </a:cubicBezTo>
                  <a:cubicBezTo>
                    <a:pt x="1447" y="21231"/>
                    <a:pt x="3162" y="21415"/>
                    <a:pt x="48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2288726" y="5666981"/>
              <a:ext cx="57124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600" fill="norm" stroke="1" extrusionOk="0">
                  <a:moveTo>
                    <a:pt x="11571" y="0"/>
                  </a:moveTo>
                  <a:cubicBezTo>
                    <a:pt x="15429" y="3300"/>
                    <a:pt x="19286" y="6600"/>
                    <a:pt x="20443" y="9750"/>
                  </a:cubicBezTo>
                  <a:cubicBezTo>
                    <a:pt x="21600" y="12900"/>
                    <a:pt x="20057" y="15900"/>
                    <a:pt x="16200" y="17850"/>
                  </a:cubicBezTo>
                  <a:cubicBezTo>
                    <a:pt x="12343" y="19800"/>
                    <a:pt x="6171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2383976" y="5617128"/>
              <a:ext cx="173841" cy="40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550" fill="norm" stroke="1" extrusionOk="0">
                  <a:moveTo>
                    <a:pt x="0" y="963"/>
                  </a:moveTo>
                  <a:cubicBezTo>
                    <a:pt x="4424" y="513"/>
                    <a:pt x="8848" y="63"/>
                    <a:pt x="12361" y="6"/>
                  </a:cubicBezTo>
                  <a:cubicBezTo>
                    <a:pt x="15875" y="-50"/>
                    <a:pt x="18477" y="288"/>
                    <a:pt x="19908" y="1356"/>
                  </a:cubicBezTo>
                  <a:cubicBezTo>
                    <a:pt x="21340" y="2425"/>
                    <a:pt x="21600" y="4225"/>
                    <a:pt x="21210" y="6531"/>
                  </a:cubicBezTo>
                  <a:cubicBezTo>
                    <a:pt x="20819" y="8838"/>
                    <a:pt x="19778" y="11650"/>
                    <a:pt x="18998" y="13787"/>
                  </a:cubicBezTo>
                  <a:cubicBezTo>
                    <a:pt x="18217" y="15925"/>
                    <a:pt x="17696" y="17388"/>
                    <a:pt x="15224" y="18569"/>
                  </a:cubicBezTo>
                  <a:cubicBezTo>
                    <a:pt x="12752" y="19750"/>
                    <a:pt x="8328" y="20650"/>
                    <a:pt x="3904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2866576" y="5889231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2847526" y="5965431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3501576" y="5718534"/>
              <a:ext cx="184151" cy="380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21600" y="2450"/>
                  </a:moveTo>
                  <a:cubicBezTo>
                    <a:pt x="21103" y="1856"/>
                    <a:pt x="20607" y="1263"/>
                    <a:pt x="19117" y="729"/>
                  </a:cubicBezTo>
                  <a:cubicBezTo>
                    <a:pt x="17628" y="195"/>
                    <a:pt x="15145" y="-280"/>
                    <a:pt x="12910" y="195"/>
                  </a:cubicBezTo>
                  <a:cubicBezTo>
                    <a:pt x="10676" y="669"/>
                    <a:pt x="8690" y="2094"/>
                    <a:pt x="7572" y="4171"/>
                  </a:cubicBezTo>
                  <a:cubicBezTo>
                    <a:pt x="6455" y="6247"/>
                    <a:pt x="6207" y="8977"/>
                    <a:pt x="6952" y="11529"/>
                  </a:cubicBezTo>
                  <a:cubicBezTo>
                    <a:pt x="7697" y="14080"/>
                    <a:pt x="9434" y="16454"/>
                    <a:pt x="10055" y="17997"/>
                  </a:cubicBezTo>
                  <a:cubicBezTo>
                    <a:pt x="10676" y="19540"/>
                    <a:pt x="10179" y="20252"/>
                    <a:pt x="8317" y="20667"/>
                  </a:cubicBezTo>
                  <a:cubicBezTo>
                    <a:pt x="6455" y="21083"/>
                    <a:pt x="3228" y="21201"/>
                    <a:pt x="0" y="21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3380926" y="6219431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3573543" y="6124181"/>
              <a:ext cx="138797" cy="100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76" fill="norm" stroke="1" extrusionOk="0">
                  <a:moveTo>
                    <a:pt x="16364" y="4050"/>
                  </a:moveTo>
                  <a:cubicBezTo>
                    <a:pt x="13418" y="6300"/>
                    <a:pt x="10473" y="8550"/>
                    <a:pt x="8673" y="10800"/>
                  </a:cubicBezTo>
                  <a:cubicBezTo>
                    <a:pt x="6873" y="13050"/>
                    <a:pt x="6218" y="15300"/>
                    <a:pt x="5073" y="16875"/>
                  </a:cubicBezTo>
                  <a:cubicBezTo>
                    <a:pt x="3927" y="18450"/>
                    <a:pt x="2291" y="19350"/>
                    <a:pt x="1309" y="18675"/>
                  </a:cubicBezTo>
                  <a:cubicBezTo>
                    <a:pt x="327" y="18000"/>
                    <a:pt x="0" y="15750"/>
                    <a:pt x="0" y="13500"/>
                  </a:cubicBezTo>
                  <a:cubicBezTo>
                    <a:pt x="0" y="11250"/>
                    <a:pt x="327" y="9000"/>
                    <a:pt x="1309" y="8325"/>
                  </a:cubicBezTo>
                  <a:cubicBezTo>
                    <a:pt x="2291" y="7650"/>
                    <a:pt x="3927" y="8550"/>
                    <a:pt x="6218" y="11025"/>
                  </a:cubicBezTo>
                  <a:cubicBezTo>
                    <a:pt x="8509" y="13500"/>
                    <a:pt x="11455" y="17550"/>
                    <a:pt x="13745" y="19575"/>
                  </a:cubicBezTo>
                  <a:cubicBezTo>
                    <a:pt x="16036" y="21600"/>
                    <a:pt x="17673" y="21600"/>
                    <a:pt x="18982" y="20700"/>
                  </a:cubicBezTo>
                  <a:cubicBezTo>
                    <a:pt x="20291" y="19800"/>
                    <a:pt x="21273" y="18000"/>
                    <a:pt x="21436" y="14625"/>
                  </a:cubicBezTo>
                  <a:cubicBezTo>
                    <a:pt x="21600" y="11250"/>
                    <a:pt x="20945" y="6300"/>
                    <a:pt x="18818" y="3600"/>
                  </a:cubicBezTo>
                  <a:cubicBezTo>
                    <a:pt x="16691" y="900"/>
                    <a:pt x="13091" y="450"/>
                    <a:pt x="94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3460037" y="5554798"/>
              <a:ext cx="142197" cy="104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249" fill="norm" stroke="1" extrusionOk="0">
                  <a:moveTo>
                    <a:pt x="10999" y="6048"/>
                  </a:moveTo>
                  <a:cubicBezTo>
                    <a:pt x="8775" y="10368"/>
                    <a:pt x="6552" y="14688"/>
                    <a:pt x="4805" y="17496"/>
                  </a:cubicBezTo>
                  <a:cubicBezTo>
                    <a:pt x="3057" y="20304"/>
                    <a:pt x="1787" y="21600"/>
                    <a:pt x="993" y="21168"/>
                  </a:cubicBezTo>
                  <a:cubicBezTo>
                    <a:pt x="199" y="20736"/>
                    <a:pt x="-119" y="18576"/>
                    <a:pt x="40" y="16200"/>
                  </a:cubicBezTo>
                  <a:cubicBezTo>
                    <a:pt x="199" y="13824"/>
                    <a:pt x="834" y="11232"/>
                    <a:pt x="2581" y="9504"/>
                  </a:cubicBezTo>
                  <a:cubicBezTo>
                    <a:pt x="4328" y="7776"/>
                    <a:pt x="7187" y="6912"/>
                    <a:pt x="9252" y="7344"/>
                  </a:cubicBezTo>
                  <a:cubicBezTo>
                    <a:pt x="11316" y="7776"/>
                    <a:pt x="12587" y="9504"/>
                    <a:pt x="14016" y="10368"/>
                  </a:cubicBezTo>
                  <a:cubicBezTo>
                    <a:pt x="15446" y="11232"/>
                    <a:pt x="17034" y="11232"/>
                    <a:pt x="18463" y="10368"/>
                  </a:cubicBezTo>
                  <a:cubicBezTo>
                    <a:pt x="19893" y="9504"/>
                    <a:pt x="21163" y="7776"/>
                    <a:pt x="21322" y="6048"/>
                  </a:cubicBezTo>
                  <a:cubicBezTo>
                    <a:pt x="21481" y="4320"/>
                    <a:pt x="20528" y="2592"/>
                    <a:pt x="19257" y="1512"/>
                  </a:cubicBezTo>
                  <a:cubicBezTo>
                    <a:pt x="17987" y="432"/>
                    <a:pt x="16399" y="0"/>
                    <a:pt x="14810" y="0"/>
                  </a:cubicBezTo>
                  <a:cubicBezTo>
                    <a:pt x="13222" y="0"/>
                    <a:pt x="11634" y="432"/>
                    <a:pt x="10522" y="1512"/>
                  </a:cubicBezTo>
                  <a:cubicBezTo>
                    <a:pt x="9410" y="2592"/>
                    <a:pt x="8775" y="4320"/>
                    <a:pt x="8140" y="6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3760794" y="5708170"/>
              <a:ext cx="147183" cy="329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536" fill="norm" stroke="1" extrusionOk="0">
                  <a:moveTo>
                    <a:pt x="17753" y="3536"/>
                  </a:moveTo>
                  <a:cubicBezTo>
                    <a:pt x="17753" y="2844"/>
                    <a:pt x="17753" y="2151"/>
                    <a:pt x="17290" y="1459"/>
                  </a:cubicBezTo>
                  <a:cubicBezTo>
                    <a:pt x="16827" y="767"/>
                    <a:pt x="15902" y="74"/>
                    <a:pt x="14822" y="5"/>
                  </a:cubicBezTo>
                  <a:cubicBezTo>
                    <a:pt x="13742" y="-64"/>
                    <a:pt x="12507" y="490"/>
                    <a:pt x="11427" y="2221"/>
                  </a:cubicBezTo>
                  <a:cubicBezTo>
                    <a:pt x="10347" y="3951"/>
                    <a:pt x="9422" y="6859"/>
                    <a:pt x="8959" y="10044"/>
                  </a:cubicBezTo>
                  <a:cubicBezTo>
                    <a:pt x="8496" y="13228"/>
                    <a:pt x="8496" y="16690"/>
                    <a:pt x="8496" y="18767"/>
                  </a:cubicBezTo>
                  <a:cubicBezTo>
                    <a:pt x="8496" y="20844"/>
                    <a:pt x="8496" y="21536"/>
                    <a:pt x="8187" y="21536"/>
                  </a:cubicBezTo>
                  <a:cubicBezTo>
                    <a:pt x="7879" y="21536"/>
                    <a:pt x="7262" y="20844"/>
                    <a:pt x="6336" y="19805"/>
                  </a:cubicBezTo>
                  <a:cubicBezTo>
                    <a:pt x="5410" y="18767"/>
                    <a:pt x="4176" y="17382"/>
                    <a:pt x="2787" y="16205"/>
                  </a:cubicBezTo>
                  <a:cubicBezTo>
                    <a:pt x="1399" y="15028"/>
                    <a:pt x="-144" y="14059"/>
                    <a:pt x="10" y="13574"/>
                  </a:cubicBezTo>
                  <a:cubicBezTo>
                    <a:pt x="165" y="13090"/>
                    <a:pt x="2016" y="13090"/>
                    <a:pt x="5873" y="13021"/>
                  </a:cubicBezTo>
                  <a:cubicBezTo>
                    <a:pt x="9730" y="12951"/>
                    <a:pt x="15593" y="12813"/>
                    <a:pt x="21456" y="12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3919458" y="5747199"/>
              <a:ext cx="128219" cy="269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48" fill="norm" stroke="1" extrusionOk="0">
                  <a:moveTo>
                    <a:pt x="21450" y="1704"/>
                  </a:moveTo>
                  <a:cubicBezTo>
                    <a:pt x="20034" y="1029"/>
                    <a:pt x="18617" y="354"/>
                    <a:pt x="17024" y="101"/>
                  </a:cubicBezTo>
                  <a:cubicBezTo>
                    <a:pt x="15430" y="-152"/>
                    <a:pt x="13660" y="17"/>
                    <a:pt x="11181" y="1198"/>
                  </a:cubicBezTo>
                  <a:cubicBezTo>
                    <a:pt x="8702" y="2379"/>
                    <a:pt x="5516" y="4573"/>
                    <a:pt x="3391" y="7526"/>
                  </a:cubicBezTo>
                  <a:cubicBezTo>
                    <a:pt x="1266" y="10479"/>
                    <a:pt x="204" y="14192"/>
                    <a:pt x="27" y="16554"/>
                  </a:cubicBezTo>
                  <a:cubicBezTo>
                    <a:pt x="-150" y="18917"/>
                    <a:pt x="558" y="19929"/>
                    <a:pt x="1975" y="20520"/>
                  </a:cubicBezTo>
                  <a:cubicBezTo>
                    <a:pt x="3391" y="21110"/>
                    <a:pt x="5516" y="21279"/>
                    <a:pt x="764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4026215" y="5851131"/>
              <a:ext cx="154812" cy="150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263" fill="norm" stroke="1" extrusionOk="0">
                  <a:moveTo>
                    <a:pt x="333" y="0"/>
                  </a:moveTo>
                  <a:cubicBezTo>
                    <a:pt x="2084" y="3000"/>
                    <a:pt x="3835" y="6000"/>
                    <a:pt x="4273" y="9300"/>
                  </a:cubicBezTo>
                  <a:cubicBezTo>
                    <a:pt x="4711" y="12600"/>
                    <a:pt x="3835" y="16200"/>
                    <a:pt x="2814" y="18450"/>
                  </a:cubicBezTo>
                  <a:cubicBezTo>
                    <a:pt x="1792" y="20700"/>
                    <a:pt x="625" y="21600"/>
                    <a:pt x="187" y="21150"/>
                  </a:cubicBezTo>
                  <a:cubicBezTo>
                    <a:pt x="-251" y="20700"/>
                    <a:pt x="41" y="18900"/>
                    <a:pt x="1500" y="15900"/>
                  </a:cubicBezTo>
                  <a:cubicBezTo>
                    <a:pt x="2960" y="12900"/>
                    <a:pt x="5587" y="8700"/>
                    <a:pt x="7338" y="5850"/>
                  </a:cubicBezTo>
                  <a:cubicBezTo>
                    <a:pt x="9090" y="3000"/>
                    <a:pt x="9965" y="1500"/>
                    <a:pt x="9965" y="1350"/>
                  </a:cubicBezTo>
                  <a:cubicBezTo>
                    <a:pt x="9965" y="1200"/>
                    <a:pt x="9090" y="2400"/>
                    <a:pt x="8506" y="3750"/>
                  </a:cubicBezTo>
                  <a:cubicBezTo>
                    <a:pt x="7922" y="5100"/>
                    <a:pt x="7630" y="6600"/>
                    <a:pt x="8360" y="8700"/>
                  </a:cubicBezTo>
                  <a:cubicBezTo>
                    <a:pt x="9090" y="10800"/>
                    <a:pt x="10841" y="13500"/>
                    <a:pt x="13176" y="14400"/>
                  </a:cubicBezTo>
                  <a:cubicBezTo>
                    <a:pt x="15511" y="15300"/>
                    <a:pt x="18430" y="14400"/>
                    <a:pt x="21349" y="13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4212776" y="5755881"/>
              <a:ext cx="55477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8" h="21600" fill="norm" stroke="1" extrusionOk="0">
                  <a:moveTo>
                    <a:pt x="6943" y="0"/>
                  </a:moveTo>
                  <a:cubicBezTo>
                    <a:pt x="10800" y="2585"/>
                    <a:pt x="14657" y="5169"/>
                    <a:pt x="17357" y="7662"/>
                  </a:cubicBezTo>
                  <a:cubicBezTo>
                    <a:pt x="20057" y="10154"/>
                    <a:pt x="21600" y="12554"/>
                    <a:pt x="18514" y="14862"/>
                  </a:cubicBezTo>
                  <a:cubicBezTo>
                    <a:pt x="15429" y="17169"/>
                    <a:pt x="7714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4358826" y="5927331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4546379" y="5814435"/>
              <a:ext cx="116270" cy="396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290" fill="norm" stroke="1" extrusionOk="0">
                  <a:moveTo>
                    <a:pt x="19854" y="4699"/>
                  </a:moveTo>
                  <a:cubicBezTo>
                    <a:pt x="18338" y="3222"/>
                    <a:pt x="16823" y="1744"/>
                    <a:pt x="15117" y="891"/>
                  </a:cubicBezTo>
                  <a:cubicBezTo>
                    <a:pt x="13412" y="38"/>
                    <a:pt x="11517" y="-189"/>
                    <a:pt x="9054" y="152"/>
                  </a:cubicBezTo>
                  <a:cubicBezTo>
                    <a:pt x="6591" y="493"/>
                    <a:pt x="3559" y="1403"/>
                    <a:pt x="2044" y="2426"/>
                  </a:cubicBezTo>
                  <a:cubicBezTo>
                    <a:pt x="528" y="3449"/>
                    <a:pt x="528" y="4586"/>
                    <a:pt x="1475" y="5268"/>
                  </a:cubicBezTo>
                  <a:cubicBezTo>
                    <a:pt x="2423" y="5950"/>
                    <a:pt x="4317" y="6177"/>
                    <a:pt x="7349" y="6120"/>
                  </a:cubicBezTo>
                  <a:cubicBezTo>
                    <a:pt x="10380" y="6064"/>
                    <a:pt x="14549" y="5723"/>
                    <a:pt x="17012" y="5211"/>
                  </a:cubicBezTo>
                  <a:cubicBezTo>
                    <a:pt x="19475" y="4699"/>
                    <a:pt x="20233" y="4017"/>
                    <a:pt x="20423" y="3278"/>
                  </a:cubicBezTo>
                  <a:cubicBezTo>
                    <a:pt x="20612" y="2539"/>
                    <a:pt x="20233" y="1744"/>
                    <a:pt x="19854" y="1687"/>
                  </a:cubicBezTo>
                  <a:cubicBezTo>
                    <a:pt x="19475" y="1630"/>
                    <a:pt x="19096" y="2312"/>
                    <a:pt x="19286" y="4302"/>
                  </a:cubicBezTo>
                  <a:cubicBezTo>
                    <a:pt x="19475" y="6291"/>
                    <a:pt x="20233" y="9588"/>
                    <a:pt x="20612" y="12146"/>
                  </a:cubicBezTo>
                  <a:cubicBezTo>
                    <a:pt x="20991" y="14704"/>
                    <a:pt x="20991" y="16523"/>
                    <a:pt x="19286" y="17944"/>
                  </a:cubicBezTo>
                  <a:cubicBezTo>
                    <a:pt x="17580" y="19365"/>
                    <a:pt x="14170" y="20388"/>
                    <a:pt x="11328" y="20899"/>
                  </a:cubicBezTo>
                  <a:cubicBezTo>
                    <a:pt x="8486" y="21411"/>
                    <a:pt x="6212" y="21411"/>
                    <a:pt x="3938" y="20956"/>
                  </a:cubicBezTo>
                  <a:cubicBezTo>
                    <a:pt x="1665" y="20502"/>
                    <a:pt x="-609" y="19592"/>
                    <a:pt x="149" y="17887"/>
                  </a:cubicBezTo>
                  <a:cubicBezTo>
                    <a:pt x="907" y="16182"/>
                    <a:pt x="4696" y="13680"/>
                    <a:pt x="7728" y="12089"/>
                  </a:cubicBezTo>
                  <a:cubicBezTo>
                    <a:pt x="10759" y="10497"/>
                    <a:pt x="13033" y="9815"/>
                    <a:pt x="15307" y="9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4747173" y="5733567"/>
              <a:ext cx="113304" cy="267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297" fill="norm" stroke="1" extrusionOk="0">
                  <a:moveTo>
                    <a:pt x="20212" y="3804"/>
                  </a:moveTo>
                  <a:cubicBezTo>
                    <a:pt x="19812" y="2961"/>
                    <a:pt x="19412" y="2117"/>
                    <a:pt x="18612" y="1357"/>
                  </a:cubicBezTo>
                  <a:cubicBezTo>
                    <a:pt x="17812" y="598"/>
                    <a:pt x="16612" y="-77"/>
                    <a:pt x="14212" y="7"/>
                  </a:cubicBezTo>
                  <a:cubicBezTo>
                    <a:pt x="11812" y="92"/>
                    <a:pt x="8212" y="936"/>
                    <a:pt x="5212" y="3551"/>
                  </a:cubicBezTo>
                  <a:cubicBezTo>
                    <a:pt x="2212" y="6167"/>
                    <a:pt x="-188" y="10554"/>
                    <a:pt x="12" y="13845"/>
                  </a:cubicBezTo>
                  <a:cubicBezTo>
                    <a:pt x="212" y="17135"/>
                    <a:pt x="3012" y="19329"/>
                    <a:pt x="5612" y="20426"/>
                  </a:cubicBezTo>
                  <a:cubicBezTo>
                    <a:pt x="8212" y="21523"/>
                    <a:pt x="10612" y="21523"/>
                    <a:pt x="13212" y="20764"/>
                  </a:cubicBezTo>
                  <a:cubicBezTo>
                    <a:pt x="15812" y="20004"/>
                    <a:pt x="18612" y="18485"/>
                    <a:pt x="21412" y="16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4873176" y="5804565"/>
              <a:ext cx="215901" cy="179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0" y="7786"/>
                  </a:moveTo>
                  <a:cubicBezTo>
                    <a:pt x="0" y="6530"/>
                    <a:pt x="0" y="5274"/>
                    <a:pt x="0" y="4019"/>
                  </a:cubicBezTo>
                  <a:cubicBezTo>
                    <a:pt x="0" y="2763"/>
                    <a:pt x="0" y="1507"/>
                    <a:pt x="424" y="1256"/>
                  </a:cubicBezTo>
                  <a:cubicBezTo>
                    <a:pt x="847" y="1005"/>
                    <a:pt x="1694" y="1758"/>
                    <a:pt x="2647" y="3893"/>
                  </a:cubicBezTo>
                  <a:cubicBezTo>
                    <a:pt x="3600" y="6028"/>
                    <a:pt x="4659" y="9544"/>
                    <a:pt x="4871" y="12558"/>
                  </a:cubicBezTo>
                  <a:cubicBezTo>
                    <a:pt x="5082" y="15572"/>
                    <a:pt x="4447" y="18084"/>
                    <a:pt x="3600" y="19591"/>
                  </a:cubicBezTo>
                  <a:cubicBezTo>
                    <a:pt x="2753" y="21098"/>
                    <a:pt x="1694" y="21600"/>
                    <a:pt x="1271" y="21098"/>
                  </a:cubicBezTo>
                  <a:cubicBezTo>
                    <a:pt x="847" y="20595"/>
                    <a:pt x="1059" y="19088"/>
                    <a:pt x="2118" y="15823"/>
                  </a:cubicBezTo>
                  <a:cubicBezTo>
                    <a:pt x="3176" y="12558"/>
                    <a:pt x="5082" y="7535"/>
                    <a:pt x="6459" y="4395"/>
                  </a:cubicBezTo>
                  <a:cubicBezTo>
                    <a:pt x="7835" y="1256"/>
                    <a:pt x="8682" y="0"/>
                    <a:pt x="9106" y="0"/>
                  </a:cubicBezTo>
                  <a:cubicBezTo>
                    <a:pt x="9529" y="0"/>
                    <a:pt x="9529" y="1256"/>
                    <a:pt x="9424" y="3140"/>
                  </a:cubicBezTo>
                  <a:cubicBezTo>
                    <a:pt x="9318" y="5023"/>
                    <a:pt x="9106" y="7535"/>
                    <a:pt x="8894" y="9544"/>
                  </a:cubicBezTo>
                  <a:cubicBezTo>
                    <a:pt x="8682" y="11553"/>
                    <a:pt x="8471" y="13060"/>
                    <a:pt x="8894" y="14065"/>
                  </a:cubicBezTo>
                  <a:cubicBezTo>
                    <a:pt x="9318" y="15070"/>
                    <a:pt x="10376" y="15572"/>
                    <a:pt x="12600" y="14567"/>
                  </a:cubicBezTo>
                  <a:cubicBezTo>
                    <a:pt x="14824" y="13563"/>
                    <a:pt x="18212" y="11051"/>
                    <a:pt x="21600" y="8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5076376" y="5743181"/>
              <a:ext cx="60773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5" h="21600" fill="norm" stroke="1" extrusionOk="0">
                  <a:moveTo>
                    <a:pt x="16723" y="0"/>
                  </a:moveTo>
                  <a:cubicBezTo>
                    <a:pt x="16026" y="1674"/>
                    <a:pt x="15329" y="3349"/>
                    <a:pt x="16723" y="5777"/>
                  </a:cubicBezTo>
                  <a:cubicBezTo>
                    <a:pt x="18116" y="8205"/>
                    <a:pt x="21600" y="11386"/>
                    <a:pt x="19161" y="14149"/>
                  </a:cubicBezTo>
                  <a:cubicBezTo>
                    <a:pt x="16723" y="16912"/>
                    <a:pt x="8361" y="192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5266876" y="5895581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5338290" y="5631970"/>
              <a:ext cx="379437" cy="38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139" fill="norm" stroke="1" extrusionOk="0">
                  <a:moveTo>
                    <a:pt x="4924" y="16377"/>
                  </a:moveTo>
                  <a:cubicBezTo>
                    <a:pt x="4924" y="15802"/>
                    <a:pt x="4924" y="15228"/>
                    <a:pt x="4984" y="14653"/>
                  </a:cubicBezTo>
                  <a:cubicBezTo>
                    <a:pt x="5044" y="14079"/>
                    <a:pt x="5163" y="13504"/>
                    <a:pt x="4865" y="13275"/>
                  </a:cubicBezTo>
                  <a:cubicBezTo>
                    <a:pt x="4566" y="13045"/>
                    <a:pt x="3850" y="13160"/>
                    <a:pt x="3015" y="13849"/>
                  </a:cubicBezTo>
                  <a:cubicBezTo>
                    <a:pt x="2180" y="14538"/>
                    <a:pt x="1225" y="15802"/>
                    <a:pt x="628" y="16951"/>
                  </a:cubicBezTo>
                  <a:cubicBezTo>
                    <a:pt x="32" y="18100"/>
                    <a:pt x="-207" y="19134"/>
                    <a:pt x="211" y="19996"/>
                  </a:cubicBezTo>
                  <a:cubicBezTo>
                    <a:pt x="628" y="20858"/>
                    <a:pt x="1702" y="21547"/>
                    <a:pt x="2955" y="20858"/>
                  </a:cubicBezTo>
                  <a:cubicBezTo>
                    <a:pt x="4208" y="20168"/>
                    <a:pt x="5641" y="18100"/>
                    <a:pt x="6715" y="15343"/>
                  </a:cubicBezTo>
                  <a:cubicBezTo>
                    <a:pt x="7789" y="12585"/>
                    <a:pt x="8505" y="9138"/>
                    <a:pt x="8863" y="6668"/>
                  </a:cubicBezTo>
                  <a:cubicBezTo>
                    <a:pt x="9221" y="4198"/>
                    <a:pt x="9221" y="2704"/>
                    <a:pt x="9161" y="1670"/>
                  </a:cubicBezTo>
                  <a:cubicBezTo>
                    <a:pt x="9101" y="636"/>
                    <a:pt x="8982" y="62"/>
                    <a:pt x="8743" y="4"/>
                  </a:cubicBezTo>
                  <a:cubicBezTo>
                    <a:pt x="8505" y="-53"/>
                    <a:pt x="8147" y="407"/>
                    <a:pt x="7610" y="1958"/>
                  </a:cubicBezTo>
                  <a:cubicBezTo>
                    <a:pt x="7073" y="3509"/>
                    <a:pt x="6357" y="6151"/>
                    <a:pt x="5820" y="8679"/>
                  </a:cubicBezTo>
                  <a:cubicBezTo>
                    <a:pt x="5283" y="11207"/>
                    <a:pt x="4924" y="13619"/>
                    <a:pt x="4745" y="15113"/>
                  </a:cubicBezTo>
                  <a:cubicBezTo>
                    <a:pt x="4566" y="16607"/>
                    <a:pt x="4566" y="17181"/>
                    <a:pt x="4745" y="17698"/>
                  </a:cubicBezTo>
                  <a:cubicBezTo>
                    <a:pt x="4924" y="18215"/>
                    <a:pt x="5283" y="18675"/>
                    <a:pt x="5700" y="18617"/>
                  </a:cubicBezTo>
                  <a:cubicBezTo>
                    <a:pt x="6118" y="18560"/>
                    <a:pt x="6595" y="17985"/>
                    <a:pt x="7490" y="16434"/>
                  </a:cubicBezTo>
                  <a:cubicBezTo>
                    <a:pt x="8385" y="14883"/>
                    <a:pt x="9698" y="12356"/>
                    <a:pt x="10653" y="10919"/>
                  </a:cubicBezTo>
                  <a:cubicBezTo>
                    <a:pt x="11607" y="9483"/>
                    <a:pt x="12204" y="9138"/>
                    <a:pt x="12622" y="9253"/>
                  </a:cubicBezTo>
                  <a:cubicBezTo>
                    <a:pt x="13039" y="9368"/>
                    <a:pt x="13278" y="9943"/>
                    <a:pt x="13397" y="11264"/>
                  </a:cubicBezTo>
                  <a:cubicBezTo>
                    <a:pt x="13517" y="12585"/>
                    <a:pt x="13517" y="14653"/>
                    <a:pt x="13338" y="15975"/>
                  </a:cubicBezTo>
                  <a:cubicBezTo>
                    <a:pt x="13159" y="17296"/>
                    <a:pt x="12801" y="17870"/>
                    <a:pt x="12204" y="18445"/>
                  </a:cubicBezTo>
                  <a:cubicBezTo>
                    <a:pt x="11607" y="19019"/>
                    <a:pt x="10772" y="19594"/>
                    <a:pt x="10474" y="19536"/>
                  </a:cubicBezTo>
                  <a:cubicBezTo>
                    <a:pt x="10175" y="19479"/>
                    <a:pt x="10414" y="18790"/>
                    <a:pt x="11488" y="17468"/>
                  </a:cubicBezTo>
                  <a:cubicBezTo>
                    <a:pt x="12562" y="16147"/>
                    <a:pt x="14471" y="14194"/>
                    <a:pt x="15665" y="12987"/>
                  </a:cubicBezTo>
                  <a:cubicBezTo>
                    <a:pt x="16858" y="11781"/>
                    <a:pt x="17336" y="11321"/>
                    <a:pt x="17932" y="10747"/>
                  </a:cubicBezTo>
                  <a:cubicBezTo>
                    <a:pt x="18529" y="10173"/>
                    <a:pt x="19245" y="9483"/>
                    <a:pt x="19305" y="9368"/>
                  </a:cubicBezTo>
                  <a:cubicBezTo>
                    <a:pt x="19364" y="9253"/>
                    <a:pt x="18768" y="9713"/>
                    <a:pt x="17932" y="10862"/>
                  </a:cubicBezTo>
                  <a:cubicBezTo>
                    <a:pt x="17097" y="12011"/>
                    <a:pt x="16023" y="13849"/>
                    <a:pt x="15545" y="15170"/>
                  </a:cubicBezTo>
                  <a:cubicBezTo>
                    <a:pt x="15068" y="16492"/>
                    <a:pt x="15187" y="17296"/>
                    <a:pt x="16262" y="18043"/>
                  </a:cubicBezTo>
                  <a:cubicBezTo>
                    <a:pt x="17336" y="18790"/>
                    <a:pt x="19364" y="19479"/>
                    <a:pt x="21393" y="20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0" y="5371425"/>
              <a:ext cx="6263827" cy="99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566" fill="norm" stroke="1" extrusionOk="0">
                  <a:moveTo>
                    <a:pt x="3402" y="1444"/>
                  </a:moveTo>
                  <a:cubicBezTo>
                    <a:pt x="3366" y="1444"/>
                    <a:pt x="3329" y="1444"/>
                    <a:pt x="3278" y="1353"/>
                  </a:cubicBezTo>
                  <a:cubicBezTo>
                    <a:pt x="3227" y="1262"/>
                    <a:pt x="3161" y="1079"/>
                    <a:pt x="2983" y="988"/>
                  </a:cubicBezTo>
                  <a:cubicBezTo>
                    <a:pt x="2804" y="896"/>
                    <a:pt x="2512" y="896"/>
                    <a:pt x="2220" y="942"/>
                  </a:cubicBezTo>
                  <a:cubicBezTo>
                    <a:pt x="1928" y="988"/>
                    <a:pt x="1637" y="1079"/>
                    <a:pt x="1370" y="1330"/>
                  </a:cubicBezTo>
                  <a:cubicBezTo>
                    <a:pt x="1104" y="1581"/>
                    <a:pt x="863" y="1992"/>
                    <a:pt x="645" y="2426"/>
                  </a:cubicBezTo>
                  <a:cubicBezTo>
                    <a:pt x="426" y="2860"/>
                    <a:pt x="229" y="3317"/>
                    <a:pt x="119" y="3773"/>
                  </a:cubicBezTo>
                  <a:cubicBezTo>
                    <a:pt x="10" y="4230"/>
                    <a:pt x="-12" y="4687"/>
                    <a:pt x="6" y="5531"/>
                  </a:cubicBezTo>
                  <a:cubicBezTo>
                    <a:pt x="24" y="6376"/>
                    <a:pt x="83" y="7609"/>
                    <a:pt x="138" y="9025"/>
                  </a:cubicBezTo>
                  <a:cubicBezTo>
                    <a:pt x="192" y="10441"/>
                    <a:pt x="243" y="12039"/>
                    <a:pt x="283" y="13523"/>
                  </a:cubicBezTo>
                  <a:cubicBezTo>
                    <a:pt x="324" y="15007"/>
                    <a:pt x="353" y="16377"/>
                    <a:pt x="367" y="17268"/>
                  </a:cubicBezTo>
                  <a:cubicBezTo>
                    <a:pt x="382" y="18158"/>
                    <a:pt x="382" y="18569"/>
                    <a:pt x="404" y="18797"/>
                  </a:cubicBezTo>
                  <a:cubicBezTo>
                    <a:pt x="426" y="19026"/>
                    <a:pt x="469" y="19071"/>
                    <a:pt x="630" y="19094"/>
                  </a:cubicBezTo>
                  <a:cubicBezTo>
                    <a:pt x="790" y="19117"/>
                    <a:pt x="1068" y="19117"/>
                    <a:pt x="1356" y="19049"/>
                  </a:cubicBezTo>
                  <a:cubicBezTo>
                    <a:pt x="1644" y="18980"/>
                    <a:pt x="1943" y="18843"/>
                    <a:pt x="2242" y="18729"/>
                  </a:cubicBezTo>
                  <a:cubicBezTo>
                    <a:pt x="2541" y="18615"/>
                    <a:pt x="2840" y="18523"/>
                    <a:pt x="3132" y="18455"/>
                  </a:cubicBezTo>
                  <a:cubicBezTo>
                    <a:pt x="3424" y="18386"/>
                    <a:pt x="3708" y="18341"/>
                    <a:pt x="3978" y="18295"/>
                  </a:cubicBezTo>
                  <a:cubicBezTo>
                    <a:pt x="4248" y="18249"/>
                    <a:pt x="4504" y="18204"/>
                    <a:pt x="4766" y="18135"/>
                  </a:cubicBezTo>
                  <a:cubicBezTo>
                    <a:pt x="5029" y="18067"/>
                    <a:pt x="5299" y="17975"/>
                    <a:pt x="5579" y="17907"/>
                  </a:cubicBezTo>
                  <a:cubicBezTo>
                    <a:pt x="5860" y="17838"/>
                    <a:pt x="6152" y="17793"/>
                    <a:pt x="6451" y="17770"/>
                  </a:cubicBezTo>
                  <a:cubicBezTo>
                    <a:pt x="6750" y="17747"/>
                    <a:pt x="7057" y="17747"/>
                    <a:pt x="7348" y="17747"/>
                  </a:cubicBezTo>
                  <a:cubicBezTo>
                    <a:pt x="7640" y="17747"/>
                    <a:pt x="7917" y="17747"/>
                    <a:pt x="8217" y="17747"/>
                  </a:cubicBezTo>
                  <a:cubicBezTo>
                    <a:pt x="8516" y="17747"/>
                    <a:pt x="8837" y="17747"/>
                    <a:pt x="9139" y="17747"/>
                  </a:cubicBezTo>
                  <a:cubicBezTo>
                    <a:pt x="9442" y="17747"/>
                    <a:pt x="9727" y="17747"/>
                    <a:pt x="10011" y="17793"/>
                  </a:cubicBezTo>
                  <a:cubicBezTo>
                    <a:pt x="10296" y="17838"/>
                    <a:pt x="10580" y="17930"/>
                    <a:pt x="10857" y="18021"/>
                  </a:cubicBezTo>
                  <a:cubicBezTo>
                    <a:pt x="11135" y="18112"/>
                    <a:pt x="11404" y="18204"/>
                    <a:pt x="11671" y="18295"/>
                  </a:cubicBezTo>
                  <a:cubicBezTo>
                    <a:pt x="11937" y="18386"/>
                    <a:pt x="12200" y="18478"/>
                    <a:pt x="12462" y="18569"/>
                  </a:cubicBezTo>
                  <a:cubicBezTo>
                    <a:pt x="12725" y="18660"/>
                    <a:pt x="12987" y="18752"/>
                    <a:pt x="13268" y="18820"/>
                  </a:cubicBezTo>
                  <a:cubicBezTo>
                    <a:pt x="13549" y="18889"/>
                    <a:pt x="13848" y="18934"/>
                    <a:pt x="14140" y="19026"/>
                  </a:cubicBezTo>
                  <a:cubicBezTo>
                    <a:pt x="14432" y="19117"/>
                    <a:pt x="14716" y="19254"/>
                    <a:pt x="15001" y="19391"/>
                  </a:cubicBezTo>
                  <a:cubicBezTo>
                    <a:pt x="15285" y="19528"/>
                    <a:pt x="15570" y="19665"/>
                    <a:pt x="15847" y="19779"/>
                  </a:cubicBezTo>
                  <a:cubicBezTo>
                    <a:pt x="16124" y="19893"/>
                    <a:pt x="16394" y="19985"/>
                    <a:pt x="16668" y="20099"/>
                  </a:cubicBezTo>
                  <a:cubicBezTo>
                    <a:pt x="16941" y="20213"/>
                    <a:pt x="17218" y="20350"/>
                    <a:pt x="17492" y="20464"/>
                  </a:cubicBezTo>
                  <a:cubicBezTo>
                    <a:pt x="17766" y="20578"/>
                    <a:pt x="18035" y="20670"/>
                    <a:pt x="18305" y="20784"/>
                  </a:cubicBezTo>
                  <a:cubicBezTo>
                    <a:pt x="18575" y="20898"/>
                    <a:pt x="18845" y="21035"/>
                    <a:pt x="19119" y="21172"/>
                  </a:cubicBezTo>
                  <a:cubicBezTo>
                    <a:pt x="19392" y="21309"/>
                    <a:pt x="19669" y="21446"/>
                    <a:pt x="19892" y="21515"/>
                  </a:cubicBezTo>
                  <a:cubicBezTo>
                    <a:pt x="20114" y="21583"/>
                    <a:pt x="20282" y="21583"/>
                    <a:pt x="20388" y="21515"/>
                  </a:cubicBezTo>
                  <a:cubicBezTo>
                    <a:pt x="20494" y="21446"/>
                    <a:pt x="20538" y="21309"/>
                    <a:pt x="20578" y="20875"/>
                  </a:cubicBezTo>
                  <a:cubicBezTo>
                    <a:pt x="20618" y="20441"/>
                    <a:pt x="20654" y="19711"/>
                    <a:pt x="20724" y="18501"/>
                  </a:cubicBezTo>
                  <a:cubicBezTo>
                    <a:pt x="20793" y="17290"/>
                    <a:pt x="20895" y="15601"/>
                    <a:pt x="21004" y="13957"/>
                  </a:cubicBezTo>
                  <a:cubicBezTo>
                    <a:pt x="21114" y="12313"/>
                    <a:pt x="21231" y="10715"/>
                    <a:pt x="21329" y="9208"/>
                  </a:cubicBezTo>
                  <a:cubicBezTo>
                    <a:pt x="21428" y="7701"/>
                    <a:pt x="21508" y="6285"/>
                    <a:pt x="21548" y="5440"/>
                  </a:cubicBezTo>
                  <a:cubicBezTo>
                    <a:pt x="21588" y="4595"/>
                    <a:pt x="21588" y="4321"/>
                    <a:pt x="21588" y="4070"/>
                  </a:cubicBezTo>
                  <a:cubicBezTo>
                    <a:pt x="21588" y="3819"/>
                    <a:pt x="21588" y="3591"/>
                    <a:pt x="21573" y="3408"/>
                  </a:cubicBezTo>
                  <a:cubicBezTo>
                    <a:pt x="21559" y="3225"/>
                    <a:pt x="21530" y="3088"/>
                    <a:pt x="21471" y="3088"/>
                  </a:cubicBezTo>
                  <a:cubicBezTo>
                    <a:pt x="21413" y="3088"/>
                    <a:pt x="21325" y="3225"/>
                    <a:pt x="21179" y="3294"/>
                  </a:cubicBezTo>
                  <a:cubicBezTo>
                    <a:pt x="21034" y="3362"/>
                    <a:pt x="20829" y="3362"/>
                    <a:pt x="20607" y="3225"/>
                  </a:cubicBezTo>
                  <a:cubicBezTo>
                    <a:pt x="20384" y="3088"/>
                    <a:pt x="20144" y="2814"/>
                    <a:pt x="19903" y="2563"/>
                  </a:cubicBezTo>
                  <a:cubicBezTo>
                    <a:pt x="19662" y="2312"/>
                    <a:pt x="19421" y="2084"/>
                    <a:pt x="19188" y="1901"/>
                  </a:cubicBezTo>
                  <a:cubicBezTo>
                    <a:pt x="18955" y="1718"/>
                    <a:pt x="18728" y="1581"/>
                    <a:pt x="18495" y="1467"/>
                  </a:cubicBezTo>
                  <a:cubicBezTo>
                    <a:pt x="18262" y="1353"/>
                    <a:pt x="18021" y="1262"/>
                    <a:pt x="17751" y="1216"/>
                  </a:cubicBezTo>
                  <a:cubicBezTo>
                    <a:pt x="17481" y="1170"/>
                    <a:pt x="17182" y="1170"/>
                    <a:pt x="16883" y="1170"/>
                  </a:cubicBezTo>
                  <a:cubicBezTo>
                    <a:pt x="16584" y="1170"/>
                    <a:pt x="16285" y="1170"/>
                    <a:pt x="15989" y="1125"/>
                  </a:cubicBezTo>
                  <a:cubicBezTo>
                    <a:pt x="15694" y="1079"/>
                    <a:pt x="15402" y="988"/>
                    <a:pt x="15110" y="942"/>
                  </a:cubicBezTo>
                  <a:cubicBezTo>
                    <a:pt x="14818" y="896"/>
                    <a:pt x="14527" y="896"/>
                    <a:pt x="14242" y="851"/>
                  </a:cubicBezTo>
                  <a:cubicBezTo>
                    <a:pt x="13958" y="805"/>
                    <a:pt x="13680" y="714"/>
                    <a:pt x="13407" y="622"/>
                  </a:cubicBezTo>
                  <a:cubicBezTo>
                    <a:pt x="13133" y="531"/>
                    <a:pt x="12863" y="440"/>
                    <a:pt x="12583" y="371"/>
                  </a:cubicBezTo>
                  <a:cubicBezTo>
                    <a:pt x="12302" y="303"/>
                    <a:pt x="12010" y="257"/>
                    <a:pt x="11714" y="234"/>
                  </a:cubicBezTo>
                  <a:cubicBezTo>
                    <a:pt x="11419" y="211"/>
                    <a:pt x="11120" y="211"/>
                    <a:pt x="10850" y="188"/>
                  </a:cubicBezTo>
                  <a:cubicBezTo>
                    <a:pt x="10580" y="166"/>
                    <a:pt x="10339" y="120"/>
                    <a:pt x="10073" y="74"/>
                  </a:cubicBezTo>
                  <a:cubicBezTo>
                    <a:pt x="9807" y="29"/>
                    <a:pt x="9515" y="-17"/>
                    <a:pt x="9234" y="6"/>
                  </a:cubicBezTo>
                  <a:cubicBezTo>
                    <a:pt x="8953" y="29"/>
                    <a:pt x="8683" y="120"/>
                    <a:pt x="8417" y="211"/>
                  </a:cubicBezTo>
                  <a:cubicBezTo>
                    <a:pt x="8151" y="303"/>
                    <a:pt x="7888" y="394"/>
                    <a:pt x="7626" y="485"/>
                  </a:cubicBezTo>
                  <a:cubicBezTo>
                    <a:pt x="7363" y="577"/>
                    <a:pt x="7100" y="668"/>
                    <a:pt x="6834" y="782"/>
                  </a:cubicBezTo>
                  <a:cubicBezTo>
                    <a:pt x="6568" y="896"/>
                    <a:pt x="6298" y="1033"/>
                    <a:pt x="6024" y="1170"/>
                  </a:cubicBezTo>
                  <a:cubicBezTo>
                    <a:pt x="5751" y="1307"/>
                    <a:pt x="5474" y="1444"/>
                    <a:pt x="5197" y="1581"/>
                  </a:cubicBezTo>
                  <a:cubicBezTo>
                    <a:pt x="4919" y="1718"/>
                    <a:pt x="4642" y="1855"/>
                    <a:pt x="4383" y="1992"/>
                  </a:cubicBezTo>
                  <a:cubicBezTo>
                    <a:pt x="4124" y="2129"/>
                    <a:pt x="3883" y="2266"/>
                    <a:pt x="3632" y="2403"/>
                  </a:cubicBezTo>
                  <a:cubicBezTo>
                    <a:pt x="3380" y="2540"/>
                    <a:pt x="3117" y="2677"/>
                    <a:pt x="2859" y="2769"/>
                  </a:cubicBezTo>
                  <a:cubicBezTo>
                    <a:pt x="2600" y="2860"/>
                    <a:pt x="2344" y="2906"/>
                    <a:pt x="2144" y="2974"/>
                  </a:cubicBezTo>
                  <a:cubicBezTo>
                    <a:pt x="1943" y="3043"/>
                    <a:pt x="1797" y="3134"/>
                    <a:pt x="1651" y="3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2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452822" y="4791628"/>
              <a:ext cx="229172" cy="366412"/>
            </a:xfrm>
            <a:prstGeom prst="rect">
              <a:avLst/>
            </a:prstGeom>
            <a:effectLst/>
          </p:spPr>
        </p:pic>
        <p:pic>
          <p:nvPicPr>
            <p:cNvPr id="323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686226" y="4951319"/>
              <a:ext cx="215901" cy="163213"/>
            </a:xfrm>
            <a:prstGeom prst="rect">
              <a:avLst/>
            </a:prstGeom>
            <a:effectLst/>
          </p:spPr>
        </p:pic>
        <p:pic>
          <p:nvPicPr>
            <p:cNvPr id="325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500945" y="5171681"/>
              <a:ext cx="274182" cy="79658"/>
            </a:xfrm>
            <a:prstGeom prst="rect">
              <a:avLst/>
            </a:prstGeom>
            <a:effectLst/>
          </p:spPr>
        </p:pic>
        <p:pic>
          <p:nvPicPr>
            <p:cNvPr id="327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674012" y="5171681"/>
              <a:ext cx="145565" cy="60586"/>
            </a:xfrm>
            <a:prstGeom prst="rect">
              <a:avLst/>
            </a:prstGeom>
            <a:effectLst/>
          </p:spPr>
        </p:pic>
        <p:pic>
          <p:nvPicPr>
            <p:cNvPr id="329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956832" y="4936731"/>
              <a:ext cx="53245" cy="76201"/>
            </a:xfrm>
            <a:prstGeom prst="rect">
              <a:avLst/>
            </a:prstGeom>
            <a:effectLst/>
          </p:spPr>
        </p:pic>
        <p:pic>
          <p:nvPicPr>
            <p:cNvPr id="331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984676" y="5089131"/>
              <a:ext cx="50801" cy="31751"/>
            </a:xfrm>
            <a:prstGeom prst="rect">
              <a:avLst/>
            </a:prstGeom>
            <a:effectLst/>
          </p:spPr>
        </p:pic>
        <p:pic>
          <p:nvPicPr>
            <p:cNvPr id="333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239210" y="4696804"/>
              <a:ext cx="209017" cy="428976"/>
            </a:xfrm>
            <a:prstGeom prst="rect">
              <a:avLst/>
            </a:prstGeom>
            <a:effectLst/>
          </p:spPr>
        </p:pic>
        <p:pic>
          <p:nvPicPr>
            <p:cNvPr id="335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8245026" y="4904981"/>
              <a:ext cx="152401" cy="82551"/>
            </a:xfrm>
            <a:prstGeom prst="rect">
              <a:avLst/>
            </a:prstGeom>
            <a:effectLst/>
          </p:spPr>
        </p:pic>
        <p:pic>
          <p:nvPicPr>
            <p:cNvPr id="337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8537126" y="4638281"/>
              <a:ext cx="209551" cy="384501"/>
            </a:xfrm>
            <a:prstGeom prst="rect">
              <a:avLst/>
            </a:prstGeom>
            <a:effectLst/>
          </p:spPr>
        </p:pic>
        <p:pic>
          <p:nvPicPr>
            <p:cNvPr id="339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8811622" y="4726657"/>
              <a:ext cx="112855" cy="223326"/>
            </a:xfrm>
            <a:prstGeom prst="rect">
              <a:avLst/>
            </a:prstGeom>
            <a:effectLst/>
          </p:spPr>
        </p:pic>
        <p:pic>
          <p:nvPicPr>
            <p:cNvPr id="341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8956226" y="4809731"/>
              <a:ext cx="25401" cy="107951"/>
            </a:xfrm>
            <a:prstGeom prst="rect">
              <a:avLst/>
            </a:prstGeom>
            <a:effectLst/>
          </p:spPr>
        </p:pic>
        <p:pic>
          <p:nvPicPr>
            <p:cNvPr id="343" name="Line Line" descr="Line Lin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8968926" y="4701781"/>
              <a:ext cx="31751" cy="69851"/>
            </a:xfrm>
            <a:prstGeom prst="rect">
              <a:avLst/>
            </a:prstGeom>
            <a:effectLst/>
          </p:spPr>
        </p:pic>
        <p:pic>
          <p:nvPicPr>
            <p:cNvPr id="345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9022620" y="4738480"/>
              <a:ext cx="130457" cy="161283"/>
            </a:xfrm>
            <a:prstGeom prst="rect">
              <a:avLst/>
            </a:prstGeom>
            <a:effectLst/>
          </p:spPr>
        </p:pic>
        <p:pic>
          <p:nvPicPr>
            <p:cNvPr id="347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9140326" y="4578614"/>
              <a:ext cx="158801" cy="125285"/>
            </a:xfrm>
            <a:prstGeom prst="rect">
              <a:avLst/>
            </a:prstGeom>
            <a:effectLst/>
          </p:spPr>
        </p:pic>
        <p:pic>
          <p:nvPicPr>
            <p:cNvPr id="349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9326897" y="4497405"/>
              <a:ext cx="162730" cy="388527"/>
            </a:xfrm>
            <a:prstGeom prst="rect">
              <a:avLst/>
            </a:prstGeom>
            <a:effectLst/>
          </p:spPr>
        </p:pic>
        <p:pic>
          <p:nvPicPr>
            <p:cNvPr id="351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9559476" y="4568431"/>
              <a:ext cx="196851" cy="273051"/>
            </a:xfrm>
            <a:prstGeom prst="rect">
              <a:avLst/>
            </a:prstGeom>
            <a:effectLst/>
          </p:spPr>
        </p:pic>
        <p:pic>
          <p:nvPicPr>
            <p:cNvPr id="353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9579706" y="4515474"/>
              <a:ext cx="208371" cy="353525"/>
            </a:xfrm>
            <a:prstGeom prst="rect">
              <a:avLst/>
            </a:prstGeom>
            <a:effectLst/>
          </p:spPr>
        </p:pic>
        <p:pic>
          <p:nvPicPr>
            <p:cNvPr id="355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9807126" y="4475512"/>
              <a:ext cx="98715" cy="370580"/>
            </a:xfrm>
            <a:prstGeom prst="rect">
              <a:avLst/>
            </a:prstGeom>
            <a:effectLst/>
          </p:spPr>
        </p:pic>
        <p:pic>
          <p:nvPicPr>
            <p:cNvPr id="357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9876976" y="4393542"/>
              <a:ext cx="230209" cy="555899"/>
            </a:xfrm>
            <a:prstGeom prst="rect">
              <a:avLst/>
            </a:prstGeom>
            <a:effectLst/>
          </p:spPr>
        </p:pic>
        <p:pic>
          <p:nvPicPr>
            <p:cNvPr id="359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8251376" y="5660631"/>
              <a:ext cx="241301" cy="69851"/>
            </a:xfrm>
            <a:prstGeom prst="rect">
              <a:avLst/>
            </a:prstGeom>
            <a:effectLst/>
          </p:spPr>
        </p:pic>
        <p:pic>
          <p:nvPicPr>
            <p:cNvPr id="361" name="Line Line" descr="Line Lin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8276776" y="5787631"/>
              <a:ext cx="177801" cy="50801"/>
            </a:xfrm>
            <a:prstGeom prst="rect">
              <a:avLst/>
            </a:prstGeom>
            <a:effectLst/>
          </p:spPr>
        </p:pic>
        <p:pic>
          <p:nvPicPr>
            <p:cNvPr id="363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8850828" y="5388080"/>
              <a:ext cx="137149" cy="475752"/>
            </a:xfrm>
            <a:prstGeom prst="rect">
              <a:avLst/>
            </a:prstGeom>
            <a:effectLst/>
          </p:spPr>
        </p:pic>
        <p:pic>
          <p:nvPicPr>
            <p:cNvPr id="365" name="Line Line" descr="Line Lin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8746676" y="6003531"/>
              <a:ext cx="139701" cy="50801"/>
            </a:xfrm>
            <a:prstGeom prst="rect">
              <a:avLst/>
            </a:prstGeom>
            <a:effectLst/>
          </p:spPr>
        </p:pic>
        <p:pic>
          <p:nvPicPr>
            <p:cNvPr id="367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8946948" y="5908737"/>
              <a:ext cx="182981" cy="120195"/>
            </a:xfrm>
            <a:prstGeom prst="rect">
              <a:avLst/>
            </a:prstGeom>
            <a:effectLst/>
          </p:spPr>
        </p:pic>
        <p:pic>
          <p:nvPicPr>
            <p:cNvPr id="369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8725909" y="5236124"/>
              <a:ext cx="216094" cy="115439"/>
            </a:xfrm>
            <a:prstGeom prst="rect">
              <a:avLst/>
            </a:prstGeom>
            <a:effectLst/>
          </p:spPr>
        </p:pic>
        <p:pic>
          <p:nvPicPr>
            <p:cNvPr id="371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9212607" y="5308335"/>
              <a:ext cx="156370" cy="485647"/>
            </a:xfrm>
            <a:prstGeom prst="rect">
              <a:avLst/>
            </a:prstGeom>
            <a:effectLst/>
          </p:spPr>
        </p:pic>
        <p:pic>
          <p:nvPicPr>
            <p:cNvPr id="373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9172126" y="5565381"/>
              <a:ext cx="184151" cy="133351"/>
            </a:xfrm>
            <a:prstGeom prst="rect">
              <a:avLst/>
            </a:prstGeom>
            <a:effectLst/>
          </p:spPr>
        </p:pic>
        <p:pic>
          <p:nvPicPr>
            <p:cNvPr id="375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9398274" y="5339745"/>
              <a:ext cx="135803" cy="390737"/>
            </a:xfrm>
            <a:prstGeom prst="rect">
              <a:avLst/>
            </a:prstGeom>
            <a:effectLst/>
          </p:spPr>
        </p:pic>
        <p:pic>
          <p:nvPicPr>
            <p:cNvPr id="377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9502326" y="5457431"/>
              <a:ext cx="254001" cy="198585"/>
            </a:xfrm>
            <a:prstGeom prst="rect">
              <a:avLst/>
            </a:prstGeom>
            <a:effectLst/>
          </p:spPr>
        </p:pic>
        <p:pic>
          <p:nvPicPr>
            <p:cNvPr id="379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9737276" y="5285981"/>
              <a:ext cx="182933" cy="387351"/>
            </a:xfrm>
            <a:prstGeom prst="rect">
              <a:avLst/>
            </a:prstGeom>
            <a:effectLst/>
          </p:spPr>
        </p:pic>
        <p:pic>
          <p:nvPicPr>
            <p:cNvPr id="381" name="Line Line" descr="Line Lin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9972226" y="5520931"/>
              <a:ext cx="69851" cy="38101"/>
            </a:xfrm>
            <a:prstGeom prst="rect">
              <a:avLst/>
            </a:prstGeom>
            <a:effectLst/>
          </p:spPr>
        </p:pic>
        <p:pic>
          <p:nvPicPr>
            <p:cNvPr id="383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0180615" y="5286893"/>
              <a:ext cx="106169" cy="220160"/>
            </a:xfrm>
            <a:prstGeom prst="rect">
              <a:avLst/>
            </a:prstGeom>
            <a:effectLst/>
          </p:spPr>
        </p:pic>
        <p:pic>
          <p:nvPicPr>
            <p:cNvPr id="385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0302376" y="5355831"/>
              <a:ext cx="50851" cy="114301"/>
            </a:xfrm>
            <a:prstGeom prst="rect">
              <a:avLst/>
            </a:prstGeom>
            <a:effectLst/>
          </p:spPr>
        </p:pic>
        <p:pic>
          <p:nvPicPr>
            <p:cNvPr id="387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0289726" y="5273281"/>
              <a:ext cx="25401" cy="88901"/>
            </a:xfrm>
            <a:prstGeom prst="rect">
              <a:avLst/>
            </a:prstGeom>
            <a:effectLst/>
          </p:spPr>
        </p:pic>
        <p:pic>
          <p:nvPicPr>
            <p:cNvPr id="389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10372276" y="5286057"/>
              <a:ext cx="133351" cy="177990"/>
            </a:xfrm>
            <a:prstGeom prst="rect">
              <a:avLst/>
            </a:prstGeom>
            <a:effectLst/>
          </p:spPr>
        </p:pic>
        <p:pic>
          <p:nvPicPr>
            <p:cNvPr id="391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10412078" y="5116648"/>
              <a:ext cx="169749" cy="111244"/>
            </a:xfrm>
            <a:prstGeom prst="rect">
              <a:avLst/>
            </a:prstGeom>
            <a:effectLst/>
          </p:spPr>
        </p:pic>
        <p:pic>
          <p:nvPicPr>
            <p:cNvPr id="393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10642315" y="5100700"/>
              <a:ext cx="117312" cy="267832"/>
            </a:xfrm>
            <a:prstGeom prst="rect">
              <a:avLst/>
            </a:prstGeom>
            <a:effectLst/>
          </p:spPr>
        </p:pic>
        <p:pic>
          <p:nvPicPr>
            <p:cNvPr id="395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10756361" y="5145150"/>
              <a:ext cx="206466" cy="174699"/>
            </a:xfrm>
            <a:prstGeom prst="rect">
              <a:avLst/>
            </a:prstGeom>
            <a:effectLst/>
          </p:spPr>
        </p:pic>
        <p:pic>
          <p:nvPicPr>
            <p:cNvPr id="397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10918376" y="5038331"/>
              <a:ext cx="133914" cy="285751"/>
            </a:xfrm>
            <a:prstGeom prst="rect">
              <a:avLst/>
            </a:prstGeom>
            <a:effectLst/>
          </p:spPr>
        </p:pic>
        <p:pic>
          <p:nvPicPr>
            <p:cNvPr id="399" name="Line Line" descr="Line Lin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11153326" y="5165331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401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11248042" y="4831870"/>
              <a:ext cx="381535" cy="421039"/>
            </a:xfrm>
            <a:prstGeom prst="rect">
              <a:avLst/>
            </a:prstGeom>
            <a:effectLst/>
          </p:spPr>
        </p:pic>
        <p:sp>
          <p:nvSpPr>
            <p:cNvPr id="403" name="Line"/>
            <p:cNvSpPr/>
            <p:nvPr/>
          </p:nvSpPr>
          <p:spPr>
            <a:xfrm>
              <a:off x="415476" y="6650959"/>
              <a:ext cx="120651" cy="223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3054"/>
                  </a:moveTo>
                  <a:cubicBezTo>
                    <a:pt x="4926" y="8504"/>
                    <a:pt x="9853" y="13955"/>
                    <a:pt x="12884" y="17185"/>
                  </a:cubicBezTo>
                  <a:cubicBezTo>
                    <a:pt x="15916" y="20415"/>
                    <a:pt x="17053" y="21424"/>
                    <a:pt x="17621" y="21323"/>
                  </a:cubicBezTo>
                  <a:cubicBezTo>
                    <a:pt x="18189" y="21222"/>
                    <a:pt x="18189" y="20011"/>
                    <a:pt x="18000" y="16781"/>
                  </a:cubicBezTo>
                  <a:cubicBezTo>
                    <a:pt x="17811" y="13551"/>
                    <a:pt x="17432" y="8303"/>
                    <a:pt x="17621" y="4972"/>
                  </a:cubicBezTo>
                  <a:cubicBezTo>
                    <a:pt x="17811" y="1641"/>
                    <a:pt x="18568" y="228"/>
                    <a:pt x="19326" y="26"/>
                  </a:cubicBezTo>
                  <a:cubicBezTo>
                    <a:pt x="20084" y="-176"/>
                    <a:pt x="20842" y="833"/>
                    <a:pt x="21600" y="1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536126" y="6532309"/>
              <a:ext cx="197123" cy="334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89" fill="norm" stroke="1" extrusionOk="0">
                  <a:moveTo>
                    <a:pt x="13787" y="1519"/>
                  </a:moveTo>
                  <a:cubicBezTo>
                    <a:pt x="14247" y="840"/>
                    <a:pt x="14706" y="161"/>
                    <a:pt x="15626" y="25"/>
                  </a:cubicBezTo>
                  <a:cubicBezTo>
                    <a:pt x="16545" y="-111"/>
                    <a:pt x="17923" y="297"/>
                    <a:pt x="19187" y="1519"/>
                  </a:cubicBezTo>
                  <a:cubicBezTo>
                    <a:pt x="20451" y="2742"/>
                    <a:pt x="21600" y="4780"/>
                    <a:pt x="21370" y="7497"/>
                  </a:cubicBezTo>
                  <a:cubicBezTo>
                    <a:pt x="21140" y="10214"/>
                    <a:pt x="19532" y="13610"/>
                    <a:pt x="15740" y="16055"/>
                  </a:cubicBezTo>
                  <a:cubicBezTo>
                    <a:pt x="11949" y="18500"/>
                    <a:pt x="5974" y="19995"/>
                    <a:pt x="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288969" y="6579500"/>
              <a:ext cx="151908" cy="33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48" fill="norm" stroke="1" extrusionOk="0">
                  <a:moveTo>
                    <a:pt x="16797" y="2582"/>
                  </a:moveTo>
                  <a:cubicBezTo>
                    <a:pt x="16501" y="1762"/>
                    <a:pt x="16205" y="942"/>
                    <a:pt x="15169" y="463"/>
                  </a:cubicBezTo>
                  <a:cubicBezTo>
                    <a:pt x="14134" y="-15"/>
                    <a:pt x="12358" y="-152"/>
                    <a:pt x="10139" y="190"/>
                  </a:cubicBezTo>
                  <a:cubicBezTo>
                    <a:pt x="7920" y="532"/>
                    <a:pt x="5257" y="1352"/>
                    <a:pt x="3186" y="3539"/>
                  </a:cubicBezTo>
                  <a:cubicBezTo>
                    <a:pt x="1114" y="5726"/>
                    <a:pt x="-365" y="9281"/>
                    <a:pt x="79" y="12289"/>
                  </a:cubicBezTo>
                  <a:cubicBezTo>
                    <a:pt x="523" y="15296"/>
                    <a:pt x="2890" y="17757"/>
                    <a:pt x="6736" y="19192"/>
                  </a:cubicBezTo>
                  <a:cubicBezTo>
                    <a:pt x="10583" y="20628"/>
                    <a:pt x="15909" y="21038"/>
                    <a:pt x="21235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1126113" y="6587474"/>
              <a:ext cx="85283" cy="303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241" fill="norm" stroke="1" extrusionOk="0">
                  <a:moveTo>
                    <a:pt x="20194" y="2237"/>
                  </a:moveTo>
                  <a:cubicBezTo>
                    <a:pt x="20194" y="1202"/>
                    <a:pt x="20194" y="166"/>
                    <a:pt x="20452" y="18"/>
                  </a:cubicBezTo>
                  <a:cubicBezTo>
                    <a:pt x="20709" y="-130"/>
                    <a:pt x="21223" y="610"/>
                    <a:pt x="19423" y="3199"/>
                  </a:cubicBezTo>
                  <a:cubicBezTo>
                    <a:pt x="17623" y="5788"/>
                    <a:pt x="13509" y="10226"/>
                    <a:pt x="10680" y="13037"/>
                  </a:cubicBezTo>
                  <a:cubicBezTo>
                    <a:pt x="7852" y="15848"/>
                    <a:pt x="6309" y="17032"/>
                    <a:pt x="4509" y="18289"/>
                  </a:cubicBezTo>
                  <a:cubicBezTo>
                    <a:pt x="2709" y="19547"/>
                    <a:pt x="652" y="20878"/>
                    <a:pt x="137" y="21174"/>
                  </a:cubicBezTo>
                  <a:cubicBezTo>
                    <a:pt x="-377" y="21470"/>
                    <a:pt x="652" y="20730"/>
                    <a:pt x="1680" y="19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1196526" y="6575031"/>
              <a:ext cx="177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5709"/>
                    <a:pt x="8229" y="9818"/>
                    <a:pt x="11829" y="6218"/>
                  </a:cubicBezTo>
                  <a:cubicBezTo>
                    <a:pt x="15429" y="2618"/>
                    <a:pt x="18514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1164776" y="6725168"/>
              <a:ext cx="1460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443" y="12793"/>
                    <a:pt x="6887" y="5170"/>
                    <a:pt x="10487" y="1993"/>
                  </a:cubicBezTo>
                  <a:cubicBezTo>
                    <a:pt x="14087" y="-1183"/>
                    <a:pt x="17843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1342576" y="6816331"/>
              <a:ext cx="825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4267"/>
                    <a:pt x="11077" y="8533"/>
                    <a:pt x="14677" y="12133"/>
                  </a:cubicBezTo>
                  <a:cubicBezTo>
                    <a:pt x="18277" y="15733"/>
                    <a:pt x="19938" y="186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1342576" y="6841832"/>
              <a:ext cx="107951" cy="171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21600" y="3148"/>
                  </a:moveTo>
                  <a:cubicBezTo>
                    <a:pt x="21600" y="1831"/>
                    <a:pt x="21600" y="514"/>
                    <a:pt x="20541" y="119"/>
                  </a:cubicBezTo>
                  <a:cubicBezTo>
                    <a:pt x="19482" y="-276"/>
                    <a:pt x="17365" y="251"/>
                    <a:pt x="13976" y="2622"/>
                  </a:cubicBezTo>
                  <a:cubicBezTo>
                    <a:pt x="10588" y="4992"/>
                    <a:pt x="5929" y="9207"/>
                    <a:pt x="3388" y="12631"/>
                  </a:cubicBezTo>
                  <a:cubicBezTo>
                    <a:pt x="847" y="16056"/>
                    <a:pt x="424" y="18690"/>
                    <a:pt x="0" y="21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1566279" y="6643658"/>
              <a:ext cx="119198" cy="250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47" fill="norm" stroke="1" extrusionOk="0">
                  <a:moveTo>
                    <a:pt x="21340" y="649"/>
                  </a:moveTo>
                  <a:cubicBezTo>
                    <a:pt x="18687" y="286"/>
                    <a:pt x="16035" y="-77"/>
                    <a:pt x="13951" y="14"/>
                  </a:cubicBezTo>
                  <a:cubicBezTo>
                    <a:pt x="11866" y="105"/>
                    <a:pt x="10351" y="649"/>
                    <a:pt x="8077" y="2555"/>
                  </a:cubicBezTo>
                  <a:cubicBezTo>
                    <a:pt x="5803" y="4461"/>
                    <a:pt x="2772" y="7728"/>
                    <a:pt x="1256" y="10905"/>
                  </a:cubicBezTo>
                  <a:cubicBezTo>
                    <a:pt x="-260" y="14081"/>
                    <a:pt x="-260" y="17167"/>
                    <a:pt x="498" y="18982"/>
                  </a:cubicBezTo>
                  <a:cubicBezTo>
                    <a:pt x="1256" y="20797"/>
                    <a:pt x="2772" y="21341"/>
                    <a:pt x="4666" y="21432"/>
                  </a:cubicBezTo>
                  <a:cubicBezTo>
                    <a:pt x="6561" y="21523"/>
                    <a:pt x="8835" y="21160"/>
                    <a:pt x="11108" y="20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1694741" y="6692028"/>
              <a:ext cx="149486" cy="15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065" fill="norm" stroke="1" extrusionOk="0">
                  <a:moveTo>
                    <a:pt x="16009" y="5534"/>
                  </a:moveTo>
                  <a:cubicBezTo>
                    <a:pt x="17226" y="3009"/>
                    <a:pt x="18443" y="485"/>
                    <a:pt x="19051" y="64"/>
                  </a:cubicBezTo>
                  <a:cubicBezTo>
                    <a:pt x="19660" y="-357"/>
                    <a:pt x="19660" y="1326"/>
                    <a:pt x="17986" y="4833"/>
                  </a:cubicBezTo>
                  <a:cubicBezTo>
                    <a:pt x="16313" y="8339"/>
                    <a:pt x="12967" y="13669"/>
                    <a:pt x="10685" y="16755"/>
                  </a:cubicBezTo>
                  <a:cubicBezTo>
                    <a:pt x="8403" y="19840"/>
                    <a:pt x="7186" y="20682"/>
                    <a:pt x="5817" y="20962"/>
                  </a:cubicBezTo>
                  <a:cubicBezTo>
                    <a:pt x="4448" y="21243"/>
                    <a:pt x="2927" y="20962"/>
                    <a:pt x="1862" y="19981"/>
                  </a:cubicBezTo>
                  <a:cubicBezTo>
                    <a:pt x="798" y="18999"/>
                    <a:pt x="189" y="17316"/>
                    <a:pt x="37" y="15212"/>
                  </a:cubicBezTo>
                  <a:cubicBezTo>
                    <a:pt x="-115" y="13108"/>
                    <a:pt x="189" y="10583"/>
                    <a:pt x="1102" y="9321"/>
                  </a:cubicBezTo>
                  <a:cubicBezTo>
                    <a:pt x="2015" y="8059"/>
                    <a:pt x="3536" y="8059"/>
                    <a:pt x="5817" y="9882"/>
                  </a:cubicBezTo>
                  <a:cubicBezTo>
                    <a:pt x="8099" y="11705"/>
                    <a:pt x="11141" y="15352"/>
                    <a:pt x="13879" y="17456"/>
                  </a:cubicBezTo>
                  <a:cubicBezTo>
                    <a:pt x="16617" y="19560"/>
                    <a:pt x="19051" y="20121"/>
                    <a:pt x="21485" y="20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1939476" y="6616452"/>
              <a:ext cx="80847" cy="296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296" fill="norm" stroke="1" extrusionOk="0">
                  <a:moveTo>
                    <a:pt x="4985" y="674"/>
                  </a:moveTo>
                  <a:cubicBezTo>
                    <a:pt x="7200" y="217"/>
                    <a:pt x="9415" y="-239"/>
                    <a:pt x="11631" y="141"/>
                  </a:cubicBezTo>
                  <a:cubicBezTo>
                    <a:pt x="13846" y="522"/>
                    <a:pt x="16062" y="1738"/>
                    <a:pt x="18000" y="4324"/>
                  </a:cubicBezTo>
                  <a:cubicBezTo>
                    <a:pt x="19938" y="6910"/>
                    <a:pt x="21600" y="10865"/>
                    <a:pt x="21046" y="13831"/>
                  </a:cubicBezTo>
                  <a:cubicBezTo>
                    <a:pt x="20492" y="16798"/>
                    <a:pt x="17723" y="18775"/>
                    <a:pt x="14954" y="19916"/>
                  </a:cubicBezTo>
                  <a:cubicBezTo>
                    <a:pt x="12185" y="21057"/>
                    <a:pt x="9415" y="21361"/>
                    <a:pt x="6923" y="21285"/>
                  </a:cubicBezTo>
                  <a:cubicBezTo>
                    <a:pt x="4431" y="21209"/>
                    <a:pt x="2215" y="20753"/>
                    <a:pt x="0" y="20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2206176" y="6778231"/>
              <a:ext cx="1016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2174426" y="6905231"/>
              <a:ext cx="222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2746191" y="6557797"/>
              <a:ext cx="161848" cy="454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392" fill="norm" stroke="1" extrusionOk="0">
                  <a:moveTo>
                    <a:pt x="796" y="9769"/>
                  </a:moveTo>
                  <a:cubicBezTo>
                    <a:pt x="1073" y="8973"/>
                    <a:pt x="1350" y="8177"/>
                    <a:pt x="1627" y="8027"/>
                  </a:cubicBezTo>
                  <a:cubicBezTo>
                    <a:pt x="1903" y="7878"/>
                    <a:pt x="2180" y="8376"/>
                    <a:pt x="2319" y="9919"/>
                  </a:cubicBezTo>
                  <a:cubicBezTo>
                    <a:pt x="2457" y="11462"/>
                    <a:pt x="2457" y="14050"/>
                    <a:pt x="2180" y="15991"/>
                  </a:cubicBezTo>
                  <a:cubicBezTo>
                    <a:pt x="1903" y="17932"/>
                    <a:pt x="1350" y="19226"/>
                    <a:pt x="934" y="20121"/>
                  </a:cubicBezTo>
                  <a:cubicBezTo>
                    <a:pt x="519" y="21017"/>
                    <a:pt x="242" y="21515"/>
                    <a:pt x="103" y="21366"/>
                  </a:cubicBezTo>
                  <a:cubicBezTo>
                    <a:pt x="-35" y="21216"/>
                    <a:pt x="-35" y="20420"/>
                    <a:pt x="103" y="18380"/>
                  </a:cubicBezTo>
                  <a:cubicBezTo>
                    <a:pt x="242" y="16339"/>
                    <a:pt x="519" y="13054"/>
                    <a:pt x="1903" y="10018"/>
                  </a:cubicBezTo>
                  <a:cubicBezTo>
                    <a:pt x="3288" y="6982"/>
                    <a:pt x="5780" y="4195"/>
                    <a:pt x="7719" y="2553"/>
                  </a:cubicBezTo>
                  <a:cubicBezTo>
                    <a:pt x="9657" y="910"/>
                    <a:pt x="11042" y="413"/>
                    <a:pt x="12427" y="164"/>
                  </a:cubicBezTo>
                  <a:cubicBezTo>
                    <a:pt x="13811" y="-85"/>
                    <a:pt x="15196" y="-85"/>
                    <a:pt x="16857" y="413"/>
                  </a:cubicBezTo>
                  <a:cubicBezTo>
                    <a:pt x="18519" y="910"/>
                    <a:pt x="20457" y="1906"/>
                    <a:pt x="21011" y="3250"/>
                  </a:cubicBezTo>
                  <a:cubicBezTo>
                    <a:pt x="21565" y="4593"/>
                    <a:pt x="20734" y="6286"/>
                    <a:pt x="18103" y="7828"/>
                  </a:cubicBezTo>
                  <a:cubicBezTo>
                    <a:pt x="15473" y="9371"/>
                    <a:pt x="11042" y="10765"/>
                    <a:pt x="6611" y="12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2923726" y="6759181"/>
              <a:ext cx="171451" cy="228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10106"/>
                  </a:moveTo>
                  <a:cubicBezTo>
                    <a:pt x="1067" y="9314"/>
                    <a:pt x="2133" y="8521"/>
                    <a:pt x="3067" y="8521"/>
                  </a:cubicBezTo>
                  <a:cubicBezTo>
                    <a:pt x="4000" y="8521"/>
                    <a:pt x="4800" y="9314"/>
                    <a:pt x="5467" y="10899"/>
                  </a:cubicBezTo>
                  <a:cubicBezTo>
                    <a:pt x="6133" y="12484"/>
                    <a:pt x="6667" y="14862"/>
                    <a:pt x="6933" y="16646"/>
                  </a:cubicBezTo>
                  <a:cubicBezTo>
                    <a:pt x="7200" y="18429"/>
                    <a:pt x="7200" y="19618"/>
                    <a:pt x="6533" y="20411"/>
                  </a:cubicBezTo>
                  <a:cubicBezTo>
                    <a:pt x="5867" y="21204"/>
                    <a:pt x="4533" y="21600"/>
                    <a:pt x="3733" y="21204"/>
                  </a:cubicBezTo>
                  <a:cubicBezTo>
                    <a:pt x="2933" y="20807"/>
                    <a:pt x="2667" y="19618"/>
                    <a:pt x="2800" y="17538"/>
                  </a:cubicBezTo>
                  <a:cubicBezTo>
                    <a:pt x="2933" y="15457"/>
                    <a:pt x="3467" y="12484"/>
                    <a:pt x="6667" y="9413"/>
                  </a:cubicBezTo>
                  <a:cubicBezTo>
                    <a:pt x="9867" y="6341"/>
                    <a:pt x="15733" y="3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3202554" y="6640756"/>
              <a:ext cx="152973" cy="326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210" fill="norm" stroke="1" extrusionOk="0">
                  <a:moveTo>
                    <a:pt x="16494" y="1919"/>
                  </a:moveTo>
                  <a:cubicBezTo>
                    <a:pt x="15630" y="1231"/>
                    <a:pt x="14766" y="543"/>
                    <a:pt x="13470" y="199"/>
                  </a:cubicBezTo>
                  <a:cubicBezTo>
                    <a:pt x="12174" y="-145"/>
                    <a:pt x="10446" y="-145"/>
                    <a:pt x="8286" y="1024"/>
                  </a:cubicBezTo>
                  <a:cubicBezTo>
                    <a:pt x="6126" y="2194"/>
                    <a:pt x="3534" y="4533"/>
                    <a:pt x="1806" y="7422"/>
                  </a:cubicBezTo>
                  <a:cubicBezTo>
                    <a:pt x="78" y="10311"/>
                    <a:pt x="-786" y="13751"/>
                    <a:pt x="942" y="16227"/>
                  </a:cubicBezTo>
                  <a:cubicBezTo>
                    <a:pt x="2670" y="18703"/>
                    <a:pt x="6990" y="20217"/>
                    <a:pt x="10734" y="20836"/>
                  </a:cubicBezTo>
                  <a:cubicBezTo>
                    <a:pt x="14478" y="21455"/>
                    <a:pt x="17646" y="21180"/>
                    <a:pt x="20814" y="20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3419026" y="6695681"/>
              <a:ext cx="1270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520"/>
                    <a:pt x="5760" y="7040"/>
                    <a:pt x="9360" y="10640"/>
                  </a:cubicBezTo>
                  <a:cubicBezTo>
                    <a:pt x="12960" y="14240"/>
                    <a:pt x="17280" y="179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3361361" y="6714731"/>
              <a:ext cx="216416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21441" y="0"/>
                  </a:moveTo>
                  <a:cubicBezTo>
                    <a:pt x="16827" y="3130"/>
                    <a:pt x="12214" y="6261"/>
                    <a:pt x="8754" y="9157"/>
                  </a:cubicBezTo>
                  <a:cubicBezTo>
                    <a:pt x="5293" y="12052"/>
                    <a:pt x="2987" y="14713"/>
                    <a:pt x="1624" y="16513"/>
                  </a:cubicBezTo>
                  <a:cubicBezTo>
                    <a:pt x="260" y="18313"/>
                    <a:pt x="-159" y="19252"/>
                    <a:pt x="51" y="19957"/>
                  </a:cubicBezTo>
                  <a:cubicBezTo>
                    <a:pt x="260" y="20661"/>
                    <a:pt x="1099" y="21130"/>
                    <a:pt x="19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3699043" y="6695681"/>
              <a:ext cx="22163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600" fill="norm" stroke="1" extrusionOk="0">
                  <a:moveTo>
                    <a:pt x="21337" y="0"/>
                  </a:moveTo>
                  <a:cubicBezTo>
                    <a:pt x="17669" y="1738"/>
                    <a:pt x="14001" y="3476"/>
                    <a:pt x="10537" y="5834"/>
                  </a:cubicBezTo>
                  <a:cubicBezTo>
                    <a:pt x="7073" y="8193"/>
                    <a:pt x="3812" y="11172"/>
                    <a:pt x="1979" y="13531"/>
                  </a:cubicBezTo>
                  <a:cubicBezTo>
                    <a:pt x="145" y="15890"/>
                    <a:pt x="-263" y="17628"/>
                    <a:pt x="145" y="18745"/>
                  </a:cubicBezTo>
                  <a:cubicBezTo>
                    <a:pt x="552" y="19862"/>
                    <a:pt x="1775" y="20359"/>
                    <a:pt x="4831" y="20731"/>
                  </a:cubicBezTo>
                  <a:cubicBezTo>
                    <a:pt x="7888" y="21103"/>
                    <a:pt x="12779" y="21352"/>
                    <a:pt x="176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3723826" y="6956031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4011029" y="6733781"/>
              <a:ext cx="233498" cy="185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39" fill="norm" stroke="1" extrusionOk="0">
                  <a:moveTo>
                    <a:pt x="21466" y="0"/>
                  </a:moveTo>
                  <a:cubicBezTo>
                    <a:pt x="18547" y="4854"/>
                    <a:pt x="15628" y="9708"/>
                    <a:pt x="12807" y="13348"/>
                  </a:cubicBezTo>
                  <a:cubicBezTo>
                    <a:pt x="9985" y="16989"/>
                    <a:pt x="7261" y="19416"/>
                    <a:pt x="5120" y="20508"/>
                  </a:cubicBezTo>
                  <a:cubicBezTo>
                    <a:pt x="2980" y="21600"/>
                    <a:pt x="1423" y="21357"/>
                    <a:pt x="644" y="20508"/>
                  </a:cubicBezTo>
                  <a:cubicBezTo>
                    <a:pt x="-134" y="19658"/>
                    <a:pt x="-134" y="18202"/>
                    <a:pt x="255" y="16989"/>
                  </a:cubicBezTo>
                  <a:cubicBezTo>
                    <a:pt x="644" y="15775"/>
                    <a:pt x="1423" y="14804"/>
                    <a:pt x="2396" y="14319"/>
                  </a:cubicBezTo>
                  <a:cubicBezTo>
                    <a:pt x="3369" y="13834"/>
                    <a:pt x="4536" y="13834"/>
                    <a:pt x="7163" y="15047"/>
                  </a:cubicBezTo>
                  <a:cubicBezTo>
                    <a:pt x="9790" y="16261"/>
                    <a:pt x="13877" y="18688"/>
                    <a:pt x="17963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4282626" y="6612568"/>
              <a:ext cx="119952" cy="432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523" fill="norm" stroke="1" extrusionOk="0">
                  <a:moveTo>
                    <a:pt x="9885" y="344"/>
                  </a:moveTo>
                  <a:cubicBezTo>
                    <a:pt x="11715" y="134"/>
                    <a:pt x="13546" y="-77"/>
                    <a:pt x="15010" y="28"/>
                  </a:cubicBezTo>
                  <a:cubicBezTo>
                    <a:pt x="16475" y="134"/>
                    <a:pt x="17573" y="555"/>
                    <a:pt x="18854" y="2136"/>
                  </a:cubicBezTo>
                  <a:cubicBezTo>
                    <a:pt x="20136" y="3716"/>
                    <a:pt x="21600" y="6456"/>
                    <a:pt x="20136" y="9459"/>
                  </a:cubicBezTo>
                  <a:cubicBezTo>
                    <a:pt x="18671" y="12462"/>
                    <a:pt x="14278" y="15728"/>
                    <a:pt x="10434" y="17783"/>
                  </a:cubicBezTo>
                  <a:cubicBezTo>
                    <a:pt x="6590" y="19837"/>
                    <a:pt x="3295" y="20680"/>
                    <a:pt x="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4714426" y="6898881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4714426" y="7051281"/>
              <a:ext cx="234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1334182" y="872731"/>
              <a:ext cx="3488245" cy="1163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83" fill="norm" stroke="1" extrusionOk="0">
                  <a:moveTo>
                    <a:pt x="11873" y="2474"/>
                  </a:moveTo>
                  <a:cubicBezTo>
                    <a:pt x="11742" y="2199"/>
                    <a:pt x="11611" y="1924"/>
                    <a:pt x="11362" y="1551"/>
                  </a:cubicBezTo>
                  <a:cubicBezTo>
                    <a:pt x="11113" y="1178"/>
                    <a:pt x="10747" y="707"/>
                    <a:pt x="10341" y="452"/>
                  </a:cubicBezTo>
                  <a:cubicBezTo>
                    <a:pt x="9935" y="196"/>
                    <a:pt x="9490" y="157"/>
                    <a:pt x="8973" y="137"/>
                  </a:cubicBezTo>
                  <a:cubicBezTo>
                    <a:pt x="8456" y="118"/>
                    <a:pt x="7867" y="118"/>
                    <a:pt x="7317" y="137"/>
                  </a:cubicBezTo>
                  <a:cubicBezTo>
                    <a:pt x="6767" y="157"/>
                    <a:pt x="6257" y="196"/>
                    <a:pt x="5759" y="275"/>
                  </a:cubicBezTo>
                  <a:cubicBezTo>
                    <a:pt x="5262" y="353"/>
                    <a:pt x="4777" y="471"/>
                    <a:pt x="4293" y="668"/>
                  </a:cubicBezTo>
                  <a:cubicBezTo>
                    <a:pt x="3809" y="864"/>
                    <a:pt x="3324" y="1139"/>
                    <a:pt x="2873" y="1473"/>
                  </a:cubicBezTo>
                  <a:cubicBezTo>
                    <a:pt x="2421" y="1807"/>
                    <a:pt x="2002" y="2199"/>
                    <a:pt x="1688" y="2729"/>
                  </a:cubicBezTo>
                  <a:cubicBezTo>
                    <a:pt x="1374" y="3260"/>
                    <a:pt x="1164" y="3927"/>
                    <a:pt x="1027" y="4870"/>
                  </a:cubicBezTo>
                  <a:cubicBezTo>
                    <a:pt x="889" y="5812"/>
                    <a:pt x="824" y="7030"/>
                    <a:pt x="765" y="8169"/>
                  </a:cubicBezTo>
                  <a:cubicBezTo>
                    <a:pt x="706" y="9308"/>
                    <a:pt x="654" y="10368"/>
                    <a:pt x="588" y="11625"/>
                  </a:cubicBezTo>
                  <a:cubicBezTo>
                    <a:pt x="523" y="12881"/>
                    <a:pt x="444" y="14335"/>
                    <a:pt x="346" y="15729"/>
                  </a:cubicBezTo>
                  <a:cubicBezTo>
                    <a:pt x="248" y="17123"/>
                    <a:pt x="130" y="18458"/>
                    <a:pt x="65" y="19401"/>
                  </a:cubicBezTo>
                  <a:cubicBezTo>
                    <a:pt x="-1" y="20343"/>
                    <a:pt x="-14" y="20893"/>
                    <a:pt x="12" y="21207"/>
                  </a:cubicBezTo>
                  <a:cubicBezTo>
                    <a:pt x="38" y="21521"/>
                    <a:pt x="104" y="21600"/>
                    <a:pt x="313" y="21580"/>
                  </a:cubicBezTo>
                  <a:cubicBezTo>
                    <a:pt x="523" y="21561"/>
                    <a:pt x="876" y="21443"/>
                    <a:pt x="1295" y="21345"/>
                  </a:cubicBezTo>
                  <a:cubicBezTo>
                    <a:pt x="1714" y="21247"/>
                    <a:pt x="2198" y="21168"/>
                    <a:pt x="2643" y="21089"/>
                  </a:cubicBezTo>
                  <a:cubicBezTo>
                    <a:pt x="3089" y="21011"/>
                    <a:pt x="3494" y="20932"/>
                    <a:pt x="3959" y="20873"/>
                  </a:cubicBezTo>
                  <a:cubicBezTo>
                    <a:pt x="4424" y="20815"/>
                    <a:pt x="4947" y="20775"/>
                    <a:pt x="5458" y="20736"/>
                  </a:cubicBezTo>
                  <a:cubicBezTo>
                    <a:pt x="5969" y="20697"/>
                    <a:pt x="6466" y="20657"/>
                    <a:pt x="6977" y="20618"/>
                  </a:cubicBezTo>
                  <a:cubicBezTo>
                    <a:pt x="7487" y="20579"/>
                    <a:pt x="8011" y="20540"/>
                    <a:pt x="8534" y="20500"/>
                  </a:cubicBezTo>
                  <a:cubicBezTo>
                    <a:pt x="9058" y="20461"/>
                    <a:pt x="9582" y="20422"/>
                    <a:pt x="10105" y="20383"/>
                  </a:cubicBezTo>
                  <a:cubicBezTo>
                    <a:pt x="10629" y="20343"/>
                    <a:pt x="11153" y="20304"/>
                    <a:pt x="11637" y="20265"/>
                  </a:cubicBezTo>
                  <a:cubicBezTo>
                    <a:pt x="12121" y="20225"/>
                    <a:pt x="12566" y="20186"/>
                    <a:pt x="13011" y="20127"/>
                  </a:cubicBezTo>
                  <a:cubicBezTo>
                    <a:pt x="13457" y="20068"/>
                    <a:pt x="13902" y="19990"/>
                    <a:pt x="14386" y="19931"/>
                  </a:cubicBezTo>
                  <a:cubicBezTo>
                    <a:pt x="14870" y="19872"/>
                    <a:pt x="15394" y="19833"/>
                    <a:pt x="15898" y="19793"/>
                  </a:cubicBezTo>
                  <a:cubicBezTo>
                    <a:pt x="16402" y="19754"/>
                    <a:pt x="16886" y="19715"/>
                    <a:pt x="17364" y="19656"/>
                  </a:cubicBezTo>
                  <a:cubicBezTo>
                    <a:pt x="17842" y="19597"/>
                    <a:pt x="18313" y="19519"/>
                    <a:pt x="18791" y="19381"/>
                  </a:cubicBezTo>
                  <a:cubicBezTo>
                    <a:pt x="19269" y="19244"/>
                    <a:pt x="19753" y="19047"/>
                    <a:pt x="20100" y="18713"/>
                  </a:cubicBezTo>
                  <a:cubicBezTo>
                    <a:pt x="20447" y="18380"/>
                    <a:pt x="20657" y="17908"/>
                    <a:pt x="20807" y="17162"/>
                  </a:cubicBezTo>
                  <a:cubicBezTo>
                    <a:pt x="20958" y="16416"/>
                    <a:pt x="21049" y="15395"/>
                    <a:pt x="21115" y="14197"/>
                  </a:cubicBezTo>
                  <a:cubicBezTo>
                    <a:pt x="21180" y="12999"/>
                    <a:pt x="21219" y="11625"/>
                    <a:pt x="21252" y="10368"/>
                  </a:cubicBezTo>
                  <a:cubicBezTo>
                    <a:pt x="21285" y="9111"/>
                    <a:pt x="21311" y="7972"/>
                    <a:pt x="21344" y="6794"/>
                  </a:cubicBezTo>
                  <a:cubicBezTo>
                    <a:pt x="21377" y="5616"/>
                    <a:pt x="21416" y="4399"/>
                    <a:pt x="21449" y="3476"/>
                  </a:cubicBezTo>
                  <a:cubicBezTo>
                    <a:pt x="21481" y="2553"/>
                    <a:pt x="21507" y="1924"/>
                    <a:pt x="21534" y="1394"/>
                  </a:cubicBezTo>
                  <a:cubicBezTo>
                    <a:pt x="21560" y="864"/>
                    <a:pt x="21586" y="432"/>
                    <a:pt x="21566" y="216"/>
                  </a:cubicBezTo>
                  <a:cubicBezTo>
                    <a:pt x="21547" y="0"/>
                    <a:pt x="21481" y="0"/>
                    <a:pt x="21161" y="0"/>
                  </a:cubicBezTo>
                  <a:cubicBezTo>
                    <a:pt x="20840" y="0"/>
                    <a:pt x="20264" y="0"/>
                    <a:pt x="19727" y="59"/>
                  </a:cubicBezTo>
                  <a:cubicBezTo>
                    <a:pt x="19190" y="118"/>
                    <a:pt x="18693" y="236"/>
                    <a:pt x="18202" y="393"/>
                  </a:cubicBezTo>
                  <a:cubicBezTo>
                    <a:pt x="17711" y="550"/>
                    <a:pt x="17227" y="746"/>
                    <a:pt x="16782" y="943"/>
                  </a:cubicBezTo>
                  <a:cubicBezTo>
                    <a:pt x="16337" y="1139"/>
                    <a:pt x="15931" y="1335"/>
                    <a:pt x="15505" y="1512"/>
                  </a:cubicBezTo>
                  <a:cubicBezTo>
                    <a:pt x="15080" y="1689"/>
                    <a:pt x="14635" y="1846"/>
                    <a:pt x="14085" y="1983"/>
                  </a:cubicBezTo>
                  <a:cubicBezTo>
                    <a:pt x="13535" y="2121"/>
                    <a:pt x="12881" y="2239"/>
                    <a:pt x="12350" y="2337"/>
                  </a:cubicBezTo>
                  <a:cubicBezTo>
                    <a:pt x="11820" y="2435"/>
                    <a:pt x="11414" y="2513"/>
                    <a:pt x="11009" y="2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5406576" y="6596401"/>
              <a:ext cx="164597" cy="555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81" fill="norm" stroke="1" extrusionOk="0">
                  <a:moveTo>
                    <a:pt x="0" y="10426"/>
                  </a:moveTo>
                  <a:cubicBezTo>
                    <a:pt x="1094" y="10181"/>
                    <a:pt x="2187" y="9937"/>
                    <a:pt x="3144" y="9529"/>
                  </a:cubicBezTo>
                  <a:cubicBezTo>
                    <a:pt x="4101" y="9122"/>
                    <a:pt x="4922" y="8551"/>
                    <a:pt x="5332" y="8510"/>
                  </a:cubicBezTo>
                  <a:cubicBezTo>
                    <a:pt x="5742" y="8469"/>
                    <a:pt x="5742" y="8959"/>
                    <a:pt x="5468" y="10181"/>
                  </a:cubicBezTo>
                  <a:cubicBezTo>
                    <a:pt x="5195" y="11404"/>
                    <a:pt x="4648" y="13360"/>
                    <a:pt x="4101" y="15072"/>
                  </a:cubicBezTo>
                  <a:cubicBezTo>
                    <a:pt x="3554" y="16783"/>
                    <a:pt x="3008" y="18251"/>
                    <a:pt x="2461" y="19351"/>
                  </a:cubicBezTo>
                  <a:cubicBezTo>
                    <a:pt x="1914" y="20451"/>
                    <a:pt x="1367" y="21185"/>
                    <a:pt x="1094" y="21348"/>
                  </a:cubicBezTo>
                  <a:cubicBezTo>
                    <a:pt x="820" y="21511"/>
                    <a:pt x="820" y="21103"/>
                    <a:pt x="957" y="19555"/>
                  </a:cubicBezTo>
                  <a:cubicBezTo>
                    <a:pt x="1094" y="18006"/>
                    <a:pt x="1367" y="15316"/>
                    <a:pt x="1777" y="12830"/>
                  </a:cubicBezTo>
                  <a:cubicBezTo>
                    <a:pt x="2187" y="10344"/>
                    <a:pt x="2734" y="8062"/>
                    <a:pt x="3691" y="6187"/>
                  </a:cubicBezTo>
                  <a:cubicBezTo>
                    <a:pt x="4648" y="4313"/>
                    <a:pt x="6015" y="2845"/>
                    <a:pt x="7246" y="1867"/>
                  </a:cubicBezTo>
                  <a:cubicBezTo>
                    <a:pt x="8476" y="889"/>
                    <a:pt x="9570" y="400"/>
                    <a:pt x="11073" y="156"/>
                  </a:cubicBezTo>
                  <a:cubicBezTo>
                    <a:pt x="12577" y="-89"/>
                    <a:pt x="14491" y="-89"/>
                    <a:pt x="16542" y="482"/>
                  </a:cubicBezTo>
                  <a:cubicBezTo>
                    <a:pt x="18592" y="1052"/>
                    <a:pt x="20780" y="2193"/>
                    <a:pt x="21190" y="3538"/>
                  </a:cubicBezTo>
                  <a:cubicBezTo>
                    <a:pt x="21600" y="4883"/>
                    <a:pt x="20233" y="6432"/>
                    <a:pt x="17499" y="7573"/>
                  </a:cubicBezTo>
                  <a:cubicBezTo>
                    <a:pt x="14765" y="8714"/>
                    <a:pt x="10663" y="9448"/>
                    <a:pt x="6562" y="10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5584376" y="6860781"/>
              <a:ext cx="177801" cy="23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6253"/>
                  </a:moveTo>
                  <a:cubicBezTo>
                    <a:pt x="771" y="5495"/>
                    <a:pt x="1543" y="4737"/>
                    <a:pt x="2571" y="4547"/>
                  </a:cubicBezTo>
                  <a:cubicBezTo>
                    <a:pt x="3600" y="4358"/>
                    <a:pt x="4886" y="4737"/>
                    <a:pt x="6686" y="6537"/>
                  </a:cubicBezTo>
                  <a:cubicBezTo>
                    <a:pt x="8486" y="8337"/>
                    <a:pt x="10800" y="11558"/>
                    <a:pt x="11957" y="13832"/>
                  </a:cubicBezTo>
                  <a:cubicBezTo>
                    <a:pt x="13114" y="16105"/>
                    <a:pt x="13114" y="17432"/>
                    <a:pt x="12600" y="18663"/>
                  </a:cubicBezTo>
                  <a:cubicBezTo>
                    <a:pt x="12086" y="19895"/>
                    <a:pt x="11057" y="21032"/>
                    <a:pt x="10029" y="21316"/>
                  </a:cubicBezTo>
                  <a:cubicBezTo>
                    <a:pt x="9000" y="21600"/>
                    <a:pt x="7971" y="21032"/>
                    <a:pt x="7329" y="19232"/>
                  </a:cubicBezTo>
                  <a:cubicBezTo>
                    <a:pt x="6686" y="17432"/>
                    <a:pt x="6429" y="14400"/>
                    <a:pt x="7843" y="11179"/>
                  </a:cubicBezTo>
                  <a:cubicBezTo>
                    <a:pt x="9257" y="7958"/>
                    <a:pt x="12343" y="4547"/>
                    <a:pt x="14914" y="2653"/>
                  </a:cubicBezTo>
                  <a:cubicBezTo>
                    <a:pt x="17486" y="758"/>
                    <a:pt x="19543" y="3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5951950" y="6704584"/>
              <a:ext cx="153127" cy="40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319" fill="norm" stroke="1" extrusionOk="0">
                  <a:moveTo>
                    <a:pt x="17613" y="1870"/>
                  </a:moveTo>
                  <a:cubicBezTo>
                    <a:pt x="17905" y="1202"/>
                    <a:pt x="18197" y="534"/>
                    <a:pt x="17613" y="200"/>
                  </a:cubicBezTo>
                  <a:cubicBezTo>
                    <a:pt x="17030" y="-134"/>
                    <a:pt x="15570" y="-134"/>
                    <a:pt x="13089" y="868"/>
                  </a:cubicBezTo>
                  <a:cubicBezTo>
                    <a:pt x="10608" y="1870"/>
                    <a:pt x="7105" y="3874"/>
                    <a:pt x="4332" y="6602"/>
                  </a:cubicBezTo>
                  <a:cubicBezTo>
                    <a:pt x="1559" y="9330"/>
                    <a:pt x="-484" y="12781"/>
                    <a:pt x="100" y="15398"/>
                  </a:cubicBezTo>
                  <a:cubicBezTo>
                    <a:pt x="684" y="18014"/>
                    <a:pt x="3894" y="19796"/>
                    <a:pt x="7835" y="20631"/>
                  </a:cubicBezTo>
                  <a:cubicBezTo>
                    <a:pt x="11775" y="21466"/>
                    <a:pt x="16446" y="21355"/>
                    <a:pt x="21116" y="21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6225726" y="6733781"/>
              <a:ext cx="1587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2" y="4841"/>
                    <a:pt x="8064" y="9683"/>
                    <a:pt x="11664" y="13283"/>
                  </a:cubicBezTo>
                  <a:cubicBezTo>
                    <a:pt x="15264" y="16883"/>
                    <a:pt x="18432" y="192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6235981" y="6763415"/>
              <a:ext cx="186596" cy="351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21395" y="520"/>
                  </a:moveTo>
                  <a:cubicBezTo>
                    <a:pt x="20182" y="260"/>
                    <a:pt x="18968" y="0"/>
                    <a:pt x="17755" y="0"/>
                  </a:cubicBezTo>
                  <a:cubicBezTo>
                    <a:pt x="16541" y="0"/>
                    <a:pt x="15328" y="260"/>
                    <a:pt x="12901" y="1822"/>
                  </a:cubicBezTo>
                  <a:cubicBezTo>
                    <a:pt x="10474" y="3383"/>
                    <a:pt x="6833" y="6246"/>
                    <a:pt x="4285" y="9043"/>
                  </a:cubicBezTo>
                  <a:cubicBezTo>
                    <a:pt x="1737" y="11841"/>
                    <a:pt x="280" y="14573"/>
                    <a:pt x="38" y="16655"/>
                  </a:cubicBezTo>
                  <a:cubicBezTo>
                    <a:pt x="-205" y="18737"/>
                    <a:pt x="766" y="20169"/>
                    <a:pt x="17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6556537" y="6752045"/>
              <a:ext cx="247040" cy="310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123" fill="norm" stroke="1" extrusionOk="0">
                  <a:moveTo>
                    <a:pt x="20993" y="486"/>
                  </a:moveTo>
                  <a:cubicBezTo>
                    <a:pt x="18962" y="54"/>
                    <a:pt x="16932" y="-378"/>
                    <a:pt x="14347" y="558"/>
                  </a:cubicBezTo>
                  <a:cubicBezTo>
                    <a:pt x="11762" y="1494"/>
                    <a:pt x="8624" y="3798"/>
                    <a:pt x="6132" y="6606"/>
                  </a:cubicBezTo>
                  <a:cubicBezTo>
                    <a:pt x="3639" y="9414"/>
                    <a:pt x="1793" y="12726"/>
                    <a:pt x="870" y="14886"/>
                  </a:cubicBezTo>
                  <a:cubicBezTo>
                    <a:pt x="-53" y="17046"/>
                    <a:pt x="-53" y="18054"/>
                    <a:pt x="39" y="18918"/>
                  </a:cubicBezTo>
                  <a:cubicBezTo>
                    <a:pt x="132" y="19782"/>
                    <a:pt x="316" y="20502"/>
                    <a:pt x="1147" y="20862"/>
                  </a:cubicBezTo>
                  <a:cubicBezTo>
                    <a:pt x="1978" y="21222"/>
                    <a:pt x="3455" y="21222"/>
                    <a:pt x="6593" y="20790"/>
                  </a:cubicBezTo>
                  <a:cubicBezTo>
                    <a:pt x="9732" y="20358"/>
                    <a:pt x="14532" y="19494"/>
                    <a:pt x="17301" y="18846"/>
                  </a:cubicBezTo>
                  <a:cubicBezTo>
                    <a:pt x="20070" y="18198"/>
                    <a:pt x="20809" y="17766"/>
                    <a:pt x="21547" y="17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6644826" y="6905231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7148821" y="6657935"/>
              <a:ext cx="131006" cy="386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347" fill="norm" stroke="1" extrusionOk="0">
                  <a:moveTo>
                    <a:pt x="20889" y="2432"/>
                  </a:moveTo>
                  <a:cubicBezTo>
                    <a:pt x="20552" y="1849"/>
                    <a:pt x="20214" y="1265"/>
                    <a:pt x="19370" y="739"/>
                  </a:cubicBezTo>
                  <a:cubicBezTo>
                    <a:pt x="18527" y="214"/>
                    <a:pt x="17177" y="-253"/>
                    <a:pt x="15320" y="156"/>
                  </a:cubicBezTo>
                  <a:cubicBezTo>
                    <a:pt x="13464" y="564"/>
                    <a:pt x="11102" y="1849"/>
                    <a:pt x="8064" y="4534"/>
                  </a:cubicBezTo>
                  <a:cubicBezTo>
                    <a:pt x="5027" y="7219"/>
                    <a:pt x="1314" y="11306"/>
                    <a:pt x="301" y="14108"/>
                  </a:cubicBezTo>
                  <a:cubicBezTo>
                    <a:pt x="-711" y="16910"/>
                    <a:pt x="976" y="18428"/>
                    <a:pt x="3170" y="19421"/>
                  </a:cubicBezTo>
                  <a:cubicBezTo>
                    <a:pt x="5364" y="20413"/>
                    <a:pt x="8064" y="20880"/>
                    <a:pt x="10764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7368726" y="6892531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7554322" y="6829031"/>
              <a:ext cx="219792" cy="140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102" fill="norm" stroke="1" extrusionOk="0">
                  <a:moveTo>
                    <a:pt x="14533" y="0"/>
                  </a:moveTo>
                  <a:cubicBezTo>
                    <a:pt x="13106" y="3812"/>
                    <a:pt x="11680" y="7624"/>
                    <a:pt x="10355" y="11118"/>
                  </a:cubicBezTo>
                  <a:cubicBezTo>
                    <a:pt x="9031" y="14612"/>
                    <a:pt x="7808" y="17788"/>
                    <a:pt x="6687" y="19535"/>
                  </a:cubicBezTo>
                  <a:cubicBezTo>
                    <a:pt x="5567" y="21282"/>
                    <a:pt x="4548" y="21600"/>
                    <a:pt x="3427" y="20329"/>
                  </a:cubicBezTo>
                  <a:cubicBezTo>
                    <a:pt x="2306" y="19059"/>
                    <a:pt x="1084" y="16200"/>
                    <a:pt x="472" y="13976"/>
                  </a:cubicBezTo>
                  <a:cubicBezTo>
                    <a:pt x="-139" y="11753"/>
                    <a:pt x="-139" y="10165"/>
                    <a:pt x="370" y="9212"/>
                  </a:cubicBezTo>
                  <a:cubicBezTo>
                    <a:pt x="880" y="8259"/>
                    <a:pt x="1899" y="7941"/>
                    <a:pt x="3325" y="8894"/>
                  </a:cubicBezTo>
                  <a:cubicBezTo>
                    <a:pt x="4752" y="9847"/>
                    <a:pt x="6586" y="12071"/>
                    <a:pt x="9031" y="13818"/>
                  </a:cubicBezTo>
                  <a:cubicBezTo>
                    <a:pt x="11476" y="15565"/>
                    <a:pt x="14533" y="16835"/>
                    <a:pt x="16774" y="16041"/>
                  </a:cubicBezTo>
                  <a:cubicBezTo>
                    <a:pt x="19016" y="15247"/>
                    <a:pt x="20442" y="12388"/>
                    <a:pt x="20952" y="10165"/>
                  </a:cubicBezTo>
                  <a:cubicBezTo>
                    <a:pt x="21461" y="7941"/>
                    <a:pt x="21053" y="6353"/>
                    <a:pt x="19525" y="4606"/>
                  </a:cubicBezTo>
                  <a:cubicBezTo>
                    <a:pt x="17997" y="2859"/>
                    <a:pt x="15348" y="953"/>
                    <a:pt x="13616" y="476"/>
                  </a:cubicBezTo>
                  <a:cubicBezTo>
                    <a:pt x="11884" y="0"/>
                    <a:pt x="11069" y="953"/>
                    <a:pt x="10865" y="2700"/>
                  </a:cubicBezTo>
                  <a:cubicBezTo>
                    <a:pt x="10661" y="4447"/>
                    <a:pt x="11069" y="6988"/>
                    <a:pt x="11476" y="9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7775126" y="7032231"/>
              <a:ext cx="69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7942343" y="6835381"/>
              <a:ext cx="21378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317" y="0"/>
                  </a:moveTo>
                  <a:cubicBezTo>
                    <a:pt x="19248" y="1964"/>
                    <a:pt x="18178" y="3927"/>
                    <a:pt x="16574" y="6764"/>
                  </a:cubicBezTo>
                  <a:cubicBezTo>
                    <a:pt x="14970" y="9600"/>
                    <a:pt x="12832" y="13309"/>
                    <a:pt x="11121" y="15600"/>
                  </a:cubicBezTo>
                  <a:cubicBezTo>
                    <a:pt x="9410" y="17891"/>
                    <a:pt x="8127" y="18764"/>
                    <a:pt x="6844" y="19418"/>
                  </a:cubicBezTo>
                  <a:cubicBezTo>
                    <a:pt x="5560" y="20073"/>
                    <a:pt x="4277" y="20509"/>
                    <a:pt x="3208" y="20073"/>
                  </a:cubicBezTo>
                  <a:cubicBezTo>
                    <a:pt x="2139" y="19636"/>
                    <a:pt x="1283" y="18327"/>
                    <a:pt x="749" y="17127"/>
                  </a:cubicBezTo>
                  <a:cubicBezTo>
                    <a:pt x="214" y="15927"/>
                    <a:pt x="0" y="14836"/>
                    <a:pt x="0" y="13745"/>
                  </a:cubicBezTo>
                  <a:cubicBezTo>
                    <a:pt x="0" y="12655"/>
                    <a:pt x="214" y="11564"/>
                    <a:pt x="855" y="10909"/>
                  </a:cubicBezTo>
                  <a:cubicBezTo>
                    <a:pt x="1497" y="10255"/>
                    <a:pt x="2566" y="10036"/>
                    <a:pt x="4812" y="10909"/>
                  </a:cubicBezTo>
                  <a:cubicBezTo>
                    <a:pt x="7057" y="11782"/>
                    <a:pt x="10479" y="13745"/>
                    <a:pt x="13473" y="15709"/>
                  </a:cubicBezTo>
                  <a:cubicBezTo>
                    <a:pt x="16467" y="17673"/>
                    <a:pt x="19034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8219626" y="6752831"/>
              <a:ext cx="84276" cy="36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509" fill="norm" stroke="1" extrusionOk="0">
                  <a:moveTo>
                    <a:pt x="3161" y="0"/>
                  </a:moveTo>
                  <a:cubicBezTo>
                    <a:pt x="7902" y="987"/>
                    <a:pt x="12644" y="1975"/>
                    <a:pt x="16068" y="4258"/>
                  </a:cubicBezTo>
                  <a:cubicBezTo>
                    <a:pt x="19493" y="6542"/>
                    <a:pt x="21600" y="10121"/>
                    <a:pt x="20810" y="13022"/>
                  </a:cubicBezTo>
                  <a:cubicBezTo>
                    <a:pt x="20020" y="15922"/>
                    <a:pt x="16332" y="18144"/>
                    <a:pt x="13698" y="19502"/>
                  </a:cubicBezTo>
                  <a:cubicBezTo>
                    <a:pt x="11063" y="20859"/>
                    <a:pt x="9483" y="21353"/>
                    <a:pt x="7376" y="21477"/>
                  </a:cubicBezTo>
                  <a:cubicBezTo>
                    <a:pt x="5268" y="21600"/>
                    <a:pt x="2634" y="21353"/>
                    <a:pt x="0" y="2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8346626" y="6632181"/>
              <a:ext cx="120258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600" fill="norm" stroke="1" extrusionOk="0">
                  <a:moveTo>
                    <a:pt x="2197" y="502"/>
                  </a:moveTo>
                  <a:cubicBezTo>
                    <a:pt x="3661" y="251"/>
                    <a:pt x="5125" y="0"/>
                    <a:pt x="6590" y="0"/>
                  </a:cubicBezTo>
                  <a:cubicBezTo>
                    <a:pt x="8054" y="0"/>
                    <a:pt x="9519" y="251"/>
                    <a:pt x="11532" y="1340"/>
                  </a:cubicBezTo>
                  <a:cubicBezTo>
                    <a:pt x="13546" y="2428"/>
                    <a:pt x="16108" y="4353"/>
                    <a:pt x="18122" y="6740"/>
                  </a:cubicBezTo>
                  <a:cubicBezTo>
                    <a:pt x="20136" y="9126"/>
                    <a:pt x="21600" y="11972"/>
                    <a:pt x="20319" y="14358"/>
                  </a:cubicBezTo>
                  <a:cubicBezTo>
                    <a:pt x="19037" y="16744"/>
                    <a:pt x="15010" y="18670"/>
                    <a:pt x="11166" y="19800"/>
                  </a:cubicBezTo>
                  <a:cubicBezTo>
                    <a:pt x="7322" y="20930"/>
                    <a:pt x="3661" y="212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8727626" y="6917931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8753026" y="7025881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9375326" y="6538647"/>
              <a:ext cx="180064" cy="474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522" fill="norm" stroke="1" extrusionOk="0">
                  <a:moveTo>
                    <a:pt x="21098" y="3090"/>
                  </a:moveTo>
                  <a:cubicBezTo>
                    <a:pt x="21349" y="2226"/>
                    <a:pt x="21600" y="1362"/>
                    <a:pt x="20972" y="786"/>
                  </a:cubicBezTo>
                  <a:cubicBezTo>
                    <a:pt x="20344" y="210"/>
                    <a:pt x="18837" y="-78"/>
                    <a:pt x="16451" y="18"/>
                  </a:cubicBezTo>
                  <a:cubicBezTo>
                    <a:pt x="14065" y="114"/>
                    <a:pt x="10800" y="594"/>
                    <a:pt x="7912" y="1938"/>
                  </a:cubicBezTo>
                  <a:cubicBezTo>
                    <a:pt x="5023" y="3282"/>
                    <a:pt x="2512" y="5490"/>
                    <a:pt x="2009" y="7650"/>
                  </a:cubicBezTo>
                  <a:cubicBezTo>
                    <a:pt x="1507" y="9810"/>
                    <a:pt x="3014" y="11922"/>
                    <a:pt x="5149" y="13698"/>
                  </a:cubicBezTo>
                  <a:cubicBezTo>
                    <a:pt x="7284" y="15474"/>
                    <a:pt x="10047" y="16914"/>
                    <a:pt x="11428" y="17922"/>
                  </a:cubicBezTo>
                  <a:cubicBezTo>
                    <a:pt x="12809" y="18930"/>
                    <a:pt x="12809" y="19506"/>
                    <a:pt x="10674" y="20034"/>
                  </a:cubicBezTo>
                  <a:cubicBezTo>
                    <a:pt x="8540" y="20562"/>
                    <a:pt x="4270" y="21042"/>
                    <a:pt x="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9248326" y="7146531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9395829" y="7089381"/>
              <a:ext cx="195406" cy="103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091" fill="norm" stroke="1" extrusionOk="0">
                  <a:moveTo>
                    <a:pt x="15697" y="0"/>
                  </a:moveTo>
                  <a:cubicBezTo>
                    <a:pt x="13629" y="4752"/>
                    <a:pt x="11561" y="9504"/>
                    <a:pt x="9838" y="13392"/>
                  </a:cubicBezTo>
                  <a:cubicBezTo>
                    <a:pt x="8114" y="17280"/>
                    <a:pt x="6736" y="20304"/>
                    <a:pt x="5127" y="20952"/>
                  </a:cubicBezTo>
                  <a:cubicBezTo>
                    <a:pt x="3519" y="21600"/>
                    <a:pt x="1680" y="19872"/>
                    <a:pt x="761" y="17928"/>
                  </a:cubicBezTo>
                  <a:cubicBezTo>
                    <a:pt x="-158" y="15984"/>
                    <a:pt x="-158" y="13824"/>
                    <a:pt x="302" y="12096"/>
                  </a:cubicBezTo>
                  <a:cubicBezTo>
                    <a:pt x="761" y="10368"/>
                    <a:pt x="1680" y="9072"/>
                    <a:pt x="3174" y="9288"/>
                  </a:cubicBezTo>
                  <a:cubicBezTo>
                    <a:pt x="4668" y="9504"/>
                    <a:pt x="6736" y="11232"/>
                    <a:pt x="9148" y="13392"/>
                  </a:cubicBezTo>
                  <a:cubicBezTo>
                    <a:pt x="11561" y="15552"/>
                    <a:pt x="14319" y="18144"/>
                    <a:pt x="16272" y="18792"/>
                  </a:cubicBezTo>
                  <a:cubicBezTo>
                    <a:pt x="18225" y="19440"/>
                    <a:pt x="19374" y="18144"/>
                    <a:pt x="20178" y="15336"/>
                  </a:cubicBezTo>
                  <a:cubicBezTo>
                    <a:pt x="20982" y="12528"/>
                    <a:pt x="21442" y="8208"/>
                    <a:pt x="21097" y="5184"/>
                  </a:cubicBezTo>
                  <a:cubicBezTo>
                    <a:pt x="20753" y="2160"/>
                    <a:pt x="19604" y="432"/>
                    <a:pt x="17880" y="648"/>
                  </a:cubicBezTo>
                  <a:cubicBezTo>
                    <a:pt x="16157" y="864"/>
                    <a:pt x="13859" y="3024"/>
                    <a:pt x="11561" y="5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9311287" y="6300850"/>
              <a:ext cx="146590" cy="159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68" fill="norm" stroke="1" extrusionOk="0">
                  <a:moveTo>
                    <a:pt x="15816" y="2710"/>
                  </a:moveTo>
                  <a:cubicBezTo>
                    <a:pt x="16433" y="1289"/>
                    <a:pt x="17050" y="-132"/>
                    <a:pt x="17050" y="10"/>
                  </a:cubicBezTo>
                  <a:cubicBezTo>
                    <a:pt x="17050" y="152"/>
                    <a:pt x="16433" y="1857"/>
                    <a:pt x="15199" y="4415"/>
                  </a:cubicBezTo>
                  <a:cubicBezTo>
                    <a:pt x="13964" y="6973"/>
                    <a:pt x="12113" y="10384"/>
                    <a:pt x="10570" y="12515"/>
                  </a:cubicBezTo>
                  <a:cubicBezTo>
                    <a:pt x="9027" y="14647"/>
                    <a:pt x="7793" y="15500"/>
                    <a:pt x="6250" y="15642"/>
                  </a:cubicBezTo>
                  <a:cubicBezTo>
                    <a:pt x="4707" y="15784"/>
                    <a:pt x="2856" y="15215"/>
                    <a:pt x="1621" y="14221"/>
                  </a:cubicBezTo>
                  <a:cubicBezTo>
                    <a:pt x="387" y="13226"/>
                    <a:pt x="-230" y="11805"/>
                    <a:pt x="79" y="10668"/>
                  </a:cubicBezTo>
                  <a:cubicBezTo>
                    <a:pt x="387" y="9531"/>
                    <a:pt x="1621" y="8679"/>
                    <a:pt x="4090" y="9531"/>
                  </a:cubicBezTo>
                  <a:cubicBezTo>
                    <a:pt x="6559" y="10384"/>
                    <a:pt x="10261" y="12942"/>
                    <a:pt x="13347" y="15215"/>
                  </a:cubicBezTo>
                  <a:cubicBezTo>
                    <a:pt x="16433" y="17489"/>
                    <a:pt x="18901" y="19479"/>
                    <a:pt x="2137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9692826" y="6519529"/>
              <a:ext cx="133351" cy="379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21600" y="7107"/>
                  </a:moveTo>
                  <a:cubicBezTo>
                    <a:pt x="21600" y="5187"/>
                    <a:pt x="21600" y="3267"/>
                    <a:pt x="21086" y="2067"/>
                  </a:cubicBezTo>
                  <a:cubicBezTo>
                    <a:pt x="20571" y="867"/>
                    <a:pt x="19543" y="387"/>
                    <a:pt x="17829" y="147"/>
                  </a:cubicBezTo>
                  <a:cubicBezTo>
                    <a:pt x="16114" y="-93"/>
                    <a:pt x="13714" y="-93"/>
                    <a:pt x="11657" y="567"/>
                  </a:cubicBezTo>
                  <a:cubicBezTo>
                    <a:pt x="9600" y="1227"/>
                    <a:pt x="7886" y="2547"/>
                    <a:pt x="6514" y="5247"/>
                  </a:cubicBezTo>
                  <a:cubicBezTo>
                    <a:pt x="5143" y="7947"/>
                    <a:pt x="4114" y="12027"/>
                    <a:pt x="3086" y="14967"/>
                  </a:cubicBezTo>
                  <a:cubicBezTo>
                    <a:pt x="2057" y="17907"/>
                    <a:pt x="1029" y="19707"/>
                    <a:pt x="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9616989" y="6737138"/>
              <a:ext cx="215538" cy="66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05" fill="norm" stroke="1" extrusionOk="0">
                  <a:moveTo>
                    <a:pt x="593" y="21205"/>
                  </a:moveTo>
                  <a:cubicBezTo>
                    <a:pt x="173" y="15805"/>
                    <a:pt x="-246" y="10405"/>
                    <a:pt x="173" y="6693"/>
                  </a:cubicBezTo>
                  <a:cubicBezTo>
                    <a:pt x="593" y="2980"/>
                    <a:pt x="1851" y="955"/>
                    <a:pt x="5521" y="280"/>
                  </a:cubicBezTo>
                  <a:cubicBezTo>
                    <a:pt x="9191" y="-395"/>
                    <a:pt x="15272" y="280"/>
                    <a:pt x="21354" y="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9868039" y="6597169"/>
              <a:ext cx="356305" cy="244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15" fill="norm" stroke="1" extrusionOk="0">
                  <a:moveTo>
                    <a:pt x="7016" y="3639"/>
                  </a:moveTo>
                  <a:cubicBezTo>
                    <a:pt x="7016" y="2522"/>
                    <a:pt x="7016" y="1405"/>
                    <a:pt x="6572" y="846"/>
                  </a:cubicBezTo>
                  <a:cubicBezTo>
                    <a:pt x="6127" y="287"/>
                    <a:pt x="5237" y="287"/>
                    <a:pt x="4285" y="1125"/>
                  </a:cubicBezTo>
                  <a:cubicBezTo>
                    <a:pt x="3332" y="1963"/>
                    <a:pt x="2315" y="3639"/>
                    <a:pt x="1553" y="6339"/>
                  </a:cubicBezTo>
                  <a:cubicBezTo>
                    <a:pt x="790" y="9039"/>
                    <a:pt x="282" y="12763"/>
                    <a:pt x="92" y="15370"/>
                  </a:cubicBezTo>
                  <a:cubicBezTo>
                    <a:pt x="-99" y="17977"/>
                    <a:pt x="28" y="19467"/>
                    <a:pt x="282" y="19839"/>
                  </a:cubicBezTo>
                  <a:cubicBezTo>
                    <a:pt x="536" y="20212"/>
                    <a:pt x="917" y="19467"/>
                    <a:pt x="1743" y="17418"/>
                  </a:cubicBezTo>
                  <a:cubicBezTo>
                    <a:pt x="2569" y="15370"/>
                    <a:pt x="3840" y="12018"/>
                    <a:pt x="4793" y="10063"/>
                  </a:cubicBezTo>
                  <a:cubicBezTo>
                    <a:pt x="5746" y="8108"/>
                    <a:pt x="6381" y="7549"/>
                    <a:pt x="7016" y="7456"/>
                  </a:cubicBezTo>
                  <a:cubicBezTo>
                    <a:pt x="7652" y="7363"/>
                    <a:pt x="8287" y="7736"/>
                    <a:pt x="8605" y="9039"/>
                  </a:cubicBezTo>
                  <a:cubicBezTo>
                    <a:pt x="8922" y="10343"/>
                    <a:pt x="8922" y="12577"/>
                    <a:pt x="8732" y="14160"/>
                  </a:cubicBezTo>
                  <a:cubicBezTo>
                    <a:pt x="8541" y="15743"/>
                    <a:pt x="8160" y="16674"/>
                    <a:pt x="7715" y="17418"/>
                  </a:cubicBezTo>
                  <a:cubicBezTo>
                    <a:pt x="7270" y="18163"/>
                    <a:pt x="6762" y="18722"/>
                    <a:pt x="6508" y="18536"/>
                  </a:cubicBezTo>
                  <a:cubicBezTo>
                    <a:pt x="6254" y="18349"/>
                    <a:pt x="6254" y="17418"/>
                    <a:pt x="6889" y="15836"/>
                  </a:cubicBezTo>
                  <a:cubicBezTo>
                    <a:pt x="7525" y="14253"/>
                    <a:pt x="8795" y="12018"/>
                    <a:pt x="9748" y="10622"/>
                  </a:cubicBezTo>
                  <a:cubicBezTo>
                    <a:pt x="10701" y="9225"/>
                    <a:pt x="11336" y="8667"/>
                    <a:pt x="11590" y="8853"/>
                  </a:cubicBezTo>
                  <a:cubicBezTo>
                    <a:pt x="11845" y="9039"/>
                    <a:pt x="11717" y="9970"/>
                    <a:pt x="11590" y="10901"/>
                  </a:cubicBezTo>
                  <a:cubicBezTo>
                    <a:pt x="11463" y="11832"/>
                    <a:pt x="11336" y="12763"/>
                    <a:pt x="11717" y="13974"/>
                  </a:cubicBezTo>
                  <a:cubicBezTo>
                    <a:pt x="12099" y="15184"/>
                    <a:pt x="12988" y="16674"/>
                    <a:pt x="13941" y="16767"/>
                  </a:cubicBezTo>
                  <a:cubicBezTo>
                    <a:pt x="14894" y="16860"/>
                    <a:pt x="15910" y="15556"/>
                    <a:pt x="16673" y="12856"/>
                  </a:cubicBezTo>
                  <a:cubicBezTo>
                    <a:pt x="17435" y="10156"/>
                    <a:pt x="17943" y="6060"/>
                    <a:pt x="18261" y="3546"/>
                  </a:cubicBezTo>
                  <a:cubicBezTo>
                    <a:pt x="18579" y="1032"/>
                    <a:pt x="18706" y="101"/>
                    <a:pt x="18960" y="8"/>
                  </a:cubicBezTo>
                  <a:cubicBezTo>
                    <a:pt x="19214" y="-85"/>
                    <a:pt x="19595" y="660"/>
                    <a:pt x="20167" y="2894"/>
                  </a:cubicBezTo>
                  <a:cubicBezTo>
                    <a:pt x="20739" y="5129"/>
                    <a:pt x="21501" y="8853"/>
                    <a:pt x="21374" y="12205"/>
                  </a:cubicBezTo>
                  <a:cubicBezTo>
                    <a:pt x="21247" y="15556"/>
                    <a:pt x="20230" y="18536"/>
                    <a:pt x="19214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10296076" y="6759181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10462121" y="6432558"/>
              <a:ext cx="329256" cy="43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31" fill="norm" stroke="1" extrusionOk="0">
                  <a:moveTo>
                    <a:pt x="8246" y="17667"/>
                  </a:moveTo>
                  <a:cubicBezTo>
                    <a:pt x="7000" y="17041"/>
                    <a:pt x="5753" y="16415"/>
                    <a:pt x="4507" y="15998"/>
                  </a:cubicBezTo>
                  <a:cubicBezTo>
                    <a:pt x="3261" y="15581"/>
                    <a:pt x="2015" y="15372"/>
                    <a:pt x="1184" y="16050"/>
                  </a:cubicBezTo>
                  <a:cubicBezTo>
                    <a:pt x="353" y="16728"/>
                    <a:pt x="-62" y="18294"/>
                    <a:pt x="7" y="19337"/>
                  </a:cubicBezTo>
                  <a:cubicBezTo>
                    <a:pt x="76" y="20381"/>
                    <a:pt x="630" y="20902"/>
                    <a:pt x="1253" y="21163"/>
                  </a:cubicBezTo>
                  <a:cubicBezTo>
                    <a:pt x="1876" y="21424"/>
                    <a:pt x="2569" y="21424"/>
                    <a:pt x="3400" y="20850"/>
                  </a:cubicBezTo>
                  <a:cubicBezTo>
                    <a:pt x="4230" y="20276"/>
                    <a:pt x="5200" y="19128"/>
                    <a:pt x="6515" y="16624"/>
                  </a:cubicBezTo>
                  <a:cubicBezTo>
                    <a:pt x="7830" y="14120"/>
                    <a:pt x="9492" y="10259"/>
                    <a:pt x="10600" y="7598"/>
                  </a:cubicBezTo>
                  <a:cubicBezTo>
                    <a:pt x="11707" y="4937"/>
                    <a:pt x="12261" y="3476"/>
                    <a:pt x="12538" y="2328"/>
                  </a:cubicBezTo>
                  <a:cubicBezTo>
                    <a:pt x="12815" y="1181"/>
                    <a:pt x="12815" y="346"/>
                    <a:pt x="12469" y="85"/>
                  </a:cubicBezTo>
                  <a:cubicBezTo>
                    <a:pt x="12123" y="-176"/>
                    <a:pt x="11430" y="137"/>
                    <a:pt x="10392" y="1441"/>
                  </a:cubicBezTo>
                  <a:cubicBezTo>
                    <a:pt x="9353" y="2746"/>
                    <a:pt x="7969" y="5041"/>
                    <a:pt x="6930" y="7754"/>
                  </a:cubicBezTo>
                  <a:cubicBezTo>
                    <a:pt x="5892" y="10467"/>
                    <a:pt x="5200" y="13598"/>
                    <a:pt x="4992" y="15424"/>
                  </a:cubicBezTo>
                  <a:cubicBezTo>
                    <a:pt x="4784" y="17250"/>
                    <a:pt x="5061" y="17772"/>
                    <a:pt x="5476" y="17876"/>
                  </a:cubicBezTo>
                  <a:cubicBezTo>
                    <a:pt x="5892" y="17981"/>
                    <a:pt x="6446" y="17667"/>
                    <a:pt x="7415" y="16415"/>
                  </a:cubicBezTo>
                  <a:cubicBezTo>
                    <a:pt x="8384" y="15163"/>
                    <a:pt x="9769" y="12972"/>
                    <a:pt x="10669" y="11667"/>
                  </a:cubicBezTo>
                  <a:cubicBezTo>
                    <a:pt x="11569" y="10363"/>
                    <a:pt x="11984" y="9946"/>
                    <a:pt x="12538" y="9737"/>
                  </a:cubicBezTo>
                  <a:cubicBezTo>
                    <a:pt x="13092" y="9528"/>
                    <a:pt x="13784" y="9528"/>
                    <a:pt x="14269" y="9841"/>
                  </a:cubicBezTo>
                  <a:cubicBezTo>
                    <a:pt x="14753" y="10154"/>
                    <a:pt x="15030" y="10781"/>
                    <a:pt x="15030" y="12137"/>
                  </a:cubicBezTo>
                  <a:cubicBezTo>
                    <a:pt x="15030" y="13494"/>
                    <a:pt x="14753" y="15581"/>
                    <a:pt x="14269" y="16989"/>
                  </a:cubicBezTo>
                  <a:cubicBezTo>
                    <a:pt x="13784" y="18398"/>
                    <a:pt x="13092" y="19128"/>
                    <a:pt x="12261" y="19546"/>
                  </a:cubicBezTo>
                  <a:cubicBezTo>
                    <a:pt x="11430" y="19963"/>
                    <a:pt x="10461" y="20067"/>
                    <a:pt x="9976" y="19807"/>
                  </a:cubicBezTo>
                  <a:cubicBezTo>
                    <a:pt x="9492" y="19546"/>
                    <a:pt x="9492" y="18920"/>
                    <a:pt x="10669" y="17720"/>
                  </a:cubicBezTo>
                  <a:cubicBezTo>
                    <a:pt x="11846" y="16520"/>
                    <a:pt x="14200" y="14746"/>
                    <a:pt x="16138" y="13389"/>
                  </a:cubicBezTo>
                  <a:cubicBezTo>
                    <a:pt x="18076" y="12033"/>
                    <a:pt x="19600" y="11094"/>
                    <a:pt x="20015" y="10833"/>
                  </a:cubicBezTo>
                  <a:cubicBezTo>
                    <a:pt x="20430" y="10572"/>
                    <a:pt x="19738" y="10989"/>
                    <a:pt x="19253" y="11824"/>
                  </a:cubicBezTo>
                  <a:cubicBezTo>
                    <a:pt x="18769" y="12659"/>
                    <a:pt x="18492" y="13911"/>
                    <a:pt x="18907" y="15163"/>
                  </a:cubicBezTo>
                  <a:cubicBezTo>
                    <a:pt x="19323" y="16415"/>
                    <a:pt x="20430" y="17667"/>
                    <a:pt x="21538" y="18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4" name="Drawing"/>
          <p:cNvGrpSpPr/>
          <p:nvPr/>
        </p:nvGrpSpPr>
        <p:grpSpPr>
          <a:xfrm>
            <a:off x="626403" y="1164969"/>
            <a:ext cx="11946597" cy="8241110"/>
            <a:chOff x="0" y="0"/>
            <a:chExt cx="11946596" cy="8241109"/>
          </a:xfrm>
        </p:grpSpPr>
        <p:sp>
          <p:nvSpPr>
            <p:cNvPr id="1654" name="Line"/>
            <p:cNvSpPr/>
            <p:nvPr/>
          </p:nvSpPr>
          <p:spPr>
            <a:xfrm>
              <a:off x="1018780" y="583779"/>
              <a:ext cx="272517" cy="594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510" fill="norm" stroke="1" extrusionOk="0">
                  <a:moveTo>
                    <a:pt x="460" y="2667"/>
                  </a:moveTo>
                  <a:cubicBezTo>
                    <a:pt x="293" y="2208"/>
                    <a:pt x="125" y="1748"/>
                    <a:pt x="42" y="1289"/>
                  </a:cubicBezTo>
                  <a:cubicBezTo>
                    <a:pt x="-42" y="829"/>
                    <a:pt x="-42" y="370"/>
                    <a:pt x="460" y="140"/>
                  </a:cubicBezTo>
                  <a:cubicBezTo>
                    <a:pt x="963" y="-90"/>
                    <a:pt x="1967" y="-90"/>
                    <a:pt x="3642" y="561"/>
                  </a:cubicBezTo>
                  <a:cubicBezTo>
                    <a:pt x="5316" y="1212"/>
                    <a:pt x="7660" y="2514"/>
                    <a:pt x="9921" y="4391"/>
                  </a:cubicBezTo>
                  <a:cubicBezTo>
                    <a:pt x="12181" y="6267"/>
                    <a:pt x="14358" y="8719"/>
                    <a:pt x="16116" y="11170"/>
                  </a:cubicBezTo>
                  <a:cubicBezTo>
                    <a:pt x="17874" y="13621"/>
                    <a:pt x="19214" y="16072"/>
                    <a:pt x="20051" y="17795"/>
                  </a:cubicBezTo>
                  <a:cubicBezTo>
                    <a:pt x="20888" y="19519"/>
                    <a:pt x="21223" y="20514"/>
                    <a:pt x="21558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962826" y="600330"/>
              <a:ext cx="391971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21505" y="0"/>
                  </a:moveTo>
                  <a:cubicBezTo>
                    <a:pt x="20924" y="87"/>
                    <a:pt x="20344" y="173"/>
                    <a:pt x="19124" y="1475"/>
                  </a:cubicBezTo>
                  <a:cubicBezTo>
                    <a:pt x="17905" y="2776"/>
                    <a:pt x="16047" y="5292"/>
                    <a:pt x="13782" y="7764"/>
                  </a:cubicBezTo>
                  <a:cubicBezTo>
                    <a:pt x="11518" y="10236"/>
                    <a:pt x="8847" y="12665"/>
                    <a:pt x="6582" y="14790"/>
                  </a:cubicBezTo>
                  <a:cubicBezTo>
                    <a:pt x="4318" y="16916"/>
                    <a:pt x="2460" y="18737"/>
                    <a:pt x="1357" y="19822"/>
                  </a:cubicBezTo>
                  <a:cubicBezTo>
                    <a:pt x="253" y="20906"/>
                    <a:pt x="-95" y="21253"/>
                    <a:pt x="21" y="21427"/>
                  </a:cubicBezTo>
                  <a:cubicBezTo>
                    <a:pt x="137" y="21600"/>
                    <a:pt x="718" y="21600"/>
                    <a:pt x="12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1476257" y="848364"/>
              <a:ext cx="405590" cy="167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0630" fill="norm" stroke="1" extrusionOk="0">
                  <a:moveTo>
                    <a:pt x="1971" y="14005"/>
                  </a:moveTo>
                  <a:cubicBezTo>
                    <a:pt x="1412" y="13745"/>
                    <a:pt x="852" y="13485"/>
                    <a:pt x="461" y="12704"/>
                  </a:cubicBezTo>
                  <a:cubicBezTo>
                    <a:pt x="69" y="11924"/>
                    <a:pt x="-155" y="10622"/>
                    <a:pt x="125" y="8280"/>
                  </a:cubicBezTo>
                  <a:cubicBezTo>
                    <a:pt x="405" y="5938"/>
                    <a:pt x="1188" y="2555"/>
                    <a:pt x="2195" y="993"/>
                  </a:cubicBezTo>
                  <a:cubicBezTo>
                    <a:pt x="3203" y="-568"/>
                    <a:pt x="4434" y="-308"/>
                    <a:pt x="5721" y="1904"/>
                  </a:cubicBezTo>
                  <a:cubicBezTo>
                    <a:pt x="7008" y="4116"/>
                    <a:pt x="8351" y="8280"/>
                    <a:pt x="9358" y="11793"/>
                  </a:cubicBezTo>
                  <a:cubicBezTo>
                    <a:pt x="10365" y="15307"/>
                    <a:pt x="11037" y="18169"/>
                    <a:pt x="11708" y="19601"/>
                  </a:cubicBezTo>
                  <a:cubicBezTo>
                    <a:pt x="12380" y="21032"/>
                    <a:pt x="13051" y="21032"/>
                    <a:pt x="14282" y="19210"/>
                  </a:cubicBezTo>
                  <a:cubicBezTo>
                    <a:pt x="15513" y="17389"/>
                    <a:pt x="17304" y="13745"/>
                    <a:pt x="18591" y="11273"/>
                  </a:cubicBezTo>
                  <a:cubicBezTo>
                    <a:pt x="19878" y="8801"/>
                    <a:pt x="20662" y="7499"/>
                    <a:pt x="21445" y="6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2323377" y="617263"/>
              <a:ext cx="225220" cy="456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287" fill="norm" stroke="1" extrusionOk="0">
                  <a:moveTo>
                    <a:pt x="2705" y="3649"/>
                  </a:moveTo>
                  <a:cubicBezTo>
                    <a:pt x="2705" y="6706"/>
                    <a:pt x="2705" y="9764"/>
                    <a:pt x="2705" y="12575"/>
                  </a:cubicBezTo>
                  <a:cubicBezTo>
                    <a:pt x="2705" y="15386"/>
                    <a:pt x="2705" y="17950"/>
                    <a:pt x="2503" y="19479"/>
                  </a:cubicBezTo>
                  <a:cubicBezTo>
                    <a:pt x="2301" y="21008"/>
                    <a:pt x="1898" y="21501"/>
                    <a:pt x="1494" y="21205"/>
                  </a:cubicBezTo>
                  <a:cubicBezTo>
                    <a:pt x="1090" y="20909"/>
                    <a:pt x="686" y="19824"/>
                    <a:pt x="384" y="17605"/>
                  </a:cubicBezTo>
                  <a:cubicBezTo>
                    <a:pt x="81" y="15386"/>
                    <a:pt x="-121" y="12033"/>
                    <a:pt x="81" y="9320"/>
                  </a:cubicBezTo>
                  <a:cubicBezTo>
                    <a:pt x="283" y="6608"/>
                    <a:pt x="888" y="4537"/>
                    <a:pt x="1595" y="3353"/>
                  </a:cubicBezTo>
                  <a:cubicBezTo>
                    <a:pt x="2301" y="2169"/>
                    <a:pt x="3109" y="1874"/>
                    <a:pt x="3916" y="1874"/>
                  </a:cubicBezTo>
                  <a:cubicBezTo>
                    <a:pt x="4724" y="1874"/>
                    <a:pt x="5531" y="2169"/>
                    <a:pt x="6743" y="3600"/>
                  </a:cubicBezTo>
                  <a:cubicBezTo>
                    <a:pt x="7954" y="5030"/>
                    <a:pt x="9569" y="7594"/>
                    <a:pt x="11184" y="10208"/>
                  </a:cubicBezTo>
                  <a:cubicBezTo>
                    <a:pt x="12799" y="12822"/>
                    <a:pt x="14414" y="15485"/>
                    <a:pt x="15625" y="17013"/>
                  </a:cubicBezTo>
                  <a:cubicBezTo>
                    <a:pt x="16836" y="18542"/>
                    <a:pt x="17643" y="18937"/>
                    <a:pt x="18350" y="18937"/>
                  </a:cubicBezTo>
                  <a:cubicBezTo>
                    <a:pt x="19057" y="18937"/>
                    <a:pt x="19662" y="18542"/>
                    <a:pt x="20066" y="16619"/>
                  </a:cubicBezTo>
                  <a:cubicBezTo>
                    <a:pt x="20470" y="14696"/>
                    <a:pt x="20672" y="11243"/>
                    <a:pt x="20672" y="8531"/>
                  </a:cubicBezTo>
                  <a:cubicBezTo>
                    <a:pt x="20672" y="5819"/>
                    <a:pt x="20470" y="3846"/>
                    <a:pt x="20268" y="2515"/>
                  </a:cubicBezTo>
                  <a:cubicBezTo>
                    <a:pt x="20066" y="1183"/>
                    <a:pt x="19864" y="493"/>
                    <a:pt x="20066" y="197"/>
                  </a:cubicBezTo>
                  <a:cubicBezTo>
                    <a:pt x="20268" y="-99"/>
                    <a:pt x="20873" y="0"/>
                    <a:pt x="21479" y="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2623683" y="840921"/>
              <a:ext cx="95421" cy="131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0629" fill="norm" stroke="1" extrusionOk="0">
                  <a:moveTo>
                    <a:pt x="19544" y="5096"/>
                  </a:moveTo>
                  <a:cubicBezTo>
                    <a:pt x="16787" y="3435"/>
                    <a:pt x="14029" y="1773"/>
                    <a:pt x="11272" y="776"/>
                  </a:cubicBezTo>
                  <a:cubicBezTo>
                    <a:pt x="8514" y="-221"/>
                    <a:pt x="5757" y="-553"/>
                    <a:pt x="3459" y="1607"/>
                  </a:cubicBezTo>
                  <a:cubicBezTo>
                    <a:pt x="1161" y="3767"/>
                    <a:pt x="-677" y="8419"/>
                    <a:pt x="242" y="12075"/>
                  </a:cubicBezTo>
                  <a:cubicBezTo>
                    <a:pt x="1161" y="15730"/>
                    <a:pt x="4838" y="18389"/>
                    <a:pt x="8055" y="19718"/>
                  </a:cubicBezTo>
                  <a:cubicBezTo>
                    <a:pt x="11272" y="21047"/>
                    <a:pt x="14029" y="21047"/>
                    <a:pt x="16327" y="18887"/>
                  </a:cubicBezTo>
                  <a:cubicBezTo>
                    <a:pt x="18625" y="16727"/>
                    <a:pt x="20463" y="12407"/>
                    <a:pt x="20693" y="9416"/>
                  </a:cubicBezTo>
                  <a:cubicBezTo>
                    <a:pt x="20923" y="6425"/>
                    <a:pt x="19544" y="4764"/>
                    <a:pt x="17706" y="4099"/>
                  </a:cubicBezTo>
                  <a:cubicBezTo>
                    <a:pt x="15868" y="3435"/>
                    <a:pt x="13570" y="3767"/>
                    <a:pt x="11272" y="4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2789896" y="790830"/>
              <a:ext cx="114301" cy="192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4226"/>
                  </a:moveTo>
                  <a:cubicBezTo>
                    <a:pt x="3600" y="5870"/>
                    <a:pt x="7200" y="7513"/>
                    <a:pt x="9800" y="9743"/>
                  </a:cubicBezTo>
                  <a:cubicBezTo>
                    <a:pt x="12400" y="11974"/>
                    <a:pt x="14000" y="14791"/>
                    <a:pt x="14800" y="16904"/>
                  </a:cubicBezTo>
                  <a:cubicBezTo>
                    <a:pt x="15600" y="19017"/>
                    <a:pt x="15600" y="20426"/>
                    <a:pt x="14600" y="21013"/>
                  </a:cubicBezTo>
                  <a:cubicBezTo>
                    <a:pt x="13600" y="21600"/>
                    <a:pt x="11600" y="21365"/>
                    <a:pt x="9800" y="20074"/>
                  </a:cubicBezTo>
                  <a:cubicBezTo>
                    <a:pt x="8000" y="18783"/>
                    <a:pt x="6400" y="16435"/>
                    <a:pt x="6600" y="13265"/>
                  </a:cubicBezTo>
                  <a:cubicBezTo>
                    <a:pt x="6800" y="10096"/>
                    <a:pt x="8800" y="6104"/>
                    <a:pt x="11600" y="3757"/>
                  </a:cubicBezTo>
                  <a:cubicBezTo>
                    <a:pt x="14400" y="1409"/>
                    <a:pt x="18000" y="7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3014263" y="822085"/>
              <a:ext cx="213784" cy="112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9" fill="norm" stroke="1" extrusionOk="0">
                  <a:moveTo>
                    <a:pt x="428" y="4804"/>
                  </a:moveTo>
                  <a:cubicBezTo>
                    <a:pt x="214" y="8732"/>
                    <a:pt x="0" y="12659"/>
                    <a:pt x="0" y="15801"/>
                  </a:cubicBezTo>
                  <a:cubicBezTo>
                    <a:pt x="0" y="18943"/>
                    <a:pt x="214" y="21299"/>
                    <a:pt x="642" y="20906"/>
                  </a:cubicBezTo>
                  <a:cubicBezTo>
                    <a:pt x="1069" y="20514"/>
                    <a:pt x="1711" y="17372"/>
                    <a:pt x="2246" y="14426"/>
                  </a:cubicBezTo>
                  <a:cubicBezTo>
                    <a:pt x="2780" y="11481"/>
                    <a:pt x="3208" y="8732"/>
                    <a:pt x="3636" y="5983"/>
                  </a:cubicBezTo>
                  <a:cubicBezTo>
                    <a:pt x="4063" y="3234"/>
                    <a:pt x="4491" y="484"/>
                    <a:pt x="4919" y="92"/>
                  </a:cubicBezTo>
                  <a:cubicBezTo>
                    <a:pt x="5347" y="-301"/>
                    <a:pt x="5774" y="1663"/>
                    <a:pt x="6095" y="4804"/>
                  </a:cubicBezTo>
                  <a:cubicBezTo>
                    <a:pt x="6416" y="7946"/>
                    <a:pt x="6630" y="12266"/>
                    <a:pt x="7057" y="15212"/>
                  </a:cubicBezTo>
                  <a:cubicBezTo>
                    <a:pt x="7485" y="18157"/>
                    <a:pt x="8127" y="19728"/>
                    <a:pt x="8661" y="19532"/>
                  </a:cubicBezTo>
                  <a:cubicBezTo>
                    <a:pt x="9196" y="19335"/>
                    <a:pt x="9624" y="17372"/>
                    <a:pt x="10265" y="14426"/>
                  </a:cubicBezTo>
                  <a:cubicBezTo>
                    <a:pt x="10907" y="11481"/>
                    <a:pt x="11762" y="7554"/>
                    <a:pt x="12511" y="4804"/>
                  </a:cubicBezTo>
                  <a:cubicBezTo>
                    <a:pt x="13259" y="2055"/>
                    <a:pt x="13901" y="484"/>
                    <a:pt x="14756" y="92"/>
                  </a:cubicBezTo>
                  <a:cubicBezTo>
                    <a:pt x="15612" y="-301"/>
                    <a:pt x="16681" y="484"/>
                    <a:pt x="17857" y="4019"/>
                  </a:cubicBezTo>
                  <a:cubicBezTo>
                    <a:pt x="19034" y="7554"/>
                    <a:pt x="20317" y="13837"/>
                    <a:pt x="21600" y="20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3277129" y="552054"/>
              <a:ext cx="293818" cy="378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38" fill="norm" stroke="1" extrusionOk="0">
                  <a:moveTo>
                    <a:pt x="8920" y="14894"/>
                  </a:moveTo>
                  <a:cubicBezTo>
                    <a:pt x="6760" y="14536"/>
                    <a:pt x="4600" y="14178"/>
                    <a:pt x="3134" y="14178"/>
                  </a:cubicBezTo>
                  <a:cubicBezTo>
                    <a:pt x="1668" y="14178"/>
                    <a:pt x="897" y="14536"/>
                    <a:pt x="434" y="15013"/>
                  </a:cubicBezTo>
                  <a:cubicBezTo>
                    <a:pt x="-29" y="15490"/>
                    <a:pt x="-183" y="16087"/>
                    <a:pt x="280" y="16803"/>
                  </a:cubicBezTo>
                  <a:cubicBezTo>
                    <a:pt x="743" y="17519"/>
                    <a:pt x="1823" y="18355"/>
                    <a:pt x="2748" y="18713"/>
                  </a:cubicBezTo>
                  <a:cubicBezTo>
                    <a:pt x="3674" y="19071"/>
                    <a:pt x="4446" y="18951"/>
                    <a:pt x="5217" y="19250"/>
                  </a:cubicBezTo>
                  <a:cubicBezTo>
                    <a:pt x="5988" y="19548"/>
                    <a:pt x="6760" y="20264"/>
                    <a:pt x="7686" y="20622"/>
                  </a:cubicBezTo>
                  <a:cubicBezTo>
                    <a:pt x="8611" y="20980"/>
                    <a:pt x="9691" y="20980"/>
                    <a:pt x="10771" y="20383"/>
                  </a:cubicBezTo>
                  <a:cubicBezTo>
                    <a:pt x="11851" y="19787"/>
                    <a:pt x="12931" y="18593"/>
                    <a:pt x="14088" y="16266"/>
                  </a:cubicBezTo>
                  <a:cubicBezTo>
                    <a:pt x="15246" y="13939"/>
                    <a:pt x="16480" y="10478"/>
                    <a:pt x="17328" y="8092"/>
                  </a:cubicBezTo>
                  <a:cubicBezTo>
                    <a:pt x="18177" y="5705"/>
                    <a:pt x="18640" y="4392"/>
                    <a:pt x="18871" y="3139"/>
                  </a:cubicBezTo>
                  <a:cubicBezTo>
                    <a:pt x="19103" y="1886"/>
                    <a:pt x="19103" y="693"/>
                    <a:pt x="18717" y="215"/>
                  </a:cubicBezTo>
                  <a:cubicBezTo>
                    <a:pt x="18331" y="-262"/>
                    <a:pt x="17560" y="-23"/>
                    <a:pt x="16711" y="1707"/>
                  </a:cubicBezTo>
                  <a:cubicBezTo>
                    <a:pt x="15863" y="3437"/>
                    <a:pt x="14937" y="6660"/>
                    <a:pt x="14783" y="9941"/>
                  </a:cubicBezTo>
                  <a:cubicBezTo>
                    <a:pt x="14628" y="13223"/>
                    <a:pt x="15246" y="16565"/>
                    <a:pt x="16480" y="18474"/>
                  </a:cubicBezTo>
                  <a:cubicBezTo>
                    <a:pt x="17714" y="20383"/>
                    <a:pt x="19566" y="20861"/>
                    <a:pt x="21417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3845372" y="536558"/>
              <a:ext cx="119275" cy="438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510" fill="norm" stroke="1" extrusionOk="0">
                  <a:moveTo>
                    <a:pt x="20986" y="948"/>
                  </a:moveTo>
                  <a:cubicBezTo>
                    <a:pt x="18379" y="429"/>
                    <a:pt x="15772" y="-90"/>
                    <a:pt x="13538" y="14"/>
                  </a:cubicBezTo>
                  <a:cubicBezTo>
                    <a:pt x="11303" y="118"/>
                    <a:pt x="9441" y="845"/>
                    <a:pt x="7020" y="2766"/>
                  </a:cubicBezTo>
                  <a:cubicBezTo>
                    <a:pt x="4600" y="4687"/>
                    <a:pt x="1620" y="7802"/>
                    <a:pt x="503" y="10710"/>
                  </a:cubicBezTo>
                  <a:cubicBezTo>
                    <a:pt x="-614" y="13618"/>
                    <a:pt x="131" y="16318"/>
                    <a:pt x="2738" y="18083"/>
                  </a:cubicBezTo>
                  <a:cubicBezTo>
                    <a:pt x="5345" y="19848"/>
                    <a:pt x="9814" y="20679"/>
                    <a:pt x="14283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4059896" y="686315"/>
              <a:ext cx="311151" cy="256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21315"/>
                  </a:moveTo>
                  <a:cubicBezTo>
                    <a:pt x="1763" y="16398"/>
                    <a:pt x="3527" y="11481"/>
                    <a:pt x="4555" y="8583"/>
                  </a:cubicBezTo>
                  <a:cubicBezTo>
                    <a:pt x="5584" y="5686"/>
                    <a:pt x="5878" y="4808"/>
                    <a:pt x="5951" y="3491"/>
                  </a:cubicBezTo>
                  <a:cubicBezTo>
                    <a:pt x="6024" y="2174"/>
                    <a:pt x="5878" y="417"/>
                    <a:pt x="5657" y="66"/>
                  </a:cubicBezTo>
                  <a:cubicBezTo>
                    <a:pt x="5437" y="-285"/>
                    <a:pt x="5143" y="769"/>
                    <a:pt x="4996" y="3052"/>
                  </a:cubicBezTo>
                  <a:cubicBezTo>
                    <a:pt x="4849" y="5335"/>
                    <a:pt x="4849" y="8847"/>
                    <a:pt x="5069" y="11130"/>
                  </a:cubicBezTo>
                  <a:cubicBezTo>
                    <a:pt x="5290" y="13413"/>
                    <a:pt x="5731" y="14466"/>
                    <a:pt x="6318" y="15256"/>
                  </a:cubicBezTo>
                  <a:cubicBezTo>
                    <a:pt x="6906" y="16047"/>
                    <a:pt x="7641" y="16574"/>
                    <a:pt x="8743" y="16310"/>
                  </a:cubicBezTo>
                  <a:cubicBezTo>
                    <a:pt x="9845" y="16047"/>
                    <a:pt x="11314" y="14993"/>
                    <a:pt x="12710" y="12535"/>
                  </a:cubicBezTo>
                  <a:cubicBezTo>
                    <a:pt x="14106" y="10076"/>
                    <a:pt x="15429" y="6213"/>
                    <a:pt x="16310" y="3754"/>
                  </a:cubicBezTo>
                  <a:cubicBezTo>
                    <a:pt x="17192" y="1295"/>
                    <a:pt x="17633" y="242"/>
                    <a:pt x="17853" y="330"/>
                  </a:cubicBezTo>
                  <a:cubicBezTo>
                    <a:pt x="18073" y="417"/>
                    <a:pt x="18073" y="1647"/>
                    <a:pt x="18661" y="4369"/>
                  </a:cubicBezTo>
                  <a:cubicBezTo>
                    <a:pt x="19249" y="7091"/>
                    <a:pt x="20424" y="11305"/>
                    <a:pt x="21600" y="15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4491696" y="905130"/>
              <a:ext cx="44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4730395" y="725670"/>
              <a:ext cx="345502" cy="162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020" fill="norm" stroke="1" extrusionOk="0">
                  <a:moveTo>
                    <a:pt x="6405" y="4316"/>
                  </a:moveTo>
                  <a:cubicBezTo>
                    <a:pt x="5494" y="8964"/>
                    <a:pt x="4584" y="13612"/>
                    <a:pt x="3868" y="16483"/>
                  </a:cubicBezTo>
                  <a:cubicBezTo>
                    <a:pt x="3152" y="19354"/>
                    <a:pt x="2632" y="20448"/>
                    <a:pt x="2046" y="20858"/>
                  </a:cubicBezTo>
                  <a:cubicBezTo>
                    <a:pt x="1461" y="21268"/>
                    <a:pt x="810" y="20995"/>
                    <a:pt x="355" y="18944"/>
                  </a:cubicBezTo>
                  <a:cubicBezTo>
                    <a:pt x="-101" y="16893"/>
                    <a:pt x="-361" y="13065"/>
                    <a:pt x="1135" y="9511"/>
                  </a:cubicBezTo>
                  <a:cubicBezTo>
                    <a:pt x="2632" y="5957"/>
                    <a:pt x="5885" y="2676"/>
                    <a:pt x="9203" y="1172"/>
                  </a:cubicBezTo>
                  <a:cubicBezTo>
                    <a:pt x="12521" y="-332"/>
                    <a:pt x="15904" y="-59"/>
                    <a:pt x="17921" y="215"/>
                  </a:cubicBezTo>
                  <a:cubicBezTo>
                    <a:pt x="19938" y="488"/>
                    <a:pt x="20588" y="762"/>
                    <a:pt x="21239" y="1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5037796" y="486977"/>
              <a:ext cx="190501" cy="162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2368"/>
                  </a:moveTo>
                  <a:cubicBezTo>
                    <a:pt x="720" y="1261"/>
                    <a:pt x="1440" y="153"/>
                    <a:pt x="3120" y="14"/>
                  </a:cubicBezTo>
                  <a:cubicBezTo>
                    <a:pt x="4800" y="-124"/>
                    <a:pt x="7440" y="707"/>
                    <a:pt x="8880" y="3199"/>
                  </a:cubicBezTo>
                  <a:cubicBezTo>
                    <a:pt x="10320" y="5691"/>
                    <a:pt x="10560" y="9845"/>
                    <a:pt x="10080" y="12614"/>
                  </a:cubicBezTo>
                  <a:cubicBezTo>
                    <a:pt x="9600" y="15384"/>
                    <a:pt x="8400" y="16768"/>
                    <a:pt x="7440" y="18014"/>
                  </a:cubicBezTo>
                  <a:cubicBezTo>
                    <a:pt x="6480" y="19261"/>
                    <a:pt x="5760" y="20368"/>
                    <a:pt x="6120" y="20922"/>
                  </a:cubicBezTo>
                  <a:cubicBezTo>
                    <a:pt x="6480" y="21476"/>
                    <a:pt x="7920" y="21476"/>
                    <a:pt x="10680" y="20784"/>
                  </a:cubicBezTo>
                  <a:cubicBezTo>
                    <a:pt x="13440" y="20091"/>
                    <a:pt x="17520" y="18707"/>
                    <a:pt x="21600" y="17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5240996" y="447930"/>
              <a:ext cx="178906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10673" y="0"/>
                  </a:moveTo>
                  <a:cubicBezTo>
                    <a:pt x="12706" y="2107"/>
                    <a:pt x="14739" y="4215"/>
                    <a:pt x="16899" y="6541"/>
                  </a:cubicBezTo>
                  <a:cubicBezTo>
                    <a:pt x="19059" y="8868"/>
                    <a:pt x="21346" y="11415"/>
                    <a:pt x="21473" y="13566"/>
                  </a:cubicBezTo>
                  <a:cubicBezTo>
                    <a:pt x="21600" y="15717"/>
                    <a:pt x="19567" y="17473"/>
                    <a:pt x="15628" y="18746"/>
                  </a:cubicBezTo>
                  <a:cubicBezTo>
                    <a:pt x="11689" y="20020"/>
                    <a:pt x="5845" y="208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6794919" y="448928"/>
              <a:ext cx="103428" cy="500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557" fill="norm" stroke="1" extrusionOk="0">
                  <a:moveTo>
                    <a:pt x="21109" y="4605"/>
                  </a:moveTo>
                  <a:cubicBezTo>
                    <a:pt x="19381" y="3511"/>
                    <a:pt x="17653" y="2418"/>
                    <a:pt x="15709" y="1552"/>
                  </a:cubicBezTo>
                  <a:cubicBezTo>
                    <a:pt x="13765" y="686"/>
                    <a:pt x="11605" y="48"/>
                    <a:pt x="9013" y="3"/>
                  </a:cubicBezTo>
                  <a:cubicBezTo>
                    <a:pt x="6421" y="-43"/>
                    <a:pt x="3397" y="504"/>
                    <a:pt x="1669" y="2099"/>
                  </a:cubicBezTo>
                  <a:cubicBezTo>
                    <a:pt x="-59" y="3694"/>
                    <a:pt x="-491" y="6337"/>
                    <a:pt x="589" y="9162"/>
                  </a:cubicBezTo>
                  <a:cubicBezTo>
                    <a:pt x="1669" y="11987"/>
                    <a:pt x="4261" y="14995"/>
                    <a:pt x="5341" y="17091"/>
                  </a:cubicBezTo>
                  <a:cubicBezTo>
                    <a:pt x="6421" y="19187"/>
                    <a:pt x="5989" y="20372"/>
                    <a:pt x="5557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6745946" y="727330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4400"/>
                    <a:pt x="1600" y="7200"/>
                    <a:pt x="5200" y="3600"/>
                  </a:cubicBezTo>
                  <a:cubicBezTo>
                    <a:pt x="8800" y="0"/>
                    <a:pt x="15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6987246" y="889168"/>
              <a:ext cx="114301" cy="123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3859"/>
                  </a:moveTo>
                  <a:cubicBezTo>
                    <a:pt x="0" y="2029"/>
                    <a:pt x="0" y="198"/>
                    <a:pt x="1200" y="15"/>
                  </a:cubicBezTo>
                  <a:cubicBezTo>
                    <a:pt x="2400" y="-168"/>
                    <a:pt x="4800" y="1296"/>
                    <a:pt x="8400" y="5140"/>
                  </a:cubicBezTo>
                  <a:cubicBezTo>
                    <a:pt x="12000" y="8985"/>
                    <a:pt x="16800" y="15208"/>
                    <a:pt x="2160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7050746" y="905130"/>
              <a:ext cx="889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327"/>
                    <a:pt x="16457" y="655"/>
                    <a:pt x="12857" y="4255"/>
                  </a:cubicBezTo>
                  <a:cubicBezTo>
                    <a:pt x="9257" y="7855"/>
                    <a:pt x="4629" y="147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7170605" y="588625"/>
              <a:ext cx="127792" cy="341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405" fill="norm" stroke="1" extrusionOk="0">
                  <a:moveTo>
                    <a:pt x="21033" y="335"/>
                  </a:moveTo>
                  <a:cubicBezTo>
                    <a:pt x="17201" y="70"/>
                    <a:pt x="13368" y="-195"/>
                    <a:pt x="9710" y="203"/>
                  </a:cubicBezTo>
                  <a:cubicBezTo>
                    <a:pt x="6052" y="600"/>
                    <a:pt x="2568" y="1660"/>
                    <a:pt x="1001" y="4045"/>
                  </a:cubicBezTo>
                  <a:cubicBezTo>
                    <a:pt x="-567" y="6431"/>
                    <a:pt x="-219" y="10141"/>
                    <a:pt x="1523" y="13255"/>
                  </a:cubicBezTo>
                  <a:cubicBezTo>
                    <a:pt x="3265" y="16369"/>
                    <a:pt x="6401" y="18887"/>
                    <a:pt x="9536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7330146" y="654215"/>
              <a:ext cx="209551" cy="158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0" y="2144"/>
                  </a:moveTo>
                  <a:cubicBezTo>
                    <a:pt x="655" y="1007"/>
                    <a:pt x="1309" y="-130"/>
                    <a:pt x="2182" y="12"/>
                  </a:cubicBezTo>
                  <a:cubicBezTo>
                    <a:pt x="3055" y="154"/>
                    <a:pt x="4145" y="1575"/>
                    <a:pt x="5127" y="4417"/>
                  </a:cubicBezTo>
                  <a:cubicBezTo>
                    <a:pt x="6109" y="7259"/>
                    <a:pt x="6982" y="11523"/>
                    <a:pt x="6982" y="14507"/>
                  </a:cubicBezTo>
                  <a:cubicBezTo>
                    <a:pt x="6982" y="17491"/>
                    <a:pt x="6109" y="19196"/>
                    <a:pt x="5564" y="19054"/>
                  </a:cubicBezTo>
                  <a:cubicBezTo>
                    <a:pt x="5018" y="18912"/>
                    <a:pt x="4800" y="16923"/>
                    <a:pt x="5455" y="13938"/>
                  </a:cubicBezTo>
                  <a:cubicBezTo>
                    <a:pt x="6109" y="10954"/>
                    <a:pt x="7636" y="6975"/>
                    <a:pt x="8836" y="4417"/>
                  </a:cubicBezTo>
                  <a:cubicBezTo>
                    <a:pt x="10036" y="1859"/>
                    <a:pt x="10909" y="723"/>
                    <a:pt x="11345" y="865"/>
                  </a:cubicBezTo>
                  <a:cubicBezTo>
                    <a:pt x="11782" y="1007"/>
                    <a:pt x="11782" y="2428"/>
                    <a:pt x="11891" y="5554"/>
                  </a:cubicBezTo>
                  <a:cubicBezTo>
                    <a:pt x="12000" y="8681"/>
                    <a:pt x="12218" y="13512"/>
                    <a:pt x="13309" y="16496"/>
                  </a:cubicBezTo>
                  <a:cubicBezTo>
                    <a:pt x="14400" y="19481"/>
                    <a:pt x="16364" y="20617"/>
                    <a:pt x="17891" y="21044"/>
                  </a:cubicBezTo>
                  <a:cubicBezTo>
                    <a:pt x="19418" y="21470"/>
                    <a:pt x="20509" y="21186"/>
                    <a:pt x="21600" y="20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7622246" y="511430"/>
              <a:ext cx="95285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7" h="21600" fill="norm" stroke="1" extrusionOk="0">
                  <a:moveTo>
                    <a:pt x="0" y="0"/>
                  </a:moveTo>
                  <a:cubicBezTo>
                    <a:pt x="7650" y="3069"/>
                    <a:pt x="15300" y="6138"/>
                    <a:pt x="18450" y="9089"/>
                  </a:cubicBezTo>
                  <a:cubicBezTo>
                    <a:pt x="21600" y="12039"/>
                    <a:pt x="20250" y="14872"/>
                    <a:pt x="17325" y="16938"/>
                  </a:cubicBezTo>
                  <a:cubicBezTo>
                    <a:pt x="14400" y="19003"/>
                    <a:pt x="9900" y="20302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7876246" y="686553"/>
              <a:ext cx="952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440" y="12302"/>
                    <a:pt x="2880" y="4448"/>
                    <a:pt x="6480" y="1502"/>
                  </a:cubicBezTo>
                  <a:cubicBezTo>
                    <a:pt x="10080" y="-1443"/>
                    <a:pt x="1584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7863546" y="828930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8571481" y="473330"/>
              <a:ext cx="28666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600" fill="norm" stroke="1" extrusionOk="0">
                  <a:moveTo>
                    <a:pt x="11637" y="0"/>
                  </a:moveTo>
                  <a:cubicBezTo>
                    <a:pt x="5465" y="2400"/>
                    <a:pt x="-706" y="4800"/>
                    <a:pt x="65" y="8320"/>
                  </a:cubicBezTo>
                  <a:cubicBezTo>
                    <a:pt x="837" y="11840"/>
                    <a:pt x="8551" y="16480"/>
                    <a:pt x="13180" y="18880"/>
                  </a:cubicBezTo>
                  <a:cubicBezTo>
                    <a:pt x="17808" y="21280"/>
                    <a:pt x="19351" y="21440"/>
                    <a:pt x="208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8422346" y="823479"/>
              <a:ext cx="527051" cy="43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0" y="21163"/>
                  </a:moveTo>
                  <a:cubicBezTo>
                    <a:pt x="2429" y="13963"/>
                    <a:pt x="4858" y="6763"/>
                    <a:pt x="7677" y="3163"/>
                  </a:cubicBezTo>
                  <a:cubicBezTo>
                    <a:pt x="10496" y="-437"/>
                    <a:pt x="13706" y="-437"/>
                    <a:pt x="16092" y="592"/>
                  </a:cubicBezTo>
                  <a:cubicBezTo>
                    <a:pt x="18477" y="1620"/>
                    <a:pt x="20039" y="3677"/>
                    <a:pt x="21600" y="5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8344913" y="1050054"/>
              <a:ext cx="274284" cy="15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0902" fill="norm" stroke="1" extrusionOk="0">
                  <a:moveTo>
                    <a:pt x="7021" y="3657"/>
                  </a:moveTo>
                  <a:cubicBezTo>
                    <a:pt x="6361" y="8328"/>
                    <a:pt x="5702" y="12998"/>
                    <a:pt x="4960" y="15917"/>
                  </a:cubicBezTo>
                  <a:cubicBezTo>
                    <a:pt x="4218" y="18836"/>
                    <a:pt x="3393" y="20003"/>
                    <a:pt x="2487" y="20587"/>
                  </a:cubicBezTo>
                  <a:cubicBezTo>
                    <a:pt x="1580" y="21171"/>
                    <a:pt x="590" y="21171"/>
                    <a:pt x="178" y="18544"/>
                  </a:cubicBezTo>
                  <a:cubicBezTo>
                    <a:pt x="-234" y="15917"/>
                    <a:pt x="-69" y="10663"/>
                    <a:pt x="2157" y="6868"/>
                  </a:cubicBezTo>
                  <a:cubicBezTo>
                    <a:pt x="4383" y="3074"/>
                    <a:pt x="8670" y="739"/>
                    <a:pt x="12215" y="155"/>
                  </a:cubicBezTo>
                  <a:cubicBezTo>
                    <a:pt x="15760" y="-429"/>
                    <a:pt x="18563" y="739"/>
                    <a:pt x="21366" y="1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8606496" y="933440"/>
              <a:ext cx="279401" cy="287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0" y="14552"/>
                  </a:moveTo>
                  <a:cubicBezTo>
                    <a:pt x="327" y="16458"/>
                    <a:pt x="655" y="18364"/>
                    <a:pt x="1145" y="19634"/>
                  </a:cubicBezTo>
                  <a:cubicBezTo>
                    <a:pt x="1636" y="20905"/>
                    <a:pt x="2291" y="21540"/>
                    <a:pt x="2864" y="21540"/>
                  </a:cubicBezTo>
                  <a:cubicBezTo>
                    <a:pt x="3436" y="21540"/>
                    <a:pt x="3927" y="20905"/>
                    <a:pt x="4173" y="18681"/>
                  </a:cubicBezTo>
                  <a:cubicBezTo>
                    <a:pt x="4418" y="16458"/>
                    <a:pt x="4418" y="12646"/>
                    <a:pt x="4336" y="10343"/>
                  </a:cubicBezTo>
                  <a:cubicBezTo>
                    <a:pt x="4255" y="8040"/>
                    <a:pt x="4091" y="7246"/>
                    <a:pt x="3682" y="6134"/>
                  </a:cubicBezTo>
                  <a:cubicBezTo>
                    <a:pt x="3273" y="5022"/>
                    <a:pt x="2618" y="3593"/>
                    <a:pt x="3027" y="2561"/>
                  </a:cubicBezTo>
                  <a:cubicBezTo>
                    <a:pt x="3436" y="1528"/>
                    <a:pt x="4909" y="893"/>
                    <a:pt x="7773" y="496"/>
                  </a:cubicBezTo>
                  <a:cubicBezTo>
                    <a:pt x="10636" y="99"/>
                    <a:pt x="14891" y="-60"/>
                    <a:pt x="17427" y="19"/>
                  </a:cubicBezTo>
                  <a:cubicBezTo>
                    <a:pt x="19964" y="99"/>
                    <a:pt x="20782" y="416"/>
                    <a:pt x="21600" y="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8752546" y="1055222"/>
              <a:ext cx="120651" cy="122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0" y="4792"/>
                  </a:moveTo>
                  <a:cubicBezTo>
                    <a:pt x="1137" y="2962"/>
                    <a:pt x="2274" y="1131"/>
                    <a:pt x="3789" y="399"/>
                  </a:cubicBezTo>
                  <a:cubicBezTo>
                    <a:pt x="5305" y="-333"/>
                    <a:pt x="7200" y="33"/>
                    <a:pt x="9095" y="765"/>
                  </a:cubicBezTo>
                  <a:cubicBezTo>
                    <a:pt x="10989" y="1498"/>
                    <a:pt x="12884" y="2596"/>
                    <a:pt x="13832" y="4060"/>
                  </a:cubicBezTo>
                  <a:cubicBezTo>
                    <a:pt x="14779" y="5525"/>
                    <a:pt x="14779" y="7355"/>
                    <a:pt x="13263" y="9552"/>
                  </a:cubicBezTo>
                  <a:cubicBezTo>
                    <a:pt x="11747" y="11748"/>
                    <a:pt x="8716" y="14311"/>
                    <a:pt x="6632" y="16325"/>
                  </a:cubicBezTo>
                  <a:cubicBezTo>
                    <a:pt x="4547" y="18338"/>
                    <a:pt x="3411" y="19803"/>
                    <a:pt x="3979" y="20535"/>
                  </a:cubicBezTo>
                  <a:cubicBezTo>
                    <a:pt x="4547" y="21267"/>
                    <a:pt x="6821" y="21267"/>
                    <a:pt x="10042" y="20901"/>
                  </a:cubicBezTo>
                  <a:cubicBezTo>
                    <a:pt x="13263" y="20535"/>
                    <a:pt x="17432" y="19803"/>
                    <a:pt x="21600" y="19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8923996" y="1051180"/>
              <a:ext cx="571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143"/>
                    <a:pt x="7200" y="10286"/>
                    <a:pt x="3600" y="13886"/>
                  </a:cubicBezTo>
                  <a:cubicBezTo>
                    <a:pt x="0" y="17486"/>
                    <a:pt x="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9018683" y="1070230"/>
              <a:ext cx="1961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082"/>
                    <a:pt x="2735" y="10165"/>
                    <a:pt x="575" y="13765"/>
                  </a:cubicBezTo>
                  <a:cubicBezTo>
                    <a:pt x="-1585" y="17365"/>
                    <a:pt x="2735" y="19482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8917646" y="1000380"/>
              <a:ext cx="304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5200"/>
                    <a:pt x="9000" y="8800"/>
                    <a:pt x="12600" y="5200"/>
                  </a:cubicBezTo>
                  <a:cubicBezTo>
                    <a:pt x="16200" y="1600"/>
                    <a:pt x="1890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9508196" y="615840"/>
              <a:ext cx="311151" cy="268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4" fill="norm" stroke="1" extrusionOk="0">
                  <a:moveTo>
                    <a:pt x="0" y="11244"/>
                  </a:moveTo>
                  <a:cubicBezTo>
                    <a:pt x="441" y="11908"/>
                    <a:pt x="882" y="12573"/>
                    <a:pt x="2571" y="12157"/>
                  </a:cubicBezTo>
                  <a:cubicBezTo>
                    <a:pt x="4261" y="11742"/>
                    <a:pt x="7200" y="10247"/>
                    <a:pt x="9331" y="8585"/>
                  </a:cubicBezTo>
                  <a:cubicBezTo>
                    <a:pt x="11461" y="6924"/>
                    <a:pt x="12784" y="5096"/>
                    <a:pt x="13445" y="3601"/>
                  </a:cubicBezTo>
                  <a:cubicBezTo>
                    <a:pt x="14106" y="2105"/>
                    <a:pt x="14106" y="942"/>
                    <a:pt x="13665" y="361"/>
                  </a:cubicBezTo>
                  <a:cubicBezTo>
                    <a:pt x="13224" y="-221"/>
                    <a:pt x="12343" y="-221"/>
                    <a:pt x="10433" y="1274"/>
                  </a:cubicBezTo>
                  <a:cubicBezTo>
                    <a:pt x="8522" y="2770"/>
                    <a:pt x="5584" y="5761"/>
                    <a:pt x="3747" y="8585"/>
                  </a:cubicBezTo>
                  <a:cubicBezTo>
                    <a:pt x="1910" y="11410"/>
                    <a:pt x="1176" y="14068"/>
                    <a:pt x="1249" y="16228"/>
                  </a:cubicBezTo>
                  <a:cubicBezTo>
                    <a:pt x="1322" y="18388"/>
                    <a:pt x="2204" y="20050"/>
                    <a:pt x="4261" y="20714"/>
                  </a:cubicBezTo>
                  <a:cubicBezTo>
                    <a:pt x="6318" y="21379"/>
                    <a:pt x="9551" y="21047"/>
                    <a:pt x="12637" y="20133"/>
                  </a:cubicBezTo>
                  <a:cubicBezTo>
                    <a:pt x="15722" y="19219"/>
                    <a:pt x="18661" y="17724"/>
                    <a:pt x="21600" y="16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9705046" y="308230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9923038" y="155335"/>
              <a:ext cx="99509" cy="216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39" fill="norm" stroke="1" extrusionOk="0">
                  <a:moveTo>
                    <a:pt x="21155" y="1936"/>
                  </a:moveTo>
                  <a:cubicBezTo>
                    <a:pt x="19355" y="1097"/>
                    <a:pt x="17555" y="258"/>
                    <a:pt x="15530" y="49"/>
                  </a:cubicBezTo>
                  <a:cubicBezTo>
                    <a:pt x="13505" y="-161"/>
                    <a:pt x="11255" y="258"/>
                    <a:pt x="8555" y="2146"/>
                  </a:cubicBezTo>
                  <a:cubicBezTo>
                    <a:pt x="5855" y="4033"/>
                    <a:pt x="2705" y="7389"/>
                    <a:pt x="1130" y="10220"/>
                  </a:cubicBezTo>
                  <a:cubicBezTo>
                    <a:pt x="-445" y="13051"/>
                    <a:pt x="-445" y="15357"/>
                    <a:pt x="1580" y="17140"/>
                  </a:cubicBezTo>
                  <a:cubicBezTo>
                    <a:pt x="3605" y="18922"/>
                    <a:pt x="7655" y="20181"/>
                    <a:pt x="11705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10049834" y="185867"/>
              <a:ext cx="137813" cy="122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0802" fill="norm" stroke="1" extrusionOk="0">
                  <a:moveTo>
                    <a:pt x="690" y="2451"/>
                  </a:moveTo>
                  <a:cubicBezTo>
                    <a:pt x="2326" y="2451"/>
                    <a:pt x="3963" y="2451"/>
                    <a:pt x="5108" y="3351"/>
                  </a:cubicBezTo>
                  <a:cubicBezTo>
                    <a:pt x="6253" y="4251"/>
                    <a:pt x="6908" y="6051"/>
                    <a:pt x="6744" y="8931"/>
                  </a:cubicBezTo>
                  <a:cubicBezTo>
                    <a:pt x="6581" y="11811"/>
                    <a:pt x="5599" y="15771"/>
                    <a:pt x="4290" y="18111"/>
                  </a:cubicBezTo>
                  <a:cubicBezTo>
                    <a:pt x="2981" y="20451"/>
                    <a:pt x="1344" y="21171"/>
                    <a:pt x="526" y="20631"/>
                  </a:cubicBezTo>
                  <a:cubicBezTo>
                    <a:pt x="-292" y="20091"/>
                    <a:pt x="-292" y="18291"/>
                    <a:pt x="1508" y="15051"/>
                  </a:cubicBezTo>
                  <a:cubicBezTo>
                    <a:pt x="3308" y="11811"/>
                    <a:pt x="6908" y="7131"/>
                    <a:pt x="9363" y="4071"/>
                  </a:cubicBezTo>
                  <a:cubicBezTo>
                    <a:pt x="11817" y="1011"/>
                    <a:pt x="13126" y="-429"/>
                    <a:pt x="13781" y="111"/>
                  </a:cubicBezTo>
                  <a:cubicBezTo>
                    <a:pt x="14435" y="651"/>
                    <a:pt x="14435" y="3171"/>
                    <a:pt x="14272" y="5331"/>
                  </a:cubicBezTo>
                  <a:cubicBezTo>
                    <a:pt x="14108" y="7491"/>
                    <a:pt x="13781" y="9291"/>
                    <a:pt x="14926" y="11451"/>
                  </a:cubicBezTo>
                  <a:cubicBezTo>
                    <a:pt x="16072" y="13611"/>
                    <a:pt x="18690" y="16131"/>
                    <a:pt x="21308" y="18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10225746" y="244730"/>
              <a:ext cx="88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7280"/>
                    <a:pt x="4114" y="12960"/>
                    <a:pt x="7714" y="9360"/>
                  </a:cubicBezTo>
                  <a:cubicBezTo>
                    <a:pt x="11314" y="5760"/>
                    <a:pt x="1645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10331803" y="139866"/>
              <a:ext cx="186044" cy="13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48" fill="norm" stroke="1" extrusionOk="0">
                  <a:moveTo>
                    <a:pt x="217" y="21448"/>
                  </a:moveTo>
                  <a:cubicBezTo>
                    <a:pt x="-25" y="19786"/>
                    <a:pt x="-268" y="18125"/>
                    <a:pt x="703" y="15134"/>
                  </a:cubicBezTo>
                  <a:cubicBezTo>
                    <a:pt x="1674" y="12143"/>
                    <a:pt x="3858" y="7823"/>
                    <a:pt x="5193" y="4833"/>
                  </a:cubicBezTo>
                  <a:cubicBezTo>
                    <a:pt x="6528" y="1842"/>
                    <a:pt x="7013" y="180"/>
                    <a:pt x="6892" y="14"/>
                  </a:cubicBezTo>
                  <a:cubicBezTo>
                    <a:pt x="6770" y="-152"/>
                    <a:pt x="6042" y="1177"/>
                    <a:pt x="5557" y="2839"/>
                  </a:cubicBezTo>
                  <a:cubicBezTo>
                    <a:pt x="5071" y="4500"/>
                    <a:pt x="4829" y="6494"/>
                    <a:pt x="4707" y="8322"/>
                  </a:cubicBezTo>
                  <a:cubicBezTo>
                    <a:pt x="4586" y="10150"/>
                    <a:pt x="4586" y="11811"/>
                    <a:pt x="5071" y="13140"/>
                  </a:cubicBezTo>
                  <a:cubicBezTo>
                    <a:pt x="5557" y="14470"/>
                    <a:pt x="6528" y="15466"/>
                    <a:pt x="7862" y="14802"/>
                  </a:cubicBezTo>
                  <a:cubicBezTo>
                    <a:pt x="9197" y="14137"/>
                    <a:pt x="10896" y="11811"/>
                    <a:pt x="12231" y="9983"/>
                  </a:cubicBezTo>
                  <a:cubicBezTo>
                    <a:pt x="13566" y="8156"/>
                    <a:pt x="14536" y="6826"/>
                    <a:pt x="15507" y="6660"/>
                  </a:cubicBezTo>
                  <a:cubicBezTo>
                    <a:pt x="16478" y="6494"/>
                    <a:pt x="17449" y="7491"/>
                    <a:pt x="18420" y="8488"/>
                  </a:cubicBezTo>
                  <a:cubicBezTo>
                    <a:pt x="19390" y="9485"/>
                    <a:pt x="20361" y="10482"/>
                    <a:pt x="21332" y="1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10543246" y="117730"/>
              <a:ext cx="3202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600" fill="norm" stroke="1" extrusionOk="0">
                  <a:moveTo>
                    <a:pt x="8100" y="0"/>
                  </a:moveTo>
                  <a:cubicBezTo>
                    <a:pt x="14850" y="2731"/>
                    <a:pt x="21600" y="5462"/>
                    <a:pt x="20250" y="9062"/>
                  </a:cubicBezTo>
                  <a:cubicBezTo>
                    <a:pt x="18900" y="12662"/>
                    <a:pt x="9450" y="171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10609112" y="-1"/>
              <a:ext cx="99235" cy="121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459" fill="norm" stroke="1" extrusionOk="0">
                  <a:moveTo>
                    <a:pt x="847" y="1721"/>
                  </a:moveTo>
                  <a:cubicBezTo>
                    <a:pt x="3097" y="976"/>
                    <a:pt x="5347" y="231"/>
                    <a:pt x="7597" y="45"/>
                  </a:cubicBezTo>
                  <a:cubicBezTo>
                    <a:pt x="9847" y="-141"/>
                    <a:pt x="12097" y="231"/>
                    <a:pt x="13222" y="1535"/>
                  </a:cubicBezTo>
                  <a:cubicBezTo>
                    <a:pt x="14347" y="2838"/>
                    <a:pt x="14347" y="5073"/>
                    <a:pt x="12322" y="7680"/>
                  </a:cubicBezTo>
                  <a:cubicBezTo>
                    <a:pt x="10297" y="10287"/>
                    <a:pt x="6247" y="13266"/>
                    <a:pt x="3547" y="15500"/>
                  </a:cubicBezTo>
                  <a:cubicBezTo>
                    <a:pt x="847" y="17735"/>
                    <a:pt x="-503" y="19225"/>
                    <a:pt x="172" y="20156"/>
                  </a:cubicBezTo>
                  <a:cubicBezTo>
                    <a:pt x="847" y="21087"/>
                    <a:pt x="3547" y="21459"/>
                    <a:pt x="7372" y="21459"/>
                  </a:cubicBezTo>
                  <a:cubicBezTo>
                    <a:pt x="11197" y="21459"/>
                    <a:pt x="16147" y="21087"/>
                    <a:pt x="21097" y="20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9997146" y="416180"/>
              <a:ext cx="4762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72" y="16800"/>
                    <a:pt x="6144" y="12000"/>
                    <a:pt x="9744" y="8400"/>
                  </a:cubicBezTo>
                  <a:cubicBezTo>
                    <a:pt x="13344" y="4800"/>
                    <a:pt x="1747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10086046" y="506260"/>
              <a:ext cx="120651" cy="119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6" fill="norm" stroke="1" extrusionOk="0">
                  <a:moveTo>
                    <a:pt x="0" y="4261"/>
                  </a:moveTo>
                  <a:cubicBezTo>
                    <a:pt x="3411" y="2771"/>
                    <a:pt x="6821" y="1282"/>
                    <a:pt x="9663" y="537"/>
                  </a:cubicBezTo>
                  <a:cubicBezTo>
                    <a:pt x="12505" y="-208"/>
                    <a:pt x="14779" y="-208"/>
                    <a:pt x="16105" y="723"/>
                  </a:cubicBezTo>
                  <a:cubicBezTo>
                    <a:pt x="17432" y="1654"/>
                    <a:pt x="17811" y="3516"/>
                    <a:pt x="16105" y="6309"/>
                  </a:cubicBezTo>
                  <a:cubicBezTo>
                    <a:pt x="14400" y="9102"/>
                    <a:pt x="10611" y="12826"/>
                    <a:pt x="7579" y="15620"/>
                  </a:cubicBezTo>
                  <a:cubicBezTo>
                    <a:pt x="4547" y="18413"/>
                    <a:pt x="2274" y="20275"/>
                    <a:pt x="2842" y="20833"/>
                  </a:cubicBezTo>
                  <a:cubicBezTo>
                    <a:pt x="3411" y="21392"/>
                    <a:pt x="6821" y="20647"/>
                    <a:pt x="10421" y="19716"/>
                  </a:cubicBezTo>
                  <a:cubicBezTo>
                    <a:pt x="14021" y="18785"/>
                    <a:pt x="17811" y="17668"/>
                    <a:pt x="21600" y="16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10267302" y="555880"/>
              <a:ext cx="174345" cy="7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40" fill="norm" stroke="1" extrusionOk="0">
                  <a:moveTo>
                    <a:pt x="8163" y="0"/>
                  </a:moveTo>
                  <a:cubicBezTo>
                    <a:pt x="7122" y="5684"/>
                    <a:pt x="6081" y="11368"/>
                    <a:pt x="4780" y="15347"/>
                  </a:cubicBezTo>
                  <a:cubicBezTo>
                    <a:pt x="3478" y="19326"/>
                    <a:pt x="1917" y="21600"/>
                    <a:pt x="1006" y="21316"/>
                  </a:cubicBezTo>
                  <a:cubicBezTo>
                    <a:pt x="95" y="21032"/>
                    <a:pt x="-165" y="18189"/>
                    <a:pt x="95" y="15632"/>
                  </a:cubicBezTo>
                  <a:cubicBezTo>
                    <a:pt x="355" y="13074"/>
                    <a:pt x="1136" y="10800"/>
                    <a:pt x="4780" y="8811"/>
                  </a:cubicBezTo>
                  <a:cubicBezTo>
                    <a:pt x="8423" y="6821"/>
                    <a:pt x="14929" y="5116"/>
                    <a:pt x="21435" y="3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10486096" y="476687"/>
              <a:ext cx="114301" cy="87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4" fill="norm" stroke="1" extrusionOk="0">
                  <a:moveTo>
                    <a:pt x="0" y="711"/>
                  </a:moveTo>
                  <a:cubicBezTo>
                    <a:pt x="2000" y="208"/>
                    <a:pt x="4000" y="-294"/>
                    <a:pt x="5800" y="208"/>
                  </a:cubicBezTo>
                  <a:cubicBezTo>
                    <a:pt x="7600" y="711"/>
                    <a:pt x="9200" y="2218"/>
                    <a:pt x="9200" y="4729"/>
                  </a:cubicBezTo>
                  <a:cubicBezTo>
                    <a:pt x="9200" y="7241"/>
                    <a:pt x="7600" y="10757"/>
                    <a:pt x="6000" y="13771"/>
                  </a:cubicBezTo>
                  <a:cubicBezTo>
                    <a:pt x="4400" y="16785"/>
                    <a:pt x="2800" y="19297"/>
                    <a:pt x="3400" y="20301"/>
                  </a:cubicBezTo>
                  <a:cubicBezTo>
                    <a:pt x="4000" y="21306"/>
                    <a:pt x="6800" y="20804"/>
                    <a:pt x="10200" y="20050"/>
                  </a:cubicBezTo>
                  <a:cubicBezTo>
                    <a:pt x="13600" y="19297"/>
                    <a:pt x="17600" y="18292"/>
                    <a:pt x="21600" y="17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9641496" y="1036217"/>
              <a:ext cx="1149401" cy="136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0739" fill="norm" stroke="1" extrusionOk="0">
                  <a:moveTo>
                    <a:pt x="120" y="10016"/>
                  </a:moveTo>
                  <a:cubicBezTo>
                    <a:pt x="40" y="11628"/>
                    <a:pt x="-39" y="13240"/>
                    <a:pt x="21" y="15013"/>
                  </a:cubicBezTo>
                  <a:cubicBezTo>
                    <a:pt x="80" y="16787"/>
                    <a:pt x="279" y="18721"/>
                    <a:pt x="854" y="19849"/>
                  </a:cubicBezTo>
                  <a:cubicBezTo>
                    <a:pt x="1430" y="20978"/>
                    <a:pt x="2383" y="21300"/>
                    <a:pt x="3515" y="19204"/>
                  </a:cubicBezTo>
                  <a:cubicBezTo>
                    <a:pt x="4646" y="17109"/>
                    <a:pt x="5957" y="12596"/>
                    <a:pt x="6850" y="9694"/>
                  </a:cubicBezTo>
                  <a:cubicBezTo>
                    <a:pt x="7743" y="6793"/>
                    <a:pt x="8220" y="5503"/>
                    <a:pt x="8716" y="6309"/>
                  </a:cubicBezTo>
                  <a:cubicBezTo>
                    <a:pt x="9212" y="7115"/>
                    <a:pt x="9729" y="10016"/>
                    <a:pt x="10503" y="11306"/>
                  </a:cubicBezTo>
                  <a:cubicBezTo>
                    <a:pt x="11277" y="12596"/>
                    <a:pt x="12310" y="12273"/>
                    <a:pt x="13401" y="10984"/>
                  </a:cubicBezTo>
                  <a:cubicBezTo>
                    <a:pt x="14493" y="9694"/>
                    <a:pt x="15645" y="7437"/>
                    <a:pt x="16677" y="5342"/>
                  </a:cubicBezTo>
                  <a:cubicBezTo>
                    <a:pt x="17710" y="3246"/>
                    <a:pt x="18623" y="1312"/>
                    <a:pt x="19417" y="506"/>
                  </a:cubicBezTo>
                  <a:cubicBezTo>
                    <a:pt x="20211" y="-300"/>
                    <a:pt x="20886" y="22"/>
                    <a:pt x="21561" y="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8616147" y="2027360"/>
              <a:ext cx="187200" cy="217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0909" fill="norm" stroke="1" extrusionOk="0">
                  <a:moveTo>
                    <a:pt x="1786" y="11169"/>
                  </a:moveTo>
                  <a:cubicBezTo>
                    <a:pt x="3946" y="9947"/>
                    <a:pt x="6106" y="8724"/>
                    <a:pt x="7666" y="7807"/>
                  </a:cubicBezTo>
                  <a:cubicBezTo>
                    <a:pt x="9226" y="6890"/>
                    <a:pt x="10186" y="6279"/>
                    <a:pt x="10786" y="5464"/>
                  </a:cubicBezTo>
                  <a:cubicBezTo>
                    <a:pt x="11386" y="4649"/>
                    <a:pt x="11626" y="3630"/>
                    <a:pt x="11626" y="2611"/>
                  </a:cubicBezTo>
                  <a:cubicBezTo>
                    <a:pt x="11626" y="1592"/>
                    <a:pt x="11386" y="573"/>
                    <a:pt x="10546" y="166"/>
                  </a:cubicBezTo>
                  <a:cubicBezTo>
                    <a:pt x="9706" y="-242"/>
                    <a:pt x="8266" y="-38"/>
                    <a:pt x="6346" y="2407"/>
                  </a:cubicBezTo>
                  <a:cubicBezTo>
                    <a:pt x="4426" y="4852"/>
                    <a:pt x="2026" y="9539"/>
                    <a:pt x="826" y="12800"/>
                  </a:cubicBezTo>
                  <a:cubicBezTo>
                    <a:pt x="-374" y="16060"/>
                    <a:pt x="-374" y="17894"/>
                    <a:pt x="1546" y="19218"/>
                  </a:cubicBezTo>
                  <a:cubicBezTo>
                    <a:pt x="3466" y="20543"/>
                    <a:pt x="7306" y="21358"/>
                    <a:pt x="10906" y="20645"/>
                  </a:cubicBezTo>
                  <a:cubicBezTo>
                    <a:pt x="14506" y="19932"/>
                    <a:pt x="17866" y="17690"/>
                    <a:pt x="21226" y="15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8813929" y="2036427"/>
              <a:ext cx="148168" cy="132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438" fill="norm" stroke="1" extrusionOk="0">
                  <a:moveTo>
                    <a:pt x="304" y="4981"/>
                  </a:moveTo>
                  <a:cubicBezTo>
                    <a:pt x="0" y="2581"/>
                    <a:pt x="-304" y="181"/>
                    <a:pt x="609" y="9"/>
                  </a:cubicBezTo>
                  <a:cubicBezTo>
                    <a:pt x="1521" y="-162"/>
                    <a:pt x="3651" y="1895"/>
                    <a:pt x="7302" y="5838"/>
                  </a:cubicBezTo>
                  <a:cubicBezTo>
                    <a:pt x="10952" y="9781"/>
                    <a:pt x="16124" y="15609"/>
                    <a:pt x="21296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8869709" y="2035430"/>
              <a:ext cx="6698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600" fill="norm" stroke="1" extrusionOk="0">
                  <a:moveTo>
                    <a:pt x="20715" y="0"/>
                  </a:moveTo>
                  <a:cubicBezTo>
                    <a:pt x="17442" y="0"/>
                    <a:pt x="14170" y="0"/>
                    <a:pt x="10242" y="1463"/>
                  </a:cubicBezTo>
                  <a:cubicBezTo>
                    <a:pt x="6315" y="2925"/>
                    <a:pt x="1733" y="5850"/>
                    <a:pt x="424" y="9450"/>
                  </a:cubicBezTo>
                  <a:cubicBezTo>
                    <a:pt x="-885" y="13050"/>
                    <a:pt x="1079" y="17325"/>
                    <a:pt x="30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8981146" y="1973518"/>
              <a:ext cx="90098" cy="41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281" fill="norm" stroke="1" extrusionOk="0">
                  <a:moveTo>
                    <a:pt x="4418" y="3827"/>
                  </a:moveTo>
                  <a:cubicBezTo>
                    <a:pt x="2455" y="5238"/>
                    <a:pt x="491" y="6649"/>
                    <a:pt x="736" y="9091"/>
                  </a:cubicBezTo>
                  <a:cubicBezTo>
                    <a:pt x="982" y="11533"/>
                    <a:pt x="3436" y="15006"/>
                    <a:pt x="4909" y="17340"/>
                  </a:cubicBezTo>
                  <a:cubicBezTo>
                    <a:pt x="6382" y="19674"/>
                    <a:pt x="6873" y="20868"/>
                    <a:pt x="6873" y="21193"/>
                  </a:cubicBezTo>
                  <a:cubicBezTo>
                    <a:pt x="6873" y="21519"/>
                    <a:pt x="6382" y="20976"/>
                    <a:pt x="5645" y="19023"/>
                  </a:cubicBezTo>
                  <a:cubicBezTo>
                    <a:pt x="4909" y="17069"/>
                    <a:pt x="3927" y="13704"/>
                    <a:pt x="3436" y="10610"/>
                  </a:cubicBezTo>
                  <a:cubicBezTo>
                    <a:pt x="2945" y="7517"/>
                    <a:pt x="2945" y="4695"/>
                    <a:pt x="3682" y="2958"/>
                  </a:cubicBezTo>
                  <a:cubicBezTo>
                    <a:pt x="4418" y="1222"/>
                    <a:pt x="5891" y="570"/>
                    <a:pt x="7855" y="245"/>
                  </a:cubicBezTo>
                  <a:cubicBezTo>
                    <a:pt x="9818" y="-81"/>
                    <a:pt x="12273" y="-81"/>
                    <a:pt x="14482" y="245"/>
                  </a:cubicBezTo>
                  <a:cubicBezTo>
                    <a:pt x="16691" y="570"/>
                    <a:pt x="18655" y="1222"/>
                    <a:pt x="19882" y="2687"/>
                  </a:cubicBezTo>
                  <a:cubicBezTo>
                    <a:pt x="21109" y="4152"/>
                    <a:pt x="21600" y="6432"/>
                    <a:pt x="19145" y="8005"/>
                  </a:cubicBezTo>
                  <a:cubicBezTo>
                    <a:pt x="16691" y="9579"/>
                    <a:pt x="11291" y="10448"/>
                    <a:pt x="7609" y="10719"/>
                  </a:cubicBezTo>
                  <a:cubicBezTo>
                    <a:pt x="3927" y="10990"/>
                    <a:pt x="1964" y="10665"/>
                    <a:pt x="0" y="10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9187370" y="1791936"/>
              <a:ext cx="250977" cy="486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12" fill="norm" stroke="1" extrusionOk="0">
                  <a:moveTo>
                    <a:pt x="13783" y="934"/>
                  </a:moveTo>
                  <a:cubicBezTo>
                    <a:pt x="13243" y="562"/>
                    <a:pt x="12703" y="189"/>
                    <a:pt x="11983" y="50"/>
                  </a:cubicBezTo>
                  <a:cubicBezTo>
                    <a:pt x="11263" y="-90"/>
                    <a:pt x="10363" y="3"/>
                    <a:pt x="8833" y="1120"/>
                  </a:cubicBezTo>
                  <a:cubicBezTo>
                    <a:pt x="7303" y="2238"/>
                    <a:pt x="5143" y="4379"/>
                    <a:pt x="3433" y="6613"/>
                  </a:cubicBezTo>
                  <a:cubicBezTo>
                    <a:pt x="1723" y="8848"/>
                    <a:pt x="463" y="11176"/>
                    <a:pt x="103" y="13317"/>
                  </a:cubicBezTo>
                  <a:cubicBezTo>
                    <a:pt x="-257" y="15458"/>
                    <a:pt x="283" y="17413"/>
                    <a:pt x="2443" y="18763"/>
                  </a:cubicBezTo>
                  <a:cubicBezTo>
                    <a:pt x="4603" y="20113"/>
                    <a:pt x="8383" y="20858"/>
                    <a:pt x="11803" y="21184"/>
                  </a:cubicBezTo>
                  <a:cubicBezTo>
                    <a:pt x="15223" y="21510"/>
                    <a:pt x="18283" y="21417"/>
                    <a:pt x="21343" y="21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9431996" y="2048130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76" y="19200"/>
                    <a:pt x="6353" y="16800"/>
                    <a:pt x="9953" y="13200"/>
                  </a:cubicBezTo>
                  <a:cubicBezTo>
                    <a:pt x="13553" y="9600"/>
                    <a:pt x="17576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9728705" y="1751797"/>
              <a:ext cx="84292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600" fill="norm" stroke="1" extrusionOk="0">
                  <a:moveTo>
                    <a:pt x="20980" y="2082"/>
                  </a:moveTo>
                  <a:cubicBezTo>
                    <a:pt x="17292" y="1041"/>
                    <a:pt x="13604" y="0"/>
                    <a:pt x="10707" y="0"/>
                  </a:cubicBezTo>
                  <a:cubicBezTo>
                    <a:pt x="7809" y="0"/>
                    <a:pt x="5702" y="1041"/>
                    <a:pt x="3595" y="2993"/>
                  </a:cubicBezTo>
                  <a:cubicBezTo>
                    <a:pt x="1487" y="4945"/>
                    <a:pt x="-620" y="7807"/>
                    <a:pt x="170" y="10930"/>
                  </a:cubicBezTo>
                  <a:cubicBezTo>
                    <a:pt x="960" y="14053"/>
                    <a:pt x="4648" y="17436"/>
                    <a:pt x="7809" y="19258"/>
                  </a:cubicBezTo>
                  <a:cubicBezTo>
                    <a:pt x="10970" y="21080"/>
                    <a:pt x="13604" y="21340"/>
                    <a:pt x="162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9846448" y="1717658"/>
              <a:ext cx="150699" cy="170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157" fill="norm" stroke="1" extrusionOk="0">
                  <a:moveTo>
                    <a:pt x="1559" y="6355"/>
                  </a:moveTo>
                  <a:cubicBezTo>
                    <a:pt x="659" y="5302"/>
                    <a:pt x="-241" y="4248"/>
                    <a:pt x="59" y="3853"/>
                  </a:cubicBezTo>
                  <a:cubicBezTo>
                    <a:pt x="359" y="3458"/>
                    <a:pt x="1859" y="3721"/>
                    <a:pt x="3809" y="5170"/>
                  </a:cubicBezTo>
                  <a:cubicBezTo>
                    <a:pt x="5759" y="6619"/>
                    <a:pt x="8159" y="9253"/>
                    <a:pt x="9209" y="11887"/>
                  </a:cubicBezTo>
                  <a:cubicBezTo>
                    <a:pt x="10259" y="14521"/>
                    <a:pt x="9959" y="17155"/>
                    <a:pt x="9209" y="18868"/>
                  </a:cubicBezTo>
                  <a:cubicBezTo>
                    <a:pt x="8459" y="20580"/>
                    <a:pt x="7259" y="21370"/>
                    <a:pt x="6209" y="21107"/>
                  </a:cubicBezTo>
                  <a:cubicBezTo>
                    <a:pt x="5159" y="20843"/>
                    <a:pt x="4259" y="19526"/>
                    <a:pt x="5159" y="17024"/>
                  </a:cubicBezTo>
                  <a:cubicBezTo>
                    <a:pt x="6059" y="14521"/>
                    <a:pt x="8759" y="10833"/>
                    <a:pt x="10709" y="8199"/>
                  </a:cubicBezTo>
                  <a:cubicBezTo>
                    <a:pt x="12659" y="5565"/>
                    <a:pt x="13859" y="3985"/>
                    <a:pt x="14909" y="2536"/>
                  </a:cubicBezTo>
                  <a:cubicBezTo>
                    <a:pt x="15959" y="1087"/>
                    <a:pt x="16859" y="-230"/>
                    <a:pt x="16859" y="33"/>
                  </a:cubicBezTo>
                  <a:cubicBezTo>
                    <a:pt x="16859" y="297"/>
                    <a:pt x="15959" y="2141"/>
                    <a:pt x="15359" y="4511"/>
                  </a:cubicBezTo>
                  <a:cubicBezTo>
                    <a:pt x="14759" y="6882"/>
                    <a:pt x="14459" y="9780"/>
                    <a:pt x="14759" y="11755"/>
                  </a:cubicBezTo>
                  <a:cubicBezTo>
                    <a:pt x="15059" y="13731"/>
                    <a:pt x="15959" y="14785"/>
                    <a:pt x="17159" y="15311"/>
                  </a:cubicBezTo>
                  <a:cubicBezTo>
                    <a:pt x="18359" y="15838"/>
                    <a:pt x="19859" y="15838"/>
                    <a:pt x="21359" y="15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10098746" y="1787780"/>
              <a:ext cx="88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10257496" y="1624512"/>
              <a:ext cx="241301" cy="195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0" y="21171"/>
                  </a:moveTo>
                  <a:cubicBezTo>
                    <a:pt x="1895" y="15886"/>
                    <a:pt x="3789" y="10601"/>
                    <a:pt x="5021" y="6809"/>
                  </a:cubicBezTo>
                  <a:cubicBezTo>
                    <a:pt x="6253" y="3018"/>
                    <a:pt x="6821" y="720"/>
                    <a:pt x="6821" y="145"/>
                  </a:cubicBezTo>
                  <a:cubicBezTo>
                    <a:pt x="6821" y="-429"/>
                    <a:pt x="6253" y="720"/>
                    <a:pt x="5874" y="3133"/>
                  </a:cubicBezTo>
                  <a:cubicBezTo>
                    <a:pt x="5495" y="5545"/>
                    <a:pt x="5305" y="9222"/>
                    <a:pt x="5400" y="11750"/>
                  </a:cubicBezTo>
                  <a:cubicBezTo>
                    <a:pt x="5495" y="14277"/>
                    <a:pt x="5874" y="15656"/>
                    <a:pt x="6537" y="16231"/>
                  </a:cubicBezTo>
                  <a:cubicBezTo>
                    <a:pt x="7200" y="16805"/>
                    <a:pt x="8147" y="16575"/>
                    <a:pt x="9379" y="14737"/>
                  </a:cubicBezTo>
                  <a:cubicBezTo>
                    <a:pt x="10611" y="12899"/>
                    <a:pt x="12126" y="9452"/>
                    <a:pt x="13074" y="7154"/>
                  </a:cubicBezTo>
                  <a:cubicBezTo>
                    <a:pt x="14021" y="4856"/>
                    <a:pt x="14400" y="3707"/>
                    <a:pt x="14779" y="3822"/>
                  </a:cubicBezTo>
                  <a:cubicBezTo>
                    <a:pt x="15158" y="3937"/>
                    <a:pt x="15537" y="5316"/>
                    <a:pt x="16674" y="7269"/>
                  </a:cubicBezTo>
                  <a:cubicBezTo>
                    <a:pt x="17811" y="9222"/>
                    <a:pt x="19705" y="11750"/>
                    <a:pt x="21600" y="14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10524196" y="1543219"/>
              <a:ext cx="48918" cy="25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519" fill="norm" stroke="1" extrusionOk="0">
                  <a:moveTo>
                    <a:pt x="0" y="1867"/>
                  </a:moveTo>
                  <a:cubicBezTo>
                    <a:pt x="0" y="981"/>
                    <a:pt x="0" y="96"/>
                    <a:pt x="1800" y="8"/>
                  </a:cubicBezTo>
                  <a:cubicBezTo>
                    <a:pt x="3600" y="-81"/>
                    <a:pt x="7200" y="627"/>
                    <a:pt x="11700" y="3106"/>
                  </a:cubicBezTo>
                  <a:cubicBezTo>
                    <a:pt x="16200" y="5585"/>
                    <a:pt x="21600" y="9834"/>
                    <a:pt x="20700" y="13198"/>
                  </a:cubicBezTo>
                  <a:cubicBezTo>
                    <a:pt x="19800" y="16562"/>
                    <a:pt x="12600" y="19040"/>
                    <a:pt x="540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10562296" y="1417268"/>
              <a:ext cx="158751" cy="140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9" fill="norm" stroke="1" extrusionOk="0">
                  <a:moveTo>
                    <a:pt x="0" y="5962"/>
                  </a:moveTo>
                  <a:cubicBezTo>
                    <a:pt x="288" y="4397"/>
                    <a:pt x="576" y="2831"/>
                    <a:pt x="1584" y="1579"/>
                  </a:cubicBezTo>
                  <a:cubicBezTo>
                    <a:pt x="2592" y="327"/>
                    <a:pt x="4320" y="-612"/>
                    <a:pt x="6048" y="484"/>
                  </a:cubicBezTo>
                  <a:cubicBezTo>
                    <a:pt x="7776" y="1579"/>
                    <a:pt x="9504" y="4710"/>
                    <a:pt x="10224" y="7058"/>
                  </a:cubicBezTo>
                  <a:cubicBezTo>
                    <a:pt x="10944" y="9405"/>
                    <a:pt x="10656" y="10971"/>
                    <a:pt x="9648" y="12692"/>
                  </a:cubicBezTo>
                  <a:cubicBezTo>
                    <a:pt x="8640" y="14414"/>
                    <a:pt x="6912" y="16292"/>
                    <a:pt x="6480" y="17858"/>
                  </a:cubicBezTo>
                  <a:cubicBezTo>
                    <a:pt x="6048" y="19423"/>
                    <a:pt x="6912" y="20675"/>
                    <a:pt x="9648" y="20831"/>
                  </a:cubicBezTo>
                  <a:cubicBezTo>
                    <a:pt x="12384" y="20988"/>
                    <a:pt x="16992" y="20049"/>
                    <a:pt x="21600" y="19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9893429" y="1876680"/>
              <a:ext cx="69426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59" y="21600"/>
                  </a:moveTo>
                  <a:cubicBezTo>
                    <a:pt x="329" y="21600"/>
                    <a:pt x="0" y="21600"/>
                    <a:pt x="0" y="21300"/>
                  </a:cubicBezTo>
                  <a:cubicBezTo>
                    <a:pt x="0" y="21000"/>
                    <a:pt x="329" y="20400"/>
                    <a:pt x="1613" y="18600"/>
                  </a:cubicBezTo>
                  <a:cubicBezTo>
                    <a:pt x="2898" y="16800"/>
                    <a:pt x="5137" y="13800"/>
                    <a:pt x="7409" y="11250"/>
                  </a:cubicBezTo>
                  <a:cubicBezTo>
                    <a:pt x="9680" y="8700"/>
                    <a:pt x="11985" y="6600"/>
                    <a:pt x="14356" y="4800"/>
                  </a:cubicBezTo>
                  <a:cubicBezTo>
                    <a:pt x="16727" y="3000"/>
                    <a:pt x="19163" y="1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10020283" y="2128051"/>
              <a:ext cx="148314" cy="16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0984" fill="norm" stroke="1" extrusionOk="0">
                  <a:moveTo>
                    <a:pt x="325" y="8542"/>
                  </a:moveTo>
                  <a:cubicBezTo>
                    <a:pt x="21" y="6355"/>
                    <a:pt x="-283" y="4168"/>
                    <a:pt x="478" y="2801"/>
                  </a:cubicBezTo>
                  <a:cubicBezTo>
                    <a:pt x="1238" y="1434"/>
                    <a:pt x="3063" y="887"/>
                    <a:pt x="5193" y="477"/>
                  </a:cubicBezTo>
                  <a:cubicBezTo>
                    <a:pt x="7323" y="66"/>
                    <a:pt x="9756" y="-207"/>
                    <a:pt x="11430" y="203"/>
                  </a:cubicBezTo>
                  <a:cubicBezTo>
                    <a:pt x="13103" y="613"/>
                    <a:pt x="14016" y="1707"/>
                    <a:pt x="13255" y="4168"/>
                  </a:cubicBezTo>
                  <a:cubicBezTo>
                    <a:pt x="12494" y="6628"/>
                    <a:pt x="10061" y="10456"/>
                    <a:pt x="7627" y="13601"/>
                  </a:cubicBezTo>
                  <a:cubicBezTo>
                    <a:pt x="5193" y="16745"/>
                    <a:pt x="2759" y="19206"/>
                    <a:pt x="2607" y="20299"/>
                  </a:cubicBezTo>
                  <a:cubicBezTo>
                    <a:pt x="2455" y="21393"/>
                    <a:pt x="4585" y="21120"/>
                    <a:pt x="8083" y="19889"/>
                  </a:cubicBezTo>
                  <a:cubicBezTo>
                    <a:pt x="11582" y="18659"/>
                    <a:pt x="16449" y="16471"/>
                    <a:pt x="21317" y="14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10246249" y="2092580"/>
              <a:ext cx="258898" cy="15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72" fill="norm" stroke="1" extrusionOk="0">
                  <a:moveTo>
                    <a:pt x="5674" y="1728"/>
                  </a:moveTo>
                  <a:cubicBezTo>
                    <a:pt x="4972" y="7488"/>
                    <a:pt x="4269" y="13248"/>
                    <a:pt x="3655" y="16704"/>
                  </a:cubicBezTo>
                  <a:cubicBezTo>
                    <a:pt x="3040" y="20160"/>
                    <a:pt x="2513" y="21312"/>
                    <a:pt x="1899" y="21456"/>
                  </a:cubicBezTo>
                  <a:cubicBezTo>
                    <a:pt x="1284" y="21600"/>
                    <a:pt x="581" y="20736"/>
                    <a:pt x="230" y="19584"/>
                  </a:cubicBezTo>
                  <a:cubicBezTo>
                    <a:pt x="-121" y="18432"/>
                    <a:pt x="-121" y="16992"/>
                    <a:pt x="581" y="14400"/>
                  </a:cubicBezTo>
                  <a:cubicBezTo>
                    <a:pt x="1284" y="11808"/>
                    <a:pt x="2689" y="8064"/>
                    <a:pt x="6289" y="5472"/>
                  </a:cubicBezTo>
                  <a:cubicBezTo>
                    <a:pt x="9889" y="2880"/>
                    <a:pt x="15684" y="1440"/>
                    <a:pt x="214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10498796" y="1960238"/>
              <a:ext cx="139701" cy="99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0" y="6536"/>
                  </a:moveTo>
                  <a:cubicBezTo>
                    <a:pt x="327" y="4286"/>
                    <a:pt x="655" y="2036"/>
                    <a:pt x="1636" y="911"/>
                  </a:cubicBezTo>
                  <a:cubicBezTo>
                    <a:pt x="2618" y="-214"/>
                    <a:pt x="4255" y="-214"/>
                    <a:pt x="5727" y="461"/>
                  </a:cubicBezTo>
                  <a:cubicBezTo>
                    <a:pt x="7200" y="1136"/>
                    <a:pt x="8509" y="2486"/>
                    <a:pt x="9164" y="4961"/>
                  </a:cubicBezTo>
                  <a:cubicBezTo>
                    <a:pt x="9818" y="7436"/>
                    <a:pt x="9818" y="11036"/>
                    <a:pt x="9000" y="13961"/>
                  </a:cubicBezTo>
                  <a:cubicBezTo>
                    <a:pt x="8182" y="16886"/>
                    <a:pt x="6545" y="19136"/>
                    <a:pt x="6709" y="20261"/>
                  </a:cubicBezTo>
                  <a:cubicBezTo>
                    <a:pt x="6873" y="21386"/>
                    <a:pt x="8836" y="21386"/>
                    <a:pt x="11618" y="20711"/>
                  </a:cubicBezTo>
                  <a:cubicBezTo>
                    <a:pt x="14400" y="20036"/>
                    <a:pt x="18000" y="18686"/>
                    <a:pt x="21600" y="17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10841696" y="1457580"/>
              <a:ext cx="161146" cy="73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600" fill="norm" stroke="1" extrusionOk="0">
                  <a:moveTo>
                    <a:pt x="0" y="0"/>
                  </a:moveTo>
                  <a:cubicBezTo>
                    <a:pt x="3323" y="1190"/>
                    <a:pt x="6646" y="2379"/>
                    <a:pt x="10246" y="4195"/>
                  </a:cubicBezTo>
                  <a:cubicBezTo>
                    <a:pt x="13846" y="6010"/>
                    <a:pt x="17723" y="8452"/>
                    <a:pt x="19662" y="10581"/>
                  </a:cubicBezTo>
                  <a:cubicBezTo>
                    <a:pt x="21600" y="12710"/>
                    <a:pt x="21600" y="14525"/>
                    <a:pt x="19385" y="16310"/>
                  </a:cubicBezTo>
                  <a:cubicBezTo>
                    <a:pt x="17169" y="18094"/>
                    <a:pt x="12738" y="19847"/>
                    <a:pt x="9692" y="20723"/>
                  </a:cubicBezTo>
                  <a:cubicBezTo>
                    <a:pt x="6646" y="21600"/>
                    <a:pt x="4985" y="21600"/>
                    <a:pt x="33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402296" y="2565819"/>
              <a:ext cx="11264901" cy="606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1457"/>
                  </a:moveTo>
                  <a:cubicBezTo>
                    <a:pt x="138" y="857"/>
                    <a:pt x="276" y="257"/>
                    <a:pt x="414" y="69"/>
                  </a:cubicBezTo>
                  <a:cubicBezTo>
                    <a:pt x="552" y="-118"/>
                    <a:pt x="690" y="107"/>
                    <a:pt x="836" y="369"/>
                  </a:cubicBezTo>
                  <a:cubicBezTo>
                    <a:pt x="982" y="632"/>
                    <a:pt x="1136" y="932"/>
                    <a:pt x="1291" y="1157"/>
                  </a:cubicBezTo>
                  <a:cubicBezTo>
                    <a:pt x="1445" y="1382"/>
                    <a:pt x="1599" y="1532"/>
                    <a:pt x="1743" y="1644"/>
                  </a:cubicBezTo>
                  <a:cubicBezTo>
                    <a:pt x="1887" y="1757"/>
                    <a:pt x="2021" y="1832"/>
                    <a:pt x="2161" y="1869"/>
                  </a:cubicBezTo>
                  <a:cubicBezTo>
                    <a:pt x="2301" y="1907"/>
                    <a:pt x="2447" y="1907"/>
                    <a:pt x="2606" y="1907"/>
                  </a:cubicBezTo>
                  <a:cubicBezTo>
                    <a:pt x="2764" y="1907"/>
                    <a:pt x="2934" y="1907"/>
                    <a:pt x="3107" y="1944"/>
                  </a:cubicBezTo>
                  <a:cubicBezTo>
                    <a:pt x="3279" y="1982"/>
                    <a:pt x="3454" y="2057"/>
                    <a:pt x="3604" y="2132"/>
                  </a:cubicBezTo>
                  <a:cubicBezTo>
                    <a:pt x="3754" y="2207"/>
                    <a:pt x="3880" y="2282"/>
                    <a:pt x="4006" y="2357"/>
                  </a:cubicBezTo>
                  <a:cubicBezTo>
                    <a:pt x="4132" y="2432"/>
                    <a:pt x="4257" y="2507"/>
                    <a:pt x="4387" y="2582"/>
                  </a:cubicBezTo>
                  <a:cubicBezTo>
                    <a:pt x="4517" y="2657"/>
                    <a:pt x="4651" y="2732"/>
                    <a:pt x="4791" y="2807"/>
                  </a:cubicBezTo>
                  <a:cubicBezTo>
                    <a:pt x="4931" y="2882"/>
                    <a:pt x="5077" y="2957"/>
                    <a:pt x="5217" y="3032"/>
                  </a:cubicBezTo>
                  <a:cubicBezTo>
                    <a:pt x="5357" y="3107"/>
                    <a:pt x="5491" y="3182"/>
                    <a:pt x="5637" y="3219"/>
                  </a:cubicBezTo>
                  <a:cubicBezTo>
                    <a:pt x="5784" y="3257"/>
                    <a:pt x="5942" y="3257"/>
                    <a:pt x="6096" y="3294"/>
                  </a:cubicBezTo>
                  <a:cubicBezTo>
                    <a:pt x="6250" y="3332"/>
                    <a:pt x="6400" y="3407"/>
                    <a:pt x="6557" y="3482"/>
                  </a:cubicBezTo>
                  <a:cubicBezTo>
                    <a:pt x="6713" y="3557"/>
                    <a:pt x="6875" y="3632"/>
                    <a:pt x="7034" y="3707"/>
                  </a:cubicBezTo>
                  <a:cubicBezTo>
                    <a:pt x="7192" y="3782"/>
                    <a:pt x="7346" y="3857"/>
                    <a:pt x="7506" y="3932"/>
                  </a:cubicBezTo>
                  <a:cubicBezTo>
                    <a:pt x="7667" y="4007"/>
                    <a:pt x="7833" y="4082"/>
                    <a:pt x="7995" y="4157"/>
                  </a:cubicBezTo>
                  <a:cubicBezTo>
                    <a:pt x="8158" y="4232"/>
                    <a:pt x="8316" y="4307"/>
                    <a:pt x="8480" y="4382"/>
                  </a:cubicBezTo>
                  <a:cubicBezTo>
                    <a:pt x="8645" y="4457"/>
                    <a:pt x="8815" y="4532"/>
                    <a:pt x="8990" y="4644"/>
                  </a:cubicBezTo>
                  <a:cubicBezTo>
                    <a:pt x="9164" y="4757"/>
                    <a:pt x="9343" y="4907"/>
                    <a:pt x="9515" y="5019"/>
                  </a:cubicBezTo>
                  <a:cubicBezTo>
                    <a:pt x="9688" y="5132"/>
                    <a:pt x="9854" y="5207"/>
                    <a:pt x="10023" y="5282"/>
                  </a:cubicBezTo>
                  <a:cubicBezTo>
                    <a:pt x="10191" y="5357"/>
                    <a:pt x="10362" y="5432"/>
                    <a:pt x="10494" y="5507"/>
                  </a:cubicBezTo>
                  <a:cubicBezTo>
                    <a:pt x="10625" y="5582"/>
                    <a:pt x="10719" y="5657"/>
                    <a:pt x="10810" y="5694"/>
                  </a:cubicBezTo>
                  <a:cubicBezTo>
                    <a:pt x="10901" y="5732"/>
                    <a:pt x="10991" y="5732"/>
                    <a:pt x="11169" y="5844"/>
                  </a:cubicBezTo>
                  <a:cubicBezTo>
                    <a:pt x="11348" y="5957"/>
                    <a:pt x="11616" y="6182"/>
                    <a:pt x="11841" y="6369"/>
                  </a:cubicBezTo>
                  <a:cubicBezTo>
                    <a:pt x="12066" y="6557"/>
                    <a:pt x="12249" y="6707"/>
                    <a:pt x="12383" y="6819"/>
                  </a:cubicBezTo>
                  <a:cubicBezTo>
                    <a:pt x="12517" y="6932"/>
                    <a:pt x="12602" y="7007"/>
                    <a:pt x="12693" y="7082"/>
                  </a:cubicBezTo>
                  <a:cubicBezTo>
                    <a:pt x="12785" y="7157"/>
                    <a:pt x="12882" y="7232"/>
                    <a:pt x="12975" y="7307"/>
                  </a:cubicBezTo>
                  <a:cubicBezTo>
                    <a:pt x="13069" y="7382"/>
                    <a:pt x="13158" y="7457"/>
                    <a:pt x="13251" y="7569"/>
                  </a:cubicBezTo>
                  <a:cubicBezTo>
                    <a:pt x="13345" y="7682"/>
                    <a:pt x="13442" y="7832"/>
                    <a:pt x="13533" y="7944"/>
                  </a:cubicBezTo>
                  <a:cubicBezTo>
                    <a:pt x="13625" y="8057"/>
                    <a:pt x="13710" y="8132"/>
                    <a:pt x="13801" y="8207"/>
                  </a:cubicBezTo>
                  <a:cubicBezTo>
                    <a:pt x="13893" y="8282"/>
                    <a:pt x="13990" y="8357"/>
                    <a:pt x="14083" y="8432"/>
                  </a:cubicBezTo>
                  <a:cubicBezTo>
                    <a:pt x="14177" y="8507"/>
                    <a:pt x="14266" y="8582"/>
                    <a:pt x="14359" y="8694"/>
                  </a:cubicBezTo>
                  <a:cubicBezTo>
                    <a:pt x="14453" y="8807"/>
                    <a:pt x="14550" y="8957"/>
                    <a:pt x="14641" y="9069"/>
                  </a:cubicBezTo>
                  <a:cubicBezTo>
                    <a:pt x="14733" y="9182"/>
                    <a:pt x="14818" y="9257"/>
                    <a:pt x="14915" y="9369"/>
                  </a:cubicBezTo>
                  <a:cubicBezTo>
                    <a:pt x="15013" y="9482"/>
                    <a:pt x="15122" y="9632"/>
                    <a:pt x="15218" y="9744"/>
                  </a:cubicBezTo>
                  <a:cubicBezTo>
                    <a:pt x="15313" y="9857"/>
                    <a:pt x="15394" y="9932"/>
                    <a:pt x="15484" y="10044"/>
                  </a:cubicBezTo>
                  <a:cubicBezTo>
                    <a:pt x="15573" y="10157"/>
                    <a:pt x="15670" y="10307"/>
                    <a:pt x="15762" y="10457"/>
                  </a:cubicBezTo>
                  <a:cubicBezTo>
                    <a:pt x="15853" y="10607"/>
                    <a:pt x="15938" y="10757"/>
                    <a:pt x="16034" y="10907"/>
                  </a:cubicBezTo>
                  <a:cubicBezTo>
                    <a:pt x="16129" y="11057"/>
                    <a:pt x="16234" y="11207"/>
                    <a:pt x="16377" y="11394"/>
                  </a:cubicBezTo>
                  <a:cubicBezTo>
                    <a:pt x="16519" y="11582"/>
                    <a:pt x="16697" y="11807"/>
                    <a:pt x="16876" y="12069"/>
                  </a:cubicBezTo>
                  <a:cubicBezTo>
                    <a:pt x="17054" y="12332"/>
                    <a:pt x="17233" y="12632"/>
                    <a:pt x="17367" y="12820"/>
                  </a:cubicBezTo>
                  <a:cubicBezTo>
                    <a:pt x="17501" y="13007"/>
                    <a:pt x="17590" y="13082"/>
                    <a:pt x="17771" y="13344"/>
                  </a:cubicBezTo>
                  <a:cubicBezTo>
                    <a:pt x="17951" y="13607"/>
                    <a:pt x="18223" y="14057"/>
                    <a:pt x="18448" y="14470"/>
                  </a:cubicBezTo>
                  <a:cubicBezTo>
                    <a:pt x="18674" y="14882"/>
                    <a:pt x="18852" y="15257"/>
                    <a:pt x="19023" y="15595"/>
                  </a:cubicBezTo>
                  <a:cubicBezTo>
                    <a:pt x="19193" y="15932"/>
                    <a:pt x="19356" y="16232"/>
                    <a:pt x="19516" y="16569"/>
                  </a:cubicBezTo>
                  <a:cubicBezTo>
                    <a:pt x="19676" y="16907"/>
                    <a:pt x="19834" y="17282"/>
                    <a:pt x="20023" y="17694"/>
                  </a:cubicBezTo>
                  <a:cubicBezTo>
                    <a:pt x="20212" y="18107"/>
                    <a:pt x="20431" y="18557"/>
                    <a:pt x="20640" y="19044"/>
                  </a:cubicBezTo>
                  <a:cubicBezTo>
                    <a:pt x="20849" y="19532"/>
                    <a:pt x="21048" y="20057"/>
                    <a:pt x="21206" y="20470"/>
                  </a:cubicBezTo>
                  <a:cubicBezTo>
                    <a:pt x="21365" y="20882"/>
                    <a:pt x="21482" y="21182"/>
                    <a:pt x="2160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1215459" y="3473619"/>
              <a:ext cx="266338" cy="38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397" fill="norm" stroke="1" extrusionOk="0">
                  <a:moveTo>
                    <a:pt x="4085" y="6134"/>
                  </a:moveTo>
                  <a:cubicBezTo>
                    <a:pt x="3742" y="9870"/>
                    <a:pt x="3400" y="13607"/>
                    <a:pt x="3057" y="15767"/>
                  </a:cubicBezTo>
                  <a:cubicBezTo>
                    <a:pt x="2714" y="17927"/>
                    <a:pt x="2371" y="18510"/>
                    <a:pt x="2028" y="19328"/>
                  </a:cubicBezTo>
                  <a:cubicBezTo>
                    <a:pt x="1685" y="20145"/>
                    <a:pt x="1342" y="21196"/>
                    <a:pt x="1000" y="21371"/>
                  </a:cubicBezTo>
                  <a:cubicBezTo>
                    <a:pt x="657" y="21546"/>
                    <a:pt x="314" y="20845"/>
                    <a:pt x="142" y="18218"/>
                  </a:cubicBezTo>
                  <a:cubicBezTo>
                    <a:pt x="-29" y="15591"/>
                    <a:pt x="-29" y="11038"/>
                    <a:pt x="57" y="7885"/>
                  </a:cubicBezTo>
                  <a:cubicBezTo>
                    <a:pt x="142" y="4733"/>
                    <a:pt x="314" y="2982"/>
                    <a:pt x="657" y="1814"/>
                  </a:cubicBezTo>
                  <a:cubicBezTo>
                    <a:pt x="1000" y="647"/>
                    <a:pt x="1514" y="63"/>
                    <a:pt x="2028" y="4"/>
                  </a:cubicBezTo>
                  <a:cubicBezTo>
                    <a:pt x="2542" y="-54"/>
                    <a:pt x="3057" y="413"/>
                    <a:pt x="4085" y="2164"/>
                  </a:cubicBezTo>
                  <a:cubicBezTo>
                    <a:pt x="5114" y="3916"/>
                    <a:pt x="6657" y="6951"/>
                    <a:pt x="8371" y="10045"/>
                  </a:cubicBezTo>
                  <a:cubicBezTo>
                    <a:pt x="10085" y="13140"/>
                    <a:pt x="11971" y="16292"/>
                    <a:pt x="13257" y="18043"/>
                  </a:cubicBezTo>
                  <a:cubicBezTo>
                    <a:pt x="14542" y="19795"/>
                    <a:pt x="15228" y="20145"/>
                    <a:pt x="15828" y="20087"/>
                  </a:cubicBezTo>
                  <a:cubicBezTo>
                    <a:pt x="16428" y="20028"/>
                    <a:pt x="16942" y="19561"/>
                    <a:pt x="17628" y="17460"/>
                  </a:cubicBezTo>
                  <a:cubicBezTo>
                    <a:pt x="18314" y="15358"/>
                    <a:pt x="19171" y="11622"/>
                    <a:pt x="19685" y="8703"/>
                  </a:cubicBezTo>
                  <a:cubicBezTo>
                    <a:pt x="20200" y="5784"/>
                    <a:pt x="20371" y="3682"/>
                    <a:pt x="20457" y="2223"/>
                  </a:cubicBezTo>
                  <a:cubicBezTo>
                    <a:pt x="20542" y="763"/>
                    <a:pt x="20542" y="-54"/>
                    <a:pt x="20714" y="63"/>
                  </a:cubicBezTo>
                  <a:cubicBezTo>
                    <a:pt x="20885" y="180"/>
                    <a:pt x="21228" y="1230"/>
                    <a:pt x="21571" y="2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1552589" y="3631015"/>
              <a:ext cx="107277" cy="156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073" fill="norm" stroke="1" extrusionOk="0">
                  <a:moveTo>
                    <a:pt x="11030" y="7441"/>
                  </a:moveTo>
                  <a:cubicBezTo>
                    <a:pt x="11030" y="6020"/>
                    <a:pt x="11030" y="4599"/>
                    <a:pt x="10407" y="3178"/>
                  </a:cubicBezTo>
                  <a:cubicBezTo>
                    <a:pt x="9784" y="1756"/>
                    <a:pt x="8538" y="335"/>
                    <a:pt x="7084" y="51"/>
                  </a:cubicBezTo>
                  <a:cubicBezTo>
                    <a:pt x="5630" y="-233"/>
                    <a:pt x="3969" y="620"/>
                    <a:pt x="2515" y="3746"/>
                  </a:cubicBezTo>
                  <a:cubicBezTo>
                    <a:pt x="1061" y="6872"/>
                    <a:pt x="-185" y="12272"/>
                    <a:pt x="23" y="15683"/>
                  </a:cubicBezTo>
                  <a:cubicBezTo>
                    <a:pt x="230" y="19093"/>
                    <a:pt x="1892" y="20514"/>
                    <a:pt x="5007" y="20941"/>
                  </a:cubicBezTo>
                  <a:cubicBezTo>
                    <a:pt x="8123" y="21367"/>
                    <a:pt x="12692" y="20799"/>
                    <a:pt x="16015" y="18667"/>
                  </a:cubicBezTo>
                  <a:cubicBezTo>
                    <a:pt x="19338" y="16535"/>
                    <a:pt x="21415" y="12841"/>
                    <a:pt x="21000" y="9999"/>
                  </a:cubicBezTo>
                  <a:cubicBezTo>
                    <a:pt x="20584" y="7156"/>
                    <a:pt x="17677" y="5167"/>
                    <a:pt x="14561" y="4599"/>
                  </a:cubicBezTo>
                  <a:cubicBezTo>
                    <a:pt x="11446" y="4030"/>
                    <a:pt x="8123" y="4883"/>
                    <a:pt x="4800" y="5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1723096" y="3616580"/>
              <a:ext cx="101601" cy="186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1456"/>
                  </a:moveTo>
                  <a:cubicBezTo>
                    <a:pt x="4950" y="5582"/>
                    <a:pt x="9900" y="9708"/>
                    <a:pt x="12600" y="12499"/>
                  </a:cubicBezTo>
                  <a:cubicBezTo>
                    <a:pt x="15300" y="15290"/>
                    <a:pt x="15750" y="16746"/>
                    <a:pt x="15525" y="18202"/>
                  </a:cubicBezTo>
                  <a:cubicBezTo>
                    <a:pt x="15300" y="19658"/>
                    <a:pt x="14400" y="21115"/>
                    <a:pt x="13275" y="21357"/>
                  </a:cubicBezTo>
                  <a:cubicBezTo>
                    <a:pt x="12150" y="21600"/>
                    <a:pt x="10800" y="20629"/>
                    <a:pt x="10125" y="17717"/>
                  </a:cubicBezTo>
                  <a:cubicBezTo>
                    <a:pt x="9450" y="14804"/>
                    <a:pt x="9450" y="9951"/>
                    <a:pt x="11475" y="6674"/>
                  </a:cubicBezTo>
                  <a:cubicBezTo>
                    <a:pt x="13500" y="3398"/>
                    <a:pt x="17550" y="169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1920672" y="3610230"/>
              <a:ext cx="208825" cy="149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56" fill="norm" stroke="1" extrusionOk="0">
                  <a:moveTo>
                    <a:pt x="580" y="0"/>
                  </a:moveTo>
                  <a:cubicBezTo>
                    <a:pt x="798" y="5476"/>
                    <a:pt x="1016" y="10952"/>
                    <a:pt x="907" y="14907"/>
                  </a:cubicBezTo>
                  <a:cubicBezTo>
                    <a:pt x="798" y="18862"/>
                    <a:pt x="361" y="21296"/>
                    <a:pt x="143" y="21448"/>
                  </a:cubicBezTo>
                  <a:cubicBezTo>
                    <a:pt x="-75" y="21600"/>
                    <a:pt x="-75" y="19470"/>
                    <a:pt x="361" y="16580"/>
                  </a:cubicBezTo>
                  <a:cubicBezTo>
                    <a:pt x="798" y="13690"/>
                    <a:pt x="1670" y="10039"/>
                    <a:pt x="2543" y="7758"/>
                  </a:cubicBezTo>
                  <a:cubicBezTo>
                    <a:pt x="3416" y="5476"/>
                    <a:pt x="4289" y="4563"/>
                    <a:pt x="4943" y="4868"/>
                  </a:cubicBezTo>
                  <a:cubicBezTo>
                    <a:pt x="5598" y="5172"/>
                    <a:pt x="6034" y="6693"/>
                    <a:pt x="6361" y="8975"/>
                  </a:cubicBezTo>
                  <a:cubicBezTo>
                    <a:pt x="6689" y="11256"/>
                    <a:pt x="6907" y="14299"/>
                    <a:pt x="7234" y="16580"/>
                  </a:cubicBezTo>
                  <a:cubicBezTo>
                    <a:pt x="7561" y="18862"/>
                    <a:pt x="7998" y="20383"/>
                    <a:pt x="8543" y="19623"/>
                  </a:cubicBezTo>
                  <a:cubicBezTo>
                    <a:pt x="9089" y="18862"/>
                    <a:pt x="9743" y="15820"/>
                    <a:pt x="10507" y="12777"/>
                  </a:cubicBezTo>
                  <a:cubicBezTo>
                    <a:pt x="11270" y="9735"/>
                    <a:pt x="12143" y="6693"/>
                    <a:pt x="13125" y="4868"/>
                  </a:cubicBezTo>
                  <a:cubicBezTo>
                    <a:pt x="14107" y="3042"/>
                    <a:pt x="15198" y="2434"/>
                    <a:pt x="16070" y="2738"/>
                  </a:cubicBezTo>
                  <a:cubicBezTo>
                    <a:pt x="16943" y="3042"/>
                    <a:pt x="17598" y="4259"/>
                    <a:pt x="18034" y="6541"/>
                  </a:cubicBezTo>
                  <a:cubicBezTo>
                    <a:pt x="18470" y="8823"/>
                    <a:pt x="18689" y="12169"/>
                    <a:pt x="19234" y="14451"/>
                  </a:cubicBezTo>
                  <a:cubicBezTo>
                    <a:pt x="19780" y="16732"/>
                    <a:pt x="20652" y="17949"/>
                    <a:pt x="21525" y="19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2133965" y="3401397"/>
              <a:ext cx="243182" cy="34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26" fill="norm" stroke="1" extrusionOk="0">
                  <a:moveTo>
                    <a:pt x="4634" y="18693"/>
                  </a:moveTo>
                  <a:cubicBezTo>
                    <a:pt x="5007" y="17913"/>
                    <a:pt x="5379" y="17132"/>
                    <a:pt x="5659" y="16416"/>
                  </a:cubicBezTo>
                  <a:cubicBezTo>
                    <a:pt x="5938" y="15701"/>
                    <a:pt x="6124" y="15050"/>
                    <a:pt x="5752" y="14790"/>
                  </a:cubicBezTo>
                  <a:cubicBezTo>
                    <a:pt x="5379" y="14530"/>
                    <a:pt x="4448" y="14660"/>
                    <a:pt x="3424" y="15310"/>
                  </a:cubicBezTo>
                  <a:cubicBezTo>
                    <a:pt x="2400" y="15961"/>
                    <a:pt x="1283" y="17132"/>
                    <a:pt x="631" y="18043"/>
                  </a:cubicBezTo>
                  <a:cubicBezTo>
                    <a:pt x="-21" y="18954"/>
                    <a:pt x="-207" y="19604"/>
                    <a:pt x="259" y="19995"/>
                  </a:cubicBezTo>
                  <a:cubicBezTo>
                    <a:pt x="724" y="20385"/>
                    <a:pt x="1841" y="20515"/>
                    <a:pt x="2772" y="20320"/>
                  </a:cubicBezTo>
                  <a:cubicBezTo>
                    <a:pt x="3703" y="20125"/>
                    <a:pt x="4448" y="19604"/>
                    <a:pt x="5379" y="19669"/>
                  </a:cubicBezTo>
                  <a:cubicBezTo>
                    <a:pt x="6310" y="19734"/>
                    <a:pt x="7427" y="20385"/>
                    <a:pt x="8452" y="20775"/>
                  </a:cubicBezTo>
                  <a:cubicBezTo>
                    <a:pt x="9476" y="21166"/>
                    <a:pt x="10407" y="21296"/>
                    <a:pt x="11338" y="20971"/>
                  </a:cubicBezTo>
                  <a:cubicBezTo>
                    <a:pt x="12269" y="20645"/>
                    <a:pt x="13200" y="19865"/>
                    <a:pt x="14317" y="17522"/>
                  </a:cubicBezTo>
                  <a:cubicBezTo>
                    <a:pt x="15434" y="15180"/>
                    <a:pt x="16738" y="11277"/>
                    <a:pt x="17762" y="8414"/>
                  </a:cubicBezTo>
                  <a:cubicBezTo>
                    <a:pt x="18786" y="5551"/>
                    <a:pt x="19531" y="3730"/>
                    <a:pt x="19996" y="2428"/>
                  </a:cubicBezTo>
                  <a:cubicBezTo>
                    <a:pt x="20462" y="1127"/>
                    <a:pt x="20648" y="346"/>
                    <a:pt x="20276" y="86"/>
                  </a:cubicBezTo>
                  <a:cubicBezTo>
                    <a:pt x="19903" y="-174"/>
                    <a:pt x="18972" y="86"/>
                    <a:pt x="17948" y="1843"/>
                  </a:cubicBezTo>
                  <a:cubicBezTo>
                    <a:pt x="16924" y="3599"/>
                    <a:pt x="15807" y="6853"/>
                    <a:pt x="15527" y="9845"/>
                  </a:cubicBezTo>
                  <a:cubicBezTo>
                    <a:pt x="15248" y="12838"/>
                    <a:pt x="15807" y="15571"/>
                    <a:pt x="16924" y="17457"/>
                  </a:cubicBezTo>
                  <a:cubicBezTo>
                    <a:pt x="18041" y="19344"/>
                    <a:pt x="19717" y="20385"/>
                    <a:pt x="21393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2569591" y="3376229"/>
              <a:ext cx="118706" cy="362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389" fill="norm" stroke="1" extrusionOk="0">
                  <a:moveTo>
                    <a:pt x="19768" y="2941"/>
                  </a:moveTo>
                  <a:cubicBezTo>
                    <a:pt x="19768" y="2316"/>
                    <a:pt x="19768" y="1692"/>
                    <a:pt x="19209" y="1130"/>
                  </a:cubicBezTo>
                  <a:cubicBezTo>
                    <a:pt x="18651" y="568"/>
                    <a:pt x="17533" y="69"/>
                    <a:pt x="16230" y="6"/>
                  </a:cubicBezTo>
                  <a:cubicBezTo>
                    <a:pt x="14926" y="-56"/>
                    <a:pt x="13437" y="319"/>
                    <a:pt x="10830" y="1817"/>
                  </a:cubicBezTo>
                  <a:cubicBezTo>
                    <a:pt x="8223" y="3315"/>
                    <a:pt x="4499" y="5937"/>
                    <a:pt x="2264" y="8621"/>
                  </a:cubicBezTo>
                  <a:cubicBezTo>
                    <a:pt x="30" y="11306"/>
                    <a:pt x="-715" y="14053"/>
                    <a:pt x="775" y="16238"/>
                  </a:cubicBezTo>
                  <a:cubicBezTo>
                    <a:pt x="2264" y="18423"/>
                    <a:pt x="5988" y="20046"/>
                    <a:pt x="9713" y="20795"/>
                  </a:cubicBezTo>
                  <a:cubicBezTo>
                    <a:pt x="13437" y="21544"/>
                    <a:pt x="17161" y="21419"/>
                    <a:pt x="20885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Shape"/>
            <p:cNvSpPr/>
            <p:nvPr/>
          </p:nvSpPr>
          <p:spPr>
            <a:xfrm>
              <a:off x="2777175" y="3479890"/>
              <a:ext cx="121922" cy="189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0841" fill="norm" stroke="1" extrusionOk="0">
                  <a:moveTo>
                    <a:pt x="10804" y="3851"/>
                  </a:moveTo>
                  <a:cubicBezTo>
                    <a:pt x="9004" y="2225"/>
                    <a:pt x="7204" y="599"/>
                    <a:pt x="5584" y="135"/>
                  </a:cubicBezTo>
                  <a:cubicBezTo>
                    <a:pt x="3964" y="-330"/>
                    <a:pt x="2524" y="367"/>
                    <a:pt x="1444" y="2922"/>
                  </a:cubicBezTo>
                  <a:cubicBezTo>
                    <a:pt x="364" y="5476"/>
                    <a:pt x="-356" y="9889"/>
                    <a:pt x="184" y="13257"/>
                  </a:cubicBezTo>
                  <a:cubicBezTo>
                    <a:pt x="724" y="16625"/>
                    <a:pt x="2524" y="18947"/>
                    <a:pt x="4684" y="20109"/>
                  </a:cubicBezTo>
                  <a:cubicBezTo>
                    <a:pt x="6844" y="21270"/>
                    <a:pt x="9364" y="21270"/>
                    <a:pt x="12244" y="18483"/>
                  </a:cubicBezTo>
                  <a:cubicBezTo>
                    <a:pt x="15124" y="15696"/>
                    <a:pt x="18364" y="10122"/>
                    <a:pt x="19804" y="6638"/>
                  </a:cubicBezTo>
                  <a:cubicBezTo>
                    <a:pt x="21244" y="3154"/>
                    <a:pt x="20884" y="1760"/>
                    <a:pt x="19624" y="947"/>
                  </a:cubicBezTo>
                  <a:cubicBezTo>
                    <a:pt x="18364" y="135"/>
                    <a:pt x="16204" y="-98"/>
                    <a:pt x="14584" y="483"/>
                  </a:cubicBezTo>
                  <a:cubicBezTo>
                    <a:pt x="12964" y="1064"/>
                    <a:pt x="11884" y="2457"/>
                    <a:pt x="10804" y="3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2948646" y="3673730"/>
              <a:ext cx="762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3361396" y="3426080"/>
              <a:ext cx="25401" cy="193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0"/>
                  </a:moveTo>
                  <a:cubicBezTo>
                    <a:pt x="3600" y="6339"/>
                    <a:pt x="7200" y="12678"/>
                    <a:pt x="9000" y="16435"/>
                  </a:cubicBezTo>
                  <a:cubicBezTo>
                    <a:pt x="10800" y="20191"/>
                    <a:pt x="10800" y="21365"/>
                    <a:pt x="12600" y="21483"/>
                  </a:cubicBezTo>
                  <a:cubicBezTo>
                    <a:pt x="14400" y="21600"/>
                    <a:pt x="18000" y="20661"/>
                    <a:pt x="21600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3450296" y="3330830"/>
              <a:ext cx="165904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600" fill="norm" stroke="1" extrusionOk="0">
                  <a:moveTo>
                    <a:pt x="1580" y="0"/>
                  </a:moveTo>
                  <a:cubicBezTo>
                    <a:pt x="4215" y="343"/>
                    <a:pt x="6849" y="686"/>
                    <a:pt x="10010" y="1971"/>
                  </a:cubicBezTo>
                  <a:cubicBezTo>
                    <a:pt x="13171" y="3257"/>
                    <a:pt x="16859" y="5486"/>
                    <a:pt x="18966" y="7671"/>
                  </a:cubicBezTo>
                  <a:cubicBezTo>
                    <a:pt x="21073" y="9857"/>
                    <a:pt x="21600" y="12000"/>
                    <a:pt x="18176" y="14314"/>
                  </a:cubicBezTo>
                  <a:cubicBezTo>
                    <a:pt x="14751" y="16629"/>
                    <a:pt x="7376" y="191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4097996" y="3445130"/>
              <a:ext cx="266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7" y="14400"/>
                    <a:pt x="8914" y="7200"/>
                    <a:pt x="12514" y="3600"/>
                  </a:cubicBezTo>
                  <a:cubicBezTo>
                    <a:pt x="16114" y="0"/>
                    <a:pt x="188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4159379" y="3540380"/>
              <a:ext cx="300568" cy="18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2434" y="7200"/>
                  </a:moveTo>
                  <a:cubicBezTo>
                    <a:pt x="1217" y="12000"/>
                    <a:pt x="0" y="16800"/>
                    <a:pt x="0" y="19200"/>
                  </a:cubicBezTo>
                  <a:cubicBezTo>
                    <a:pt x="0" y="21600"/>
                    <a:pt x="1217" y="21600"/>
                    <a:pt x="4563" y="20400"/>
                  </a:cubicBezTo>
                  <a:cubicBezTo>
                    <a:pt x="7910" y="19200"/>
                    <a:pt x="13386" y="16800"/>
                    <a:pt x="16580" y="13200"/>
                  </a:cubicBezTo>
                  <a:cubicBezTo>
                    <a:pt x="19775" y="9600"/>
                    <a:pt x="20687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4186896" y="3661030"/>
              <a:ext cx="273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56" y="15120"/>
                    <a:pt x="9712" y="8640"/>
                    <a:pt x="13312" y="5040"/>
                  </a:cubicBezTo>
                  <a:cubicBezTo>
                    <a:pt x="16912" y="1440"/>
                    <a:pt x="19256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4971706" y="3310690"/>
              <a:ext cx="134229" cy="371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4" h="21276" fill="norm" stroke="1" extrusionOk="0">
                  <a:moveTo>
                    <a:pt x="16836" y="4431"/>
                  </a:moveTo>
                  <a:cubicBezTo>
                    <a:pt x="16836" y="3218"/>
                    <a:pt x="16836" y="2004"/>
                    <a:pt x="16192" y="1155"/>
                  </a:cubicBezTo>
                  <a:cubicBezTo>
                    <a:pt x="15547" y="305"/>
                    <a:pt x="14257" y="-180"/>
                    <a:pt x="11517" y="63"/>
                  </a:cubicBezTo>
                  <a:cubicBezTo>
                    <a:pt x="8777" y="305"/>
                    <a:pt x="4586" y="1276"/>
                    <a:pt x="2168" y="2550"/>
                  </a:cubicBezTo>
                  <a:cubicBezTo>
                    <a:pt x="-250" y="3824"/>
                    <a:pt x="-895" y="5402"/>
                    <a:pt x="1523" y="7344"/>
                  </a:cubicBezTo>
                  <a:cubicBezTo>
                    <a:pt x="3941" y="9285"/>
                    <a:pt x="9421" y="11591"/>
                    <a:pt x="13129" y="13290"/>
                  </a:cubicBezTo>
                  <a:cubicBezTo>
                    <a:pt x="16836" y="14989"/>
                    <a:pt x="18771" y="16081"/>
                    <a:pt x="19738" y="16930"/>
                  </a:cubicBezTo>
                  <a:cubicBezTo>
                    <a:pt x="20705" y="17780"/>
                    <a:pt x="20705" y="18386"/>
                    <a:pt x="19577" y="19114"/>
                  </a:cubicBezTo>
                  <a:cubicBezTo>
                    <a:pt x="18448" y="19842"/>
                    <a:pt x="16192" y="20692"/>
                    <a:pt x="14257" y="21056"/>
                  </a:cubicBezTo>
                  <a:cubicBezTo>
                    <a:pt x="12323" y="21420"/>
                    <a:pt x="10711" y="21299"/>
                    <a:pt x="9583" y="20935"/>
                  </a:cubicBezTo>
                  <a:cubicBezTo>
                    <a:pt x="8454" y="20571"/>
                    <a:pt x="7809" y="19964"/>
                    <a:pt x="8293" y="19054"/>
                  </a:cubicBezTo>
                  <a:cubicBezTo>
                    <a:pt x="8777" y="18144"/>
                    <a:pt x="10389" y="16930"/>
                    <a:pt x="11517" y="16202"/>
                  </a:cubicBezTo>
                  <a:cubicBezTo>
                    <a:pt x="12645" y="15474"/>
                    <a:pt x="13290" y="15231"/>
                    <a:pt x="13935" y="14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5231752" y="3318130"/>
              <a:ext cx="98145" cy="363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67" fill="norm" stroke="1" extrusionOk="0">
                  <a:moveTo>
                    <a:pt x="15794" y="0"/>
                  </a:moveTo>
                  <a:cubicBezTo>
                    <a:pt x="13496" y="375"/>
                    <a:pt x="11198" y="749"/>
                    <a:pt x="8671" y="2809"/>
                  </a:cubicBezTo>
                  <a:cubicBezTo>
                    <a:pt x="6143" y="4869"/>
                    <a:pt x="3386" y="8615"/>
                    <a:pt x="1777" y="11736"/>
                  </a:cubicBezTo>
                  <a:cubicBezTo>
                    <a:pt x="169" y="14858"/>
                    <a:pt x="-291" y="17355"/>
                    <a:pt x="169" y="18916"/>
                  </a:cubicBezTo>
                  <a:cubicBezTo>
                    <a:pt x="628" y="20476"/>
                    <a:pt x="2007" y="21101"/>
                    <a:pt x="3845" y="21350"/>
                  </a:cubicBezTo>
                  <a:cubicBezTo>
                    <a:pt x="5683" y="21600"/>
                    <a:pt x="7981" y="21475"/>
                    <a:pt x="10969" y="20726"/>
                  </a:cubicBezTo>
                  <a:cubicBezTo>
                    <a:pt x="13956" y="19977"/>
                    <a:pt x="17632" y="18603"/>
                    <a:pt x="21309" y="17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5190196" y="3476880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7486"/>
                    <a:pt x="1800" y="13371"/>
                    <a:pt x="5400" y="9771"/>
                  </a:cubicBezTo>
                  <a:cubicBezTo>
                    <a:pt x="9000" y="6171"/>
                    <a:pt x="1530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5381876" y="3463303"/>
              <a:ext cx="157571" cy="159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155" fill="norm" stroke="1" extrusionOk="0">
                  <a:moveTo>
                    <a:pt x="14528" y="6007"/>
                  </a:moveTo>
                  <a:cubicBezTo>
                    <a:pt x="12224" y="3763"/>
                    <a:pt x="9920" y="1519"/>
                    <a:pt x="8048" y="537"/>
                  </a:cubicBezTo>
                  <a:cubicBezTo>
                    <a:pt x="6176" y="-445"/>
                    <a:pt x="4736" y="-164"/>
                    <a:pt x="3440" y="2080"/>
                  </a:cubicBezTo>
                  <a:cubicBezTo>
                    <a:pt x="2144" y="4324"/>
                    <a:pt x="992" y="8532"/>
                    <a:pt x="416" y="11337"/>
                  </a:cubicBezTo>
                  <a:cubicBezTo>
                    <a:pt x="-160" y="14142"/>
                    <a:pt x="-160" y="15545"/>
                    <a:pt x="560" y="16526"/>
                  </a:cubicBezTo>
                  <a:cubicBezTo>
                    <a:pt x="1280" y="17508"/>
                    <a:pt x="2720" y="18069"/>
                    <a:pt x="4448" y="17368"/>
                  </a:cubicBezTo>
                  <a:cubicBezTo>
                    <a:pt x="6176" y="16667"/>
                    <a:pt x="8192" y="14703"/>
                    <a:pt x="9488" y="12880"/>
                  </a:cubicBezTo>
                  <a:cubicBezTo>
                    <a:pt x="10784" y="11056"/>
                    <a:pt x="11360" y="9373"/>
                    <a:pt x="12224" y="7690"/>
                  </a:cubicBezTo>
                  <a:cubicBezTo>
                    <a:pt x="13088" y="6007"/>
                    <a:pt x="14240" y="4324"/>
                    <a:pt x="14816" y="4324"/>
                  </a:cubicBezTo>
                  <a:cubicBezTo>
                    <a:pt x="15392" y="4324"/>
                    <a:pt x="15392" y="6007"/>
                    <a:pt x="16400" y="9093"/>
                  </a:cubicBezTo>
                  <a:cubicBezTo>
                    <a:pt x="17408" y="12178"/>
                    <a:pt x="19424" y="16667"/>
                    <a:pt x="21440" y="2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5571461" y="3464180"/>
              <a:ext cx="101336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fill="norm" stroke="1" extrusionOk="0">
                  <a:moveTo>
                    <a:pt x="1294" y="6400"/>
                  </a:moveTo>
                  <a:cubicBezTo>
                    <a:pt x="844" y="7733"/>
                    <a:pt x="394" y="9067"/>
                    <a:pt x="169" y="10933"/>
                  </a:cubicBezTo>
                  <a:cubicBezTo>
                    <a:pt x="-56" y="12800"/>
                    <a:pt x="-56" y="15200"/>
                    <a:pt x="169" y="15600"/>
                  </a:cubicBezTo>
                  <a:cubicBezTo>
                    <a:pt x="394" y="16000"/>
                    <a:pt x="844" y="14400"/>
                    <a:pt x="1969" y="11733"/>
                  </a:cubicBezTo>
                  <a:cubicBezTo>
                    <a:pt x="3094" y="9067"/>
                    <a:pt x="4894" y="5333"/>
                    <a:pt x="6694" y="3067"/>
                  </a:cubicBezTo>
                  <a:cubicBezTo>
                    <a:pt x="8494" y="800"/>
                    <a:pt x="10294" y="0"/>
                    <a:pt x="12094" y="0"/>
                  </a:cubicBezTo>
                  <a:cubicBezTo>
                    <a:pt x="13894" y="0"/>
                    <a:pt x="15694" y="800"/>
                    <a:pt x="17269" y="3867"/>
                  </a:cubicBezTo>
                  <a:cubicBezTo>
                    <a:pt x="18844" y="6933"/>
                    <a:pt x="20194" y="12267"/>
                    <a:pt x="20869" y="15600"/>
                  </a:cubicBezTo>
                  <a:cubicBezTo>
                    <a:pt x="21544" y="18933"/>
                    <a:pt x="21544" y="20267"/>
                    <a:pt x="215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5734355" y="3339597"/>
              <a:ext cx="131194" cy="293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261" fill="norm" stroke="1" extrusionOk="0">
                  <a:moveTo>
                    <a:pt x="14484" y="15451"/>
                  </a:moveTo>
                  <a:cubicBezTo>
                    <a:pt x="14484" y="13919"/>
                    <a:pt x="14484" y="12387"/>
                    <a:pt x="13809" y="11391"/>
                  </a:cubicBezTo>
                  <a:cubicBezTo>
                    <a:pt x="13134" y="10395"/>
                    <a:pt x="11784" y="9936"/>
                    <a:pt x="10265" y="9936"/>
                  </a:cubicBezTo>
                  <a:cubicBezTo>
                    <a:pt x="8746" y="9936"/>
                    <a:pt x="7059" y="10395"/>
                    <a:pt x="5203" y="12004"/>
                  </a:cubicBezTo>
                  <a:cubicBezTo>
                    <a:pt x="3346" y="13612"/>
                    <a:pt x="1321" y="16370"/>
                    <a:pt x="478" y="18131"/>
                  </a:cubicBezTo>
                  <a:cubicBezTo>
                    <a:pt x="-366" y="19893"/>
                    <a:pt x="-29" y="20659"/>
                    <a:pt x="984" y="21042"/>
                  </a:cubicBezTo>
                  <a:cubicBezTo>
                    <a:pt x="1996" y="21425"/>
                    <a:pt x="3684" y="21425"/>
                    <a:pt x="6384" y="20046"/>
                  </a:cubicBezTo>
                  <a:cubicBezTo>
                    <a:pt x="9084" y="18668"/>
                    <a:pt x="12797" y="15910"/>
                    <a:pt x="15497" y="12693"/>
                  </a:cubicBezTo>
                  <a:cubicBezTo>
                    <a:pt x="18197" y="9476"/>
                    <a:pt x="19884" y="5799"/>
                    <a:pt x="20559" y="3502"/>
                  </a:cubicBezTo>
                  <a:cubicBezTo>
                    <a:pt x="21234" y="1204"/>
                    <a:pt x="20897" y="285"/>
                    <a:pt x="20053" y="55"/>
                  </a:cubicBezTo>
                  <a:cubicBezTo>
                    <a:pt x="19209" y="-175"/>
                    <a:pt x="17859" y="285"/>
                    <a:pt x="16678" y="2046"/>
                  </a:cubicBezTo>
                  <a:cubicBezTo>
                    <a:pt x="15497" y="3808"/>
                    <a:pt x="14484" y="6872"/>
                    <a:pt x="14147" y="10165"/>
                  </a:cubicBezTo>
                  <a:cubicBezTo>
                    <a:pt x="13809" y="13459"/>
                    <a:pt x="14147" y="16982"/>
                    <a:pt x="14484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5892529" y="3467655"/>
              <a:ext cx="129518" cy="14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086" fill="norm" stroke="1" extrusionOk="0">
                  <a:moveTo>
                    <a:pt x="11912" y="10756"/>
                  </a:moveTo>
                  <a:cubicBezTo>
                    <a:pt x="11912" y="9190"/>
                    <a:pt x="11912" y="7625"/>
                    <a:pt x="11389" y="5590"/>
                  </a:cubicBezTo>
                  <a:cubicBezTo>
                    <a:pt x="10866" y="3556"/>
                    <a:pt x="9821" y="1051"/>
                    <a:pt x="8428" y="269"/>
                  </a:cubicBezTo>
                  <a:cubicBezTo>
                    <a:pt x="7034" y="-514"/>
                    <a:pt x="5292" y="425"/>
                    <a:pt x="3724" y="2929"/>
                  </a:cubicBezTo>
                  <a:cubicBezTo>
                    <a:pt x="2157" y="5434"/>
                    <a:pt x="763" y="9503"/>
                    <a:pt x="241" y="12321"/>
                  </a:cubicBezTo>
                  <a:cubicBezTo>
                    <a:pt x="-282" y="15138"/>
                    <a:pt x="66" y="16703"/>
                    <a:pt x="1112" y="17643"/>
                  </a:cubicBezTo>
                  <a:cubicBezTo>
                    <a:pt x="2157" y="18582"/>
                    <a:pt x="3899" y="18895"/>
                    <a:pt x="5989" y="18112"/>
                  </a:cubicBezTo>
                  <a:cubicBezTo>
                    <a:pt x="8079" y="17329"/>
                    <a:pt x="10518" y="15451"/>
                    <a:pt x="11912" y="15295"/>
                  </a:cubicBezTo>
                  <a:cubicBezTo>
                    <a:pt x="13305" y="15138"/>
                    <a:pt x="13653" y="16703"/>
                    <a:pt x="15047" y="17956"/>
                  </a:cubicBezTo>
                  <a:cubicBezTo>
                    <a:pt x="16441" y="19208"/>
                    <a:pt x="18879" y="20147"/>
                    <a:pt x="21318" y="21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6053796" y="3464180"/>
              <a:ext cx="95251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836"/>
                  </a:moveTo>
                  <a:cubicBezTo>
                    <a:pt x="3840" y="6770"/>
                    <a:pt x="7680" y="8704"/>
                    <a:pt x="10080" y="10961"/>
                  </a:cubicBezTo>
                  <a:cubicBezTo>
                    <a:pt x="12480" y="13218"/>
                    <a:pt x="13440" y="15797"/>
                    <a:pt x="13440" y="17893"/>
                  </a:cubicBezTo>
                  <a:cubicBezTo>
                    <a:pt x="13440" y="19988"/>
                    <a:pt x="12480" y="21600"/>
                    <a:pt x="11520" y="21600"/>
                  </a:cubicBezTo>
                  <a:cubicBezTo>
                    <a:pt x="10560" y="21600"/>
                    <a:pt x="9600" y="19988"/>
                    <a:pt x="9360" y="16925"/>
                  </a:cubicBezTo>
                  <a:cubicBezTo>
                    <a:pt x="9120" y="13863"/>
                    <a:pt x="9600" y="9349"/>
                    <a:pt x="11760" y="6287"/>
                  </a:cubicBezTo>
                  <a:cubicBezTo>
                    <a:pt x="13920" y="3224"/>
                    <a:pt x="17760" y="16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6213919" y="3254493"/>
              <a:ext cx="181128" cy="351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231" fill="norm" stroke="1" extrusionOk="0">
                  <a:moveTo>
                    <a:pt x="13991" y="18413"/>
                  </a:moveTo>
                  <a:cubicBezTo>
                    <a:pt x="12998" y="16752"/>
                    <a:pt x="12005" y="15090"/>
                    <a:pt x="11136" y="14004"/>
                  </a:cubicBezTo>
                  <a:cubicBezTo>
                    <a:pt x="10267" y="12917"/>
                    <a:pt x="9522" y="12406"/>
                    <a:pt x="8529" y="12215"/>
                  </a:cubicBezTo>
                  <a:cubicBezTo>
                    <a:pt x="7536" y="12023"/>
                    <a:pt x="6294" y="12151"/>
                    <a:pt x="4805" y="13173"/>
                  </a:cubicBezTo>
                  <a:cubicBezTo>
                    <a:pt x="3315" y="14196"/>
                    <a:pt x="1577" y="16113"/>
                    <a:pt x="708" y="17391"/>
                  </a:cubicBezTo>
                  <a:cubicBezTo>
                    <a:pt x="-161" y="18669"/>
                    <a:pt x="-161" y="19308"/>
                    <a:pt x="336" y="19883"/>
                  </a:cubicBezTo>
                  <a:cubicBezTo>
                    <a:pt x="832" y="20458"/>
                    <a:pt x="1825" y="20970"/>
                    <a:pt x="2942" y="21161"/>
                  </a:cubicBezTo>
                  <a:cubicBezTo>
                    <a:pt x="4060" y="21353"/>
                    <a:pt x="5301" y="21225"/>
                    <a:pt x="7411" y="19819"/>
                  </a:cubicBezTo>
                  <a:cubicBezTo>
                    <a:pt x="9522" y="18413"/>
                    <a:pt x="12501" y="15729"/>
                    <a:pt x="14984" y="12790"/>
                  </a:cubicBezTo>
                  <a:cubicBezTo>
                    <a:pt x="17467" y="9850"/>
                    <a:pt x="19453" y="6655"/>
                    <a:pt x="20446" y="4482"/>
                  </a:cubicBezTo>
                  <a:cubicBezTo>
                    <a:pt x="21439" y="2309"/>
                    <a:pt x="21439" y="1159"/>
                    <a:pt x="20818" y="520"/>
                  </a:cubicBezTo>
                  <a:cubicBezTo>
                    <a:pt x="20198" y="-119"/>
                    <a:pt x="18956" y="-247"/>
                    <a:pt x="17342" y="584"/>
                  </a:cubicBezTo>
                  <a:cubicBezTo>
                    <a:pt x="15729" y="1415"/>
                    <a:pt x="13742" y="3204"/>
                    <a:pt x="12501" y="5760"/>
                  </a:cubicBezTo>
                  <a:cubicBezTo>
                    <a:pt x="11260" y="8316"/>
                    <a:pt x="10763" y="11639"/>
                    <a:pt x="11756" y="14260"/>
                  </a:cubicBezTo>
                  <a:cubicBezTo>
                    <a:pt x="12749" y="16880"/>
                    <a:pt x="15232" y="18797"/>
                    <a:pt x="17715" y="20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6919513" y="3272548"/>
              <a:ext cx="213784" cy="393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428" y="7339"/>
                  </a:moveTo>
                  <a:cubicBezTo>
                    <a:pt x="855" y="6645"/>
                    <a:pt x="1283" y="5952"/>
                    <a:pt x="1604" y="5895"/>
                  </a:cubicBezTo>
                  <a:cubicBezTo>
                    <a:pt x="1925" y="5837"/>
                    <a:pt x="2139" y="6414"/>
                    <a:pt x="2139" y="8551"/>
                  </a:cubicBezTo>
                  <a:cubicBezTo>
                    <a:pt x="2139" y="10688"/>
                    <a:pt x="1925" y="14385"/>
                    <a:pt x="1711" y="16521"/>
                  </a:cubicBezTo>
                  <a:cubicBezTo>
                    <a:pt x="1497" y="18658"/>
                    <a:pt x="1283" y="19236"/>
                    <a:pt x="1069" y="19929"/>
                  </a:cubicBezTo>
                  <a:cubicBezTo>
                    <a:pt x="855" y="20622"/>
                    <a:pt x="642" y="21430"/>
                    <a:pt x="428" y="21488"/>
                  </a:cubicBezTo>
                  <a:cubicBezTo>
                    <a:pt x="214" y="21546"/>
                    <a:pt x="0" y="20853"/>
                    <a:pt x="0" y="18312"/>
                  </a:cubicBezTo>
                  <a:cubicBezTo>
                    <a:pt x="0" y="15771"/>
                    <a:pt x="214" y="11381"/>
                    <a:pt x="428" y="8840"/>
                  </a:cubicBezTo>
                  <a:cubicBezTo>
                    <a:pt x="642" y="6299"/>
                    <a:pt x="855" y="5606"/>
                    <a:pt x="1176" y="4971"/>
                  </a:cubicBezTo>
                  <a:cubicBezTo>
                    <a:pt x="1497" y="4335"/>
                    <a:pt x="1925" y="3758"/>
                    <a:pt x="2673" y="3469"/>
                  </a:cubicBezTo>
                  <a:cubicBezTo>
                    <a:pt x="3422" y="3180"/>
                    <a:pt x="4491" y="3180"/>
                    <a:pt x="5560" y="3758"/>
                  </a:cubicBezTo>
                  <a:cubicBezTo>
                    <a:pt x="6630" y="4335"/>
                    <a:pt x="7699" y="5490"/>
                    <a:pt x="8982" y="7454"/>
                  </a:cubicBezTo>
                  <a:cubicBezTo>
                    <a:pt x="10265" y="9418"/>
                    <a:pt x="11762" y="12190"/>
                    <a:pt x="12832" y="13865"/>
                  </a:cubicBezTo>
                  <a:cubicBezTo>
                    <a:pt x="13901" y="15540"/>
                    <a:pt x="14543" y="16117"/>
                    <a:pt x="15184" y="16117"/>
                  </a:cubicBezTo>
                  <a:cubicBezTo>
                    <a:pt x="15826" y="16117"/>
                    <a:pt x="16467" y="15540"/>
                    <a:pt x="17323" y="13229"/>
                  </a:cubicBezTo>
                  <a:cubicBezTo>
                    <a:pt x="18178" y="10919"/>
                    <a:pt x="19248" y="6876"/>
                    <a:pt x="19782" y="4566"/>
                  </a:cubicBezTo>
                  <a:cubicBezTo>
                    <a:pt x="20317" y="2256"/>
                    <a:pt x="20317" y="1679"/>
                    <a:pt x="20317" y="1101"/>
                  </a:cubicBezTo>
                  <a:cubicBezTo>
                    <a:pt x="20317" y="524"/>
                    <a:pt x="20317" y="-54"/>
                    <a:pt x="20531" y="4"/>
                  </a:cubicBezTo>
                  <a:cubicBezTo>
                    <a:pt x="20745" y="62"/>
                    <a:pt x="21172" y="755"/>
                    <a:pt x="21600" y="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7170177" y="3453069"/>
              <a:ext cx="87234" cy="133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941" fill="norm" stroke="1" extrusionOk="0">
                  <a:moveTo>
                    <a:pt x="16866" y="3739"/>
                  </a:moveTo>
                  <a:cubicBezTo>
                    <a:pt x="14354" y="2409"/>
                    <a:pt x="11843" y="1080"/>
                    <a:pt x="9331" y="416"/>
                  </a:cubicBezTo>
                  <a:cubicBezTo>
                    <a:pt x="6820" y="-249"/>
                    <a:pt x="4308" y="-249"/>
                    <a:pt x="2550" y="1413"/>
                  </a:cubicBezTo>
                  <a:cubicBezTo>
                    <a:pt x="792" y="3074"/>
                    <a:pt x="-213" y="6397"/>
                    <a:pt x="38" y="9554"/>
                  </a:cubicBezTo>
                  <a:cubicBezTo>
                    <a:pt x="289" y="12711"/>
                    <a:pt x="1796" y="15702"/>
                    <a:pt x="3806" y="17529"/>
                  </a:cubicBezTo>
                  <a:cubicBezTo>
                    <a:pt x="5815" y="19357"/>
                    <a:pt x="8327" y="20022"/>
                    <a:pt x="10838" y="20520"/>
                  </a:cubicBezTo>
                  <a:cubicBezTo>
                    <a:pt x="13350" y="21019"/>
                    <a:pt x="15861" y="21351"/>
                    <a:pt x="17871" y="19856"/>
                  </a:cubicBezTo>
                  <a:cubicBezTo>
                    <a:pt x="19880" y="18360"/>
                    <a:pt x="21387" y="15037"/>
                    <a:pt x="20382" y="11714"/>
                  </a:cubicBezTo>
                  <a:cubicBezTo>
                    <a:pt x="19378" y="8391"/>
                    <a:pt x="15861" y="5068"/>
                    <a:pt x="12847" y="3240"/>
                  </a:cubicBezTo>
                  <a:cubicBezTo>
                    <a:pt x="9834" y="1413"/>
                    <a:pt x="7322" y="1080"/>
                    <a:pt x="6568" y="1413"/>
                  </a:cubicBezTo>
                  <a:cubicBezTo>
                    <a:pt x="5815" y="1745"/>
                    <a:pt x="6820" y="2742"/>
                    <a:pt x="7824" y="3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7298396" y="3426080"/>
              <a:ext cx="120651" cy="181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4521"/>
                  </a:moveTo>
                  <a:cubicBezTo>
                    <a:pt x="1137" y="3516"/>
                    <a:pt x="2274" y="2512"/>
                    <a:pt x="3600" y="2512"/>
                  </a:cubicBezTo>
                  <a:cubicBezTo>
                    <a:pt x="4926" y="2512"/>
                    <a:pt x="6442" y="3516"/>
                    <a:pt x="8147" y="5777"/>
                  </a:cubicBezTo>
                  <a:cubicBezTo>
                    <a:pt x="9853" y="8037"/>
                    <a:pt x="11747" y="11553"/>
                    <a:pt x="12695" y="14065"/>
                  </a:cubicBezTo>
                  <a:cubicBezTo>
                    <a:pt x="13642" y="16577"/>
                    <a:pt x="13642" y="18084"/>
                    <a:pt x="13074" y="19340"/>
                  </a:cubicBezTo>
                  <a:cubicBezTo>
                    <a:pt x="12505" y="20595"/>
                    <a:pt x="11368" y="21600"/>
                    <a:pt x="10042" y="21474"/>
                  </a:cubicBezTo>
                  <a:cubicBezTo>
                    <a:pt x="8716" y="21349"/>
                    <a:pt x="7200" y="20093"/>
                    <a:pt x="6253" y="17330"/>
                  </a:cubicBezTo>
                  <a:cubicBezTo>
                    <a:pt x="5305" y="14567"/>
                    <a:pt x="4926" y="10298"/>
                    <a:pt x="6063" y="7158"/>
                  </a:cubicBezTo>
                  <a:cubicBezTo>
                    <a:pt x="7200" y="4019"/>
                    <a:pt x="9853" y="2009"/>
                    <a:pt x="12695" y="1005"/>
                  </a:cubicBezTo>
                  <a:cubicBezTo>
                    <a:pt x="15537" y="0"/>
                    <a:pt x="1856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7482546" y="3476880"/>
              <a:ext cx="139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82" y="0"/>
                  </a:moveTo>
                  <a:cubicBezTo>
                    <a:pt x="655" y="4896"/>
                    <a:pt x="327" y="9792"/>
                    <a:pt x="164" y="12960"/>
                  </a:cubicBezTo>
                  <a:cubicBezTo>
                    <a:pt x="0" y="16128"/>
                    <a:pt x="0" y="17568"/>
                    <a:pt x="0" y="17568"/>
                  </a:cubicBezTo>
                  <a:cubicBezTo>
                    <a:pt x="0" y="17568"/>
                    <a:pt x="0" y="16128"/>
                    <a:pt x="491" y="14400"/>
                  </a:cubicBezTo>
                  <a:cubicBezTo>
                    <a:pt x="982" y="12672"/>
                    <a:pt x="1964" y="10656"/>
                    <a:pt x="2945" y="8784"/>
                  </a:cubicBezTo>
                  <a:cubicBezTo>
                    <a:pt x="3927" y="6912"/>
                    <a:pt x="4909" y="5184"/>
                    <a:pt x="5891" y="4896"/>
                  </a:cubicBezTo>
                  <a:cubicBezTo>
                    <a:pt x="6873" y="4608"/>
                    <a:pt x="7855" y="5760"/>
                    <a:pt x="8345" y="7056"/>
                  </a:cubicBezTo>
                  <a:cubicBezTo>
                    <a:pt x="8836" y="8352"/>
                    <a:pt x="8836" y="9792"/>
                    <a:pt x="9000" y="11232"/>
                  </a:cubicBezTo>
                  <a:cubicBezTo>
                    <a:pt x="9164" y="12672"/>
                    <a:pt x="9491" y="14112"/>
                    <a:pt x="9818" y="14112"/>
                  </a:cubicBezTo>
                  <a:cubicBezTo>
                    <a:pt x="10145" y="14112"/>
                    <a:pt x="10473" y="12672"/>
                    <a:pt x="10964" y="11088"/>
                  </a:cubicBezTo>
                  <a:cubicBezTo>
                    <a:pt x="11455" y="9504"/>
                    <a:pt x="12109" y="7776"/>
                    <a:pt x="13255" y="6048"/>
                  </a:cubicBezTo>
                  <a:cubicBezTo>
                    <a:pt x="14400" y="4320"/>
                    <a:pt x="16036" y="2592"/>
                    <a:pt x="17345" y="2304"/>
                  </a:cubicBezTo>
                  <a:cubicBezTo>
                    <a:pt x="18655" y="2016"/>
                    <a:pt x="19636" y="3168"/>
                    <a:pt x="20127" y="5904"/>
                  </a:cubicBezTo>
                  <a:cubicBezTo>
                    <a:pt x="20618" y="8640"/>
                    <a:pt x="20618" y="12960"/>
                    <a:pt x="20782" y="15840"/>
                  </a:cubicBezTo>
                  <a:cubicBezTo>
                    <a:pt x="20945" y="18720"/>
                    <a:pt x="21273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7708686" y="3255317"/>
              <a:ext cx="248788" cy="405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52" fill="norm" stroke="1" extrusionOk="0">
                  <a:moveTo>
                    <a:pt x="6201" y="12051"/>
                  </a:moveTo>
                  <a:cubicBezTo>
                    <a:pt x="5656" y="11603"/>
                    <a:pt x="5112" y="11156"/>
                    <a:pt x="4386" y="11156"/>
                  </a:cubicBezTo>
                  <a:cubicBezTo>
                    <a:pt x="3660" y="11156"/>
                    <a:pt x="2752" y="11603"/>
                    <a:pt x="1935" y="12387"/>
                  </a:cubicBezTo>
                  <a:cubicBezTo>
                    <a:pt x="1119" y="13170"/>
                    <a:pt x="393" y="14289"/>
                    <a:pt x="120" y="15129"/>
                  </a:cubicBezTo>
                  <a:cubicBezTo>
                    <a:pt x="-152" y="15968"/>
                    <a:pt x="30" y="16528"/>
                    <a:pt x="756" y="16640"/>
                  </a:cubicBezTo>
                  <a:cubicBezTo>
                    <a:pt x="1482" y="16751"/>
                    <a:pt x="2752" y="16416"/>
                    <a:pt x="3478" y="15968"/>
                  </a:cubicBezTo>
                  <a:cubicBezTo>
                    <a:pt x="4204" y="15520"/>
                    <a:pt x="4386" y="14961"/>
                    <a:pt x="4386" y="15017"/>
                  </a:cubicBezTo>
                  <a:cubicBezTo>
                    <a:pt x="4386" y="15073"/>
                    <a:pt x="4204" y="15744"/>
                    <a:pt x="4386" y="16360"/>
                  </a:cubicBezTo>
                  <a:cubicBezTo>
                    <a:pt x="4567" y="16975"/>
                    <a:pt x="5112" y="17535"/>
                    <a:pt x="6019" y="17871"/>
                  </a:cubicBezTo>
                  <a:cubicBezTo>
                    <a:pt x="6927" y="18206"/>
                    <a:pt x="8198" y="18318"/>
                    <a:pt x="9196" y="18150"/>
                  </a:cubicBezTo>
                  <a:cubicBezTo>
                    <a:pt x="10194" y="17983"/>
                    <a:pt x="10920" y="17535"/>
                    <a:pt x="12463" y="15464"/>
                  </a:cubicBezTo>
                  <a:cubicBezTo>
                    <a:pt x="14006" y="13394"/>
                    <a:pt x="16366" y="9701"/>
                    <a:pt x="17999" y="7127"/>
                  </a:cubicBezTo>
                  <a:cubicBezTo>
                    <a:pt x="19633" y="4553"/>
                    <a:pt x="20540" y="3098"/>
                    <a:pt x="20994" y="2034"/>
                  </a:cubicBezTo>
                  <a:cubicBezTo>
                    <a:pt x="21448" y="971"/>
                    <a:pt x="21448" y="300"/>
                    <a:pt x="20994" y="76"/>
                  </a:cubicBezTo>
                  <a:cubicBezTo>
                    <a:pt x="20540" y="-148"/>
                    <a:pt x="19633" y="76"/>
                    <a:pt x="18362" y="1419"/>
                  </a:cubicBezTo>
                  <a:cubicBezTo>
                    <a:pt x="17092" y="2762"/>
                    <a:pt x="15458" y="5224"/>
                    <a:pt x="14823" y="8470"/>
                  </a:cubicBezTo>
                  <a:cubicBezTo>
                    <a:pt x="14187" y="11715"/>
                    <a:pt x="14551" y="15744"/>
                    <a:pt x="14914" y="18039"/>
                  </a:cubicBezTo>
                  <a:cubicBezTo>
                    <a:pt x="15277" y="20333"/>
                    <a:pt x="15640" y="20892"/>
                    <a:pt x="16003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2351746" y="4606917"/>
              <a:ext cx="120651" cy="552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21600" y="3968"/>
                  </a:moveTo>
                  <a:cubicBezTo>
                    <a:pt x="21600" y="3061"/>
                    <a:pt x="21600" y="2154"/>
                    <a:pt x="21221" y="1412"/>
                  </a:cubicBezTo>
                  <a:cubicBezTo>
                    <a:pt x="20842" y="670"/>
                    <a:pt x="20084" y="93"/>
                    <a:pt x="17242" y="10"/>
                  </a:cubicBezTo>
                  <a:cubicBezTo>
                    <a:pt x="14400" y="-72"/>
                    <a:pt x="9474" y="340"/>
                    <a:pt x="5874" y="1371"/>
                  </a:cubicBezTo>
                  <a:cubicBezTo>
                    <a:pt x="2274" y="2401"/>
                    <a:pt x="0" y="4050"/>
                    <a:pt x="0" y="6070"/>
                  </a:cubicBezTo>
                  <a:cubicBezTo>
                    <a:pt x="0" y="8090"/>
                    <a:pt x="2274" y="10481"/>
                    <a:pt x="4358" y="12707"/>
                  </a:cubicBezTo>
                  <a:cubicBezTo>
                    <a:pt x="6442" y="14933"/>
                    <a:pt x="8337" y="16994"/>
                    <a:pt x="9095" y="18436"/>
                  </a:cubicBezTo>
                  <a:cubicBezTo>
                    <a:pt x="9853" y="19879"/>
                    <a:pt x="9474" y="20704"/>
                    <a:pt x="9095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2275546" y="4988180"/>
              <a:ext cx="158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" y="17600"/>
                    <a:pt x="576" y="13600"/>
                    <a:pt x="4176" y="10000"/>
                  </a:cubicBezTo>
                  <a:cubicBezTo>
                    <a:pt x="7776" y="6400"/>
                    <a:pt x="14688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2504146" y="5005425"/>
              <a:ext cx="133351" cy="166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230"/>
                  </a:moveTo>
                  <a:cubicBezTo>
                    <a:pt x="1714" y="-40"/>
                    <a:pt x="3429" y="-310"/>
                    <a:pt x="5657" y="905"/>
                  </a:cubicBezTo>
                  <a:cubicBezTo>
                    <a:pt x="7886" y="2120"/>
                    <a:pt x="10629" y="4820"/>
                    <a:pt x="13371" y="8465"/>
                  </a:cubicBezTo>
                  <a:cubicBezTo>
                    <a:pt x="16114" y="12110"/>
                    <a:pt x="18857" y="16700"/>
                    <a:pt x="21600" y="2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2555504" y="4994530"/>
              <a:ext cx="101043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21482" y="0"/>
                  </a:moveTo>
                  <a:cubicBezTo>
                    <a:pt x="17432" y="2263"/>
                    <a:pt x="13382" y="4526"/>
                    <a:pt x="9782" y="7303"/>
                  </a:cubicBezTo>
                  <a:cubicBezTo>
                    <a:pt x="6182" y="10080"/>
                    <a:pt x="3032" y="13371"/>
                    <a:pt x="1457" y="15737"/>
                  </a:cubicBezTo>
                  <a:cubicBezTo>
                    <a:pt x="-118" y="18103"/>
                    <a:pt x="-118" y="19543"/>
                    <a:pt x="107" y="20366"/>
                  </a:cubicBezTo>
                  <a:cubicBezTo>
                    <a:pt x="332" y="21189"/>
                    <a:pt x="782" y="21394"/>
                    <a:pt x="12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2741457" y="4683496"/>
              <a:ext cx="111940" cy="368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470" fill="norm" stroke="1" extrusionOk="0">
                  <a:moveTo>
                    <a:pt x="21154" y="1475"/>
                  </a:moveTo>
                  <a:cubicBezTo>
                    <a:pt x="19954" y="857"/>
                    <a:pt x="18754" y="240"/>
                    <a:pt x="17154" y="55"/>
                  </a:cubicBezTo>
                  <a:cubicBezTo>
                    <a:pt x="15554" y="-130"/>
                    <a:pt x="13554" y="117"/>
                    <a:pt x="10954" y="1351"/>
                  </a:cubicBezTo>
                  <a:cubicBezTo>
                    <a:pt x="8354" y="2585"/>
                    <a:pt x="5154" y="4807"/>
                    <a:pt x="2954" y="7646"/>
                  </a:cubicBezTo>
                  <a:cubicBezTo>
                    <a:pt x="754" y="10485"/>
                    <a:pt x="-446" y="13941"/>
                    <a:pt x="154" y="16348"/>
                  </a:cubicBezTo>
                  <a:cubicBezTo>
                    <a:pt x="754" y="18755"/>
                    <a:pt x="3154" y="20112"/>
                    <a:pt x="5954" y="20791"/>
                  </a:cubicBezTo>
                  <a:cubicBezTo>
                    <a:pt x="8754" y="21470"/>
                    <a:pt x="11954" y="21470"/>
                    <a:pt x="15154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2866096" y="4802077"/>
              <a:ext cx="273051" cy="209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0" y="2764"/>
                  </a:moveTo>
                  <a:cubicBezTo>
                    <a:pt x="0" y="1695"/>
                    <a:pt x="0" y="625"/>
                    <a:pt x="419" y="198"/>
                  </a:cubicBezTo>
                  <a:cubicBezTo>
                    <a:pt x="837" y="-230"/>
                    <a:pt x="1674" y="-16"/>
                    <a:pt x="2930" y="1374"/>
                  </a:cubicBezTo>
                  <a:cubicBezTo>
                    <a:pt x="4186" y="2764"/>
                    <a:pt x="5860" y="5330"/>
                    <a:pt x="6363" y="8218"/>
                  </a:cubicBezTo>
                  <a:cubicBezTo>
                    <a:pt x="6865" y="11105"/>
                    <a:pt x="6195" y="14313"/>
                    <a:pt x="5609" y="16344"/>
                  </a:cubicBezTo>
                  <a:cubicBezTo>
                    <a:pt x="5023" y="18376"/>
                    <a:pt x="4521" y="19231"/>
                    <a:pt x="3935" y="19980"/>
                  </a:cubicBezTo>
                  <a:cubicBezTo>
                    <a:pt x="3349" y="20728"/>
                    <a:pt x="2679" y="21370"/>
                    <a:pt x="2260" y="21049"/>
                  </a:cubicBezTo>
                  <a:cubicBezTo>
                    <a:pt x="1842" y="20728"/>
                    <a:pt x="1674" y="19445"/>
                    <a:pt x="2930" y="16451"/>
                  </a:cubicBezTo>
                  <a:cubicBezTo>
                    <a:pt x="4186" y="13457"/>
                    <a:pt x="6865" y="8752"/>
                    <a:pt x="8791" y="5865"/>
                  </a:cubicBezTo>
                  <a:cubicBezTo>
                    <a:pt x="10716" y="2978"/>
                    <a:pt x="11888" y="1909"/>
                    <a:pt x="12474" y="1909"/>
                  </a:cubicBezTo>
                  <a:cubicBezTo>
                    <a:pt x="13060" y="1909"/>
                    <a:pt x="13060" y="2978"/>
                    <a:pt x="12893" y="4047"/>
                  </a:cubicBezTo>
                  <a:cubicBezTo>
                    <a:pt x="12726" y="5117"/>
                    <a:pt x="12391" y="6186"/>
                    <a:pt x="12223" y="7255"/>
                  </a:cubicBezTo>
                  <a:cubicBezTo>
                    <a:pt x="12056" y="8324"/>
                    <a:pt x="12056" y="9394"/>
                    <a:pt x="12391" y="10249"/>
                  </a:cubicBezTo>
                  <a:cubicBezTo>
                    <a:pt x="12726" y="11105"/>
                    <a:pt x="13395" y="11746"/>
                    <a:pt x="14986" y="11212"/>
                  </a:cubicBezTo>
                  <a:cubicBezTo>
                    <a:pt x="16577" y="10677"/>
                    <a:pt x="19088" y="8966"/>
                    <a:pt x="21600" y="7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3120096" y="4702430"/>
              <a:ext cx="62989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600" fill="norm" stroke="1" extrusionOk="0">
                  <a:moveTo>
                    <a:pt x="10452" y="0"/>
                  </a:moveTo>
                  <a:cubicBezTo>
                    <a:pt x="14632" y="2880"/>
                    <a:pt x="18813" y="5760"/>
                    <a:pt x="20206" y="8972"/>
                  </a:cubicBezTo>
                  <a:cubicBezTo>
                    <a:pt x="21600" y="12185"/>
                    <a:pt x="20206" y="15729"/>
                    <a:pt x="16374" y="17889"/>
                  </a:cubicBezTo>
                  <a:cubicBezTo>
                    <a:pt x="12542" y="20049"/>
                    <a:pt x="6271" y="208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1894546" y="5614713"/>
              <a:ext cx="234951" cy="26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1" y="17419"/>
                    <a:pt x="3503" y="13239"/>
                    <a:pt x="4573" y="10626"/>
                  </a:cubicBezTo>
                  <a:cubicBezTo>
                    <a:pt x="5643" y="8013"/>
                    <a:pt x="6032" y="6968"/>
                    <a:pt x="6227" y="7839"/>
                  </a:cubicBezTo>
                  <a:cubicBezTo>
                    <a:pt x="6422" y="8710"/>
                    <a:pt x="6422" y="11497"/>
                    <a:pt x="6519" y="13413"/>
                  </a:cubicBezTo>
                  <a:cubicBezTo>
                    <a:pt x="6616" y="15329"/>
                    <a:pt x="6811" y="16374"/>
                    <a:pt x="7297" y="17158"/>
                  </a:cubicBezTo>
                  <a:cubicBezTo>
                    <a:pt x="7784" y="17942"/>
                    <a:pt x="8562" y="18465"/>
                    <a:pt x="9243" y="18290"/>
                  </a:cubicBezTo>
                  <a:cubicBezTo>
                    <a:pt x="9924" y="18116"/>
                    <a:pt x="10508" y="17245"/>
                    <a:pt x="11384" y="14371"/>
                  </a:cubicBezTo>
                  <a:cubicBezTo>
                    <a:pt x="12259" y="11497"/>
                    <a:pt x="13427" y="6619"/>
                    <a:pt x="14011" y="3745"/>
                  </a:cubicBezTo>
                  <a:cubicBezTo>
                    <a:pt x="14595" y="871"/>
                    <a:pt x="14595" y="0"/>
                    <a:pt x="14692" y="0"/>
                  </a:cubicBezTo>
                  <a:cubicBezTo>
                    <a:pt x="14789" y="0"/>
                    <a:pt x="14984" y="871"/>
                    <a:pt x="15373" y="3310"/>
                  </a:cubicBezTo>
                  <a:cubicBezTo>
                    <a:pt x="15762" y="5748"/>
                    <a:pt x="16346" y="9755"/>
                    <a:pt x="17416" y="12455"/>
                  </a:cubicBezTo>
                  <a:cubicBezTo>
                    <a:pt x="18486" y="15155"/>
                    <a:pt x="20043" y="16548"/>
                    <a:pt x="21600" y="17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2167596" y="5718430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2199346" y="5769230"/>
              <a:ext cx="101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2322113" y="5673980"/>
              <a:ext cx="101213" cy="131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295" fill="norm" stroke="1" extrusionOk="0">
                  <a:moveTo>
                    <a:pt x="15429" y="2057"/>
                  </a:moveTo>
                  <a:cubicBezTo>
                    <a:pt x="13224" y="1714"/>
                    <a:pt x="11020" y="1371"/>
                    <a:pt x="9037" y="2057"/>
                  </a:cubicBezTo>
                  <a:cubicBezTo>
                    <a:pt x="7053" y="2743"/>
                    <a:pt x="5290" y="4457"/>
                    <a:pt x="3527" y="6857"/>
                  </a:cubicBezTo>
                  <a:cubicBezTo>
                    <a:pt x="1763" y="9257"/>
                    <a:pt x="0" y="12343"/>
                    <a:pt x="0" y="15257"/>
                  </a:cubicBezTo>
                  <a:cubicBezTo>
                    <a:pt x="0" y="18171"/>
                    <a:pt x="1763" y="20914"/>
                    <a:pt x="4849" y="21257"/>
                  </a:cubicBezTo>
                  <a:cubicBezTo>
                    <a:pt x="7935" y="21600"/>
                    <a:pt x="12343" y="19543"/>
                    <a:pt x="15208" y="17657"/>
                  </a:cubicBezTo>
                  <a:cubicBezTo>
                    <a:pt x="18073" y="15771"/>
                    <a:pt x="19396" y="14057"/>
                    <a:pt x="20278" y="12171"/>
                  </a:cubicBezTo>
                  <a:cubicBezTo>
                    <a:pt x="21159" y="10286"/>
                    <a:pt x="21600" y="8229"/>
                    <a:pt x="20057" y="6171"/>
                  </a:cubicBezTo>
                  <a:cubicBezTo>
                    <a:pt x="18514" y="4114"/>
                    <a:pt x="14988" y="2057"/>
                    <a:pt x="114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1938996" y="5648580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1999128" y="6162930"/>
              <a:ext cx="244669" cy="97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227" fill="norm" stroke="1" extrusionOk="0">
                  <a:moveTo>
                    <a:pt x="8117" y="0"/>
                  </a:moveTo>
                  <a:cubicBezTo>
                    <a:pt x="7931" y="5515"/>
                    <a:pt x="7745" y="11030"/>
                    <a:pt x="7372" y="14706"/>
                  </a:cubicBezTo>
                  <a:cubicBezTo>
                    <a:pt x="7000" y="18383"/>
                    <a:pt x="6441" y="20221"/>
                    <a:pt x="5324" y="20911"/>
                  </a:cubicBezTo>
                  <a:cubicBezTo>
                    <a:pt x="4207" y="21600"/>
                    <a:pt x="2531" y="21140"/>
                    <a:pt x="1507" y="19762"/>
                  </a:cubicBezTo>
                  <a:cubicBezTo>
                    <a:pt x="483" y="18383"/>
                    <a:pt x="110" y="16085"/>
                    <a:pt x="17" y="13787"/>
                  </a:cubicBezTo>
                  <a:cubicBezTo>
                    <a:pt x="-76" y="11489"/>
                    <a:pt x="110" y="9191"/>
                    <a:pt x="3276" y="7353"/>
                  </a:cubicBezTo>
                  <a:cubicBezTo>
                    <a:pt x="6441" y="5515"/>
                    <a:pt x="12586" y="4136"/>
                    <a:pt x="16124" y="2987"/>
                  </a:cubicBezTo>
                  <a:cubicBezTo>
                    <a:pt x="19662" y="1838"/>
                    <a:pt x="20593" y="919"/>
                    <a:pt x="215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2205696" y="5986310"/>
              <a:ext cx="165101" cy="117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4414"/>
                  </a:moveTo>
                  <a:cubicBezTo>
                    <a:pt x="831" y="2871"/>
                    <a:pt x="1662" y="1328"/>
                    <a:pt x="2769" y="556"/>
                  </a:cubicBezTo>
                  <a:cubicBezTo>
                    <a:pt x="3877" y="-215"/>
                    <a:pt x="5262" y="-215"/>
                    <a:pt x="7062" y="749"/>
                  </a:cubicBezTo>
                  <a:cubicBezTo>
                    <a:pt x="8862" y="1714"/>
                    <a:pt x="11077" y="3642"/>
                    <a:pt x="11769" y="6728"/>
                  </a:cubicBezTo>
                  <a:cubicBezTo>
                    <a:pt x="12462" y="9814"/>
                    <a:pt x="11631" y="14056"/>
                    <a:pt x="10662" y="16949"/>
                  </a:cubicBezTo>
                  <a:cubicBezTo>
                    <a:pt x="9692" y="19842"/>
                    <a:pt x="8585" y="21385"/>
                    <a:pt x="8723" y="21385"/>
                  </a:cubicBezTo>
                  <a:cubicBezTo>
                    <a:pt x="8862" y="21385"/>
                    <a:pt x="10246" y="19842"/>
                    <a:pt x="12600" y="18106"/>
                  </a:cubicBezTo>
                  <a:cubicBezTo>
                    <a:pt x="14954" y="16371"/>
                    <a:pt x="18277" y="14442"/>
                    <a:pt x="21600" y="12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2370796" y="6156580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2408896" y="6188330"/>
              <a:ext cx="63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2590053" y="6054980"/>
              <a:ext cx="1569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100"/>
                    <a:pt x="-1582" y="10200"/>
                    <a:pt x="1118" y="13800"/>
                  </a:cubicBezTo>
                  <a:cubicBezTo>
                    <a:pt x="3818" y="17400"/>
                    <a:pt x="11918" y="195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3520146" y="4962780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3602696" y="5083430"/>
              <a:ext cx="241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6800"/>
                    <a:pt x="10611" y="12000"/>
                    <a:pt x="14211" y="8400"/>
                  </a:cubicBezTo>
                  <a:cubicBezTo>
                    <a:pt x="17811" y="4800"/>
                    <a:pt x="1970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7799780" y="2524359"/>
              <a:ext cx="3664479" cy="146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295" fill="norm" stroke="1" extrusionOk="0">
                  <a:moveTo>
                    <a:pt x="2282" y="3706"/>
                  </a:moveTo>
                  <a:cubicBezTo>
                    <a:pt x="2245" y="2164"/>
                    <a:pt x="2208" y="621"/>
                    <a:pt x="2251" y="158"/>
                  </a:cubicBezTo>
                  <a:cubicBezTo>
                    <a:pt x="2295" y="-305"/>
                    <a:pt x="2419" y="312"/>
                    <a:pt x="2719" y="1238"/>
                  </a:cubicBezTo>
                  <a:cubicBezTo>
                    <a:pt x="3018" y="2164"/>
                    <a:pt x="3491" y="3398"/>
                    <a:pt x="3959" y="4324"/>
                  </a:cubicBezTo>
                  <a:cubicBezTo>
                    <a:pt x="4426" y="5249"/>
                    <a:pt x="4887" y="5866"/>
                    <a:pt x="5398" y="6484"/>
                  </a:cubicBezTo>
                  <a:cubicBezTo>
                    <a:pt x="5909" y="7101"/>
                    <a:pt x="6470" y="7718"/>
                    <a:pt x="7000" y="8335"/>
                  </a:cubicBezTo>
                  <a:cubicBezTo>
                    <a:pt x="7530" y="8952"/>
                    <a:pt x="8028" y="9569"/>
                    <a:pt x="8527" y="10032"/>
                  </a:cubicBezTo>
                  <a:cubicBezTo>
                    <a:pt x="9025" y="10495"/>
                    <a:pt x="9524" y="10804"/>
                    <a:pt x="10047" y="10958"/>
                  </a:cubicBezTo>
                  <a:cubicBezTo>
                    <a:pt x="10571" y="11112"/>
                    <a:pt x="11119" y="11112"/>
                    <a:pt x="11661" y="11112"/>
                  </a:cubicBezTo>
                  <a:cubicBezTo>
                    <a:pt x="12204" y="11112"/>
                    <a:pt x="12740" y="11112"/>
                    <a:pt x="13269" y="11266"/>
                  </a:cubicBezTo>
                  <a:cubicBezTo>
                    <a:pt x="13799" y="11421"/>
                    <a:pt x="14323" y="11729"/>
                    <a:pt x="14840" y="11884"/>
                  </a:cubicBezTo>
                  <a:cubicBezTo>
                    <a:pt x="15357" y="12038"/>
                    <a:pt x="15868" y="12038"/>
                    <a:pt x="16360" y="12192"/>
                  </a:cubicBezTo>
                  <a:cubicBezTo>
                    <a:pt x="16853" y="12346"/>
                    <a:pt x="17326" y="12655"/>
                    <a:pt x="17775" y="12964"/>
                  </a:cubicBezTo>
                  <a:cubicBezTo>
                    <a:pt x="18224" y="13272"/>
                    <a:pt x="18648" y="13581"/>
                    <a:pt x="19127" y="13889"/>
                  </a:cubicBezTo>
                  <a:cubicBezTo>
                    <a:pt x="19607" y="14198"/>
                    <a:pt x="20143" y="14506"/>
                    <a:pt x="20542" y="14815"/>
                  </a:cubicBezTo>
                  <a:cubicBezTo>
                    <a:pt x="20941" y="15124"/>
                    <a:pt x="21203" y="15432"/>
                    <a:pt x="21365" y="15586"/>
                  </a:cubicBezTo>
                  <a:cubicBezTo>
                    <a:pt x="21527" y="15741"/>
                    <a:pt x="21589" y="15741"/>
                    <a:pt x="21577" y="15432"/>
                  </a:cubicBezTo>
                  <a:cubicBezTo>
                    <a:pt x="21564" y="15124"/>
                    <a:pt x="21477" y="14506"/>
                    <a:pt x="21221" y="13735"/>
                  </a:cubicBezTo>
                  <a:cubicBezTo>
                    <a:pt x="20966" y="12964"/>
                    <a:pt x="20542" y="12038"/>
                    <a:pt x="20075" y="11266"/>
                  </a:cubicBezTo>
                  <a:cubicBezTo>
                    <a:pt x="19607" y="10495"/>
                    <a:pt x="19096" y="9878"/>
                    <a:pt x="18604" y="9415"/>
                  </a:cubicBezTo>
                  <a:cubicBezTo>
                    <a:pt x="18112" y="8952"/>
                    <a:pt x="17638" y="8644"/>
                    <a:pt x="17127" y="8489"/>
                  </a:cubicBezTo>
                  <a:cubicBezTo>
                    <a:pt x="16616" y="8335"/>
                    <a:pt x="16067" y="8335"/>
                    <a:pt x="15613" y="8489"/>
                  </a:cubicBezTo>
                  <a:cubicBezTo>
                    <a:pt x="15158" y="8644"/>
                    <a:pt x="14796" y="8952"/>
                    <a:pt x="14422" y="9106"/>
                  </a:cubicBezTo>
                  <a:cubicBezTo>
                    <a:pt x="14048" y="9261"/>
                    <a:pt x="13662" y="9261"/>
                    <a:pt x="13282" y="9415"/>
                  </a:cubicBezTo>
                  <a:cubicBezTo>
                    <a:pt x="12902" y="9569"/>
                    <a:pt x="12528" y="9878"/>
                    <a:pt x="12141" y="10186"/>
                  </a:cubicBezTo>
                  <a:cubicBezTo>
                    <a:pt x="11755" y="10495"/>
                    <a:pt x="11356" y="10804"/>
                    <a:pt x="10970" y="11112"/>
                  </a:cubicBezTo>
                  <a:cubicBezTo>
                    <a:pt x="10583" y="11421"/>
                    <a:pt x="10209" y="11729"/>
                    <a:pt x="9823" y="12038"/>
                  </a:cubicBezTo>
                  <a:cubicBezTo>
                    <a:pt x="9437" y="12346"/>
                    <a:pt x="9038" y="12655"/>
                    <a:pt x="8651" y="12964"/>
                  </a:cubicBezTo>
                  <a:cubicBezTo>
                    <a:pt x="8265" y="13272"/>
                    <a:pt x="7891" y="13581"/>
                    <a:pt x="7511" y="13889"/>
                  </a:cubicBezTo>
                  <a:cubicBezTo>
                    <a:pt x="7131" y="14198"/>
                    <a:pt x="6744" y="14506"/>
                    <a:pt x="6271" y="14815"/>
                  </a:cubicBezTo>
                  <a:cubicBezTo>
                    <a:pt x="5797" y="15124"/>
                    <a:pt x="5236" y="15432"/>
                    <a:pt x="4713" y="15741"/>
                  </a:cubicBezTo>
                  <a:cubicBezTo>
                    <a:pt x="4189" y="16049"/>
                    <a:pt x="3703" y="16358"/>
                    <a:pt x="3242" y="16512"/>
                  </a:cubicBezTo>
                  <a:cubicBezTo>
                    <a:pt x="2781" y="16666"/>
                    <a:pt x="2345" y="16666"/>
                    <a:pt x="1915" y="16358"/>
                  </a:cubicBezTo>
                  <a:cubicBezTo>
                    <a:pt x="1485" y="16049"/>
                    <a:pt x="1061" y="15432"/>
                    <a:pt x="762" y="14815"/>
                  </a:cubicBezTo>
                  <a:cubicBezTo>
                    <a:pt x="463" y="14198"/>
                    <a:pt x="288" y="13581"/>
                    <a:pt x="170" y="12809"/>
                  </a:cubicBezTo>
                  <a:cubicBezTo>
                    <a:pt x="51" y="12038"/>
                    <a:pt x="-11" y="11112"/>
                    <a:pt x="1" y="10495"/>
                  </a:cubicBezTo>
                  <a:cubicBezTo>
                    <a:pt x="14" y="9878"/>
                    <a:pt x="101" y="9569"/>
                    <a:pt x="388" y="9415"/>
                  </a:cubicBezTo>
                  <a:cubicBezTo>
                    <a:pt x="675" y="9261"/>
                    <a:pt x="1161" y="9261"/>
                    <a:pt x="1634" y="9415"/>
                  </a:cubicBezTo>
                  <a:cubicBezTo>
                    <a:pt x="2108" y="9569"/>
                    <a:pt x="2569" y="9878"/>
                    <a:pt x="3061" y="10341"/>
                  </a:cubicBezTo>
                  <a:cubicBezTo>
                    <a:pt x="3554" y="10804"/>
                    <a:pt x="4077" y="11421"/>
                    <a:pt x="4538" y="12038"/>
                  </a:cubicBezTo>
                  <a:cubicBezTo>
                    <a:pt x="5000" y="12655"/>
                    <a:pt x="5398" y="13272"/>
                    <a:pt x="5884" y="14044"/>
                  </a:cubicBezTo>
                  <a:cubicBezTo>
                    <a:pt x="6371" y="14815"/>
                    <a:pt x="6944" y="15741"/>
                    <a:pt x="7567" y="16975"/>
                  </a:cubicBezTo>
                  <a:cubicBezTo>
                    <a:pt x="8190" y="18209"/>
                    <a:pt x="8863" y="19752"/>
                    <a:pt x="9536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4561546" y="4632580"/>
              <a:ext cx="317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009"/>
                    <a:pt x="2880" y="10017"/>
                    <a:pt x="6480" y="13617"/>
                  </a:cubicBezTo>
                  <a:cubicBezTo>
                    <a:pt x="10080" y="17217"/>
                    <a:pt x="15840" y="194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4428196" y="5019930"/>
              <a:ext cx="368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69" y="5400"/>
                    <a:pt x="8938" y="10800"/>
                    <a:pt x="12538" y="14400"/>
                  </a:cubicBezTo>
                  <a:cubicBezTo>
                    <a:pt x="16138" y="18000"/>
                    <a:pt x="18869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4383746" y="5206197"/>
              <a:ext cx="323851" cy="336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12825"/>
                  </a:moveTo>
                  <a:cubicBezTo>
                    <a:pt x="847" y="15390"/>
                    <a:pt x="1694" y="17955"/>
                    <a:pt x="2329" y="19508"/>
                  </a:cubicBezTo>
                  <a:cubicBezTo>
                    <a:pt x="2965" y="21060"/>
                    <a:pt x="3388" y="21600"/>
                    <a:pt x="3671" y="21465"/>
                  </a:cubicBezTo>
                  <a:cubicBezTo>
                    <a:pt x="3953" y="21330"/>
                    <a:pt x="4094" y="20520"/>
                    <a:pt x="3882" y="17820"/>
                  </a:cubicBezTo>
                  <a:cubicBezTo>
                    <a:pt x="3671" y="15120"/>
                    <a:pt x="3106" y="10530"/>
                    <a:pt x="2682" y="7628"/>
                  </a:cubicBezTo>
                  <a:cubicBezTo>
                    <a:pt x="2259" y="4725"/>
                    <a:pt x="1976" y="3510"/>
                    <a:pt x="1835" y="2565"/>
                  </a:cubicBezTo>
                  <a:cubicBezTo>
                    <a:pt x="1694" y="1620"/>
                    <a:pt x="1694" y="945"/>
                    <a:pt x="2259" y="608"/>
                  </a:cubicBezTo>
                  <a:cubicBezTo>
                    <a:pt x="2824" y="270"/>
                    <a:pt x="3953" y="270"/>
                    <a:pt x="6847" y="203"/>
                  </a:cubicBezTo>
                  <a:cubicBezTo>
                    <a:pt x="9741" y="135"/>
                    <a:pt x="14400" y="0"/>
                    <a:pt x="17153" y="0"/>
                  </a:cubicBezTo>
                  <a:cubicBezTo>
                    <a:pt x="19906" y="0"/>
                    <a:pt x="20753" y="135"/>
                    <a:pt x="21600" y="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4489251" y="5335435"/>
              <a:ext cx="148496" cy="164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034" fill="norm" stroke="1" extrusionOk="0">
                  <a:moveTo>
                    <a:pt x="2177" y="5925"/>
                  </a:moveTo>
                  <a:cubicBezTo>
                    <a:pt x="960" y="4575"/>
                    <a:pt x="-257" y="3225"/>
                    <a:pt x="47" y="2280"/>
                  </a:cubicBezTo>
                  <a:cubicBezTo>
                    <a:pt x="351" y="1335"/>
                    <a:pt x="2177" y="795"/>
                    <a:pt x="4154" y="390"/>
                  </a:cubicBezTo>
                  <a:cubicBezTo>
                    <a:pt x="6132" y="-15"/>
                    <a:pt x="8261" y="-285"/>
                    <a:pt x="10391" y="525"/>
                  </a:cubicBezTo>
                  <a:cubicBezTo>
                    <a:pt x="12520" y="1335"/>
                    <a:pt x="14650" y="3225"/>
                    <a:pt x="14954" y="5520"/>
                  </a:cubicBezTo>
                  <a:cubicBezTo>
                    <a:pt x="15258" y="7815"/>
                    <a:pt x="13737" y="10515"/>
                    <a:pt x="11304" y="13215"/>
                  </a:cubicBezTo>
                  <a:cubicBezTo>
                    <a:pt x="8870" y="15915"/>
                    <a:pt x="5523" y="18615"/>
                    <a:pt x="4611" y="19965"/>
                  </a:cubicBezTo>
                  <a:cubicBezTo>
                    <a:pt x="3698" y="21315"/>
                    <a:pt x="5219" y="21315"/>
                    <a:pt x="8413" y="20370"/>
                  </a:cubicBezTo>
                  <a:cubicBezTo>
                    <a:pt x="11608" y="19425"/>
                    <a:pt x="16475" y="17535"/>
                    <a:pt x="21343" y="15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4706380" y="5343780"/>
              <a:ext cx="83767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14890" y="0"/>
                  </a:moveTo>
                  <a:cubicBezTo>
                    <a:pt x="10570" y="5815"/>
                    <a:pt x="6250" y="11631"/>
                    <a:pt x="3550" y="15231"/>
                  </a:cubicBezTo>
                  <a:cubicBezTo>
                    <a:pt x="850" y="18831"/>
                    <a:pt x="-230" y="20215"/>
                    <a:pt x="40" y="20215"/>
                  </a:cubicBezTo>
                  <a:cubicBezTo>
                    <a:pt x="310" y="20215"/>
                    <a:pt x="1930" y="18831"/>
                    <a:pt x="4900" y="16062"/>
                  </a:cubicBezTo>
                  <a:cubicBezTo>
                    <a:pt x="7870" y="13292"/>
                    <a:pt x="12190" y="9138"/>
                    <a:pt x="15160" y="6508"/>
                  </a:cubicBezTo>
                  <a:cubicBezTo>
                    <a:pt x="18130" y="3877"/>
                    <a:pt x="19750" y="2769"/>
                    <a:pt x="20560" y="2908"/>
                  </a:cubicBezTo>
                  <a:cubicBezTo>
                    <a:pt x="21370" y="3046"/>
                    <a:pt x="21370" y="4431"/>
                    <a:pt x="21370" y="7754"/>
                  </a:cubicBezTo>
                  <a:cubicBezTo>
                    <a:pt x="21370" y="11077"/>
                    <a:pt x="21370" y="16338"/>
                    <a:pt x="213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4682196" y="5312030"/>
              <a:ext cx="222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6200"/>
                    <a:pt x="12343" y="10800"/>
                    <a:pt x="15943" y="7200"/>
                  </a:cubicBezTo>
                  <a:cubicBezTo>
                    <a:pt x="19543" y="3600"/>
                    <a:pt x="2057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5122779" y="4834523"/>
              <a:ext cx="251568" cy="274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0780" fill="norm" stroke="1" extrusionOk="0">
                  <a:moveTo>
                    <a:pt x="6221" y="2975"/>
                  </a:moveTo>
                  <a:cubicBezTo>
                    <a:pt x="6399" y="3775"/>
                    <a:pt x="6578" y="4575"/>
                    <a:pt x="7738" y="5295"/>
                  </a:cubicBezTo>
                  <a:cubicBezTo>
                    <a:pt x="8899" y="6015"/>
                    <a:pt x="11041" y="6655"/>
                    <a:pt x="12737" y="6335"/>
                  </a:cubicBezTo>
                  <a:cubicBezTo>
                    <a:pt x="14433" y="6015"/>
                    <a:pt x="15682" y="4735"/>
                    <a:pt x="16307" y="3695"/>
                  </a:cubicBezTo>
                  <a:cubicBezTo>
                    <a:pt x="16932" y="2655"/>
                    <a:pt x="16932" y="1855"/>
                    <a:pt x="16039" y="1055"/>
                  </a:cubicBezTo>
                  <a:cubicBezTo>
                    <a:pt x="15147" y="255"/>
                    <a:pt x="13361" y="-545"/>
                    <a:pt x="10773" y="495"/>
                  </a:cubicBezTo>
                  <a:cubicBezTo>
                    <a:pt x="8185" y="1535"/>
                    <a:pt x="4793" y="4415"/>
                    <a:pt x="2651" y="7535"/>
                  </a:cubicBezTo>
                  <a:cubicBezTo>
                    <a:pt x="509" y="10655"/>
                    <a:pt x="-384" y="14015"/>
                    <a:pt x="152" y="16415"/>
                  </a:cubicBezTo>
                  <a:cubicBezTo>
                    <a:pt x="687" y="18815"/>
                    <a:pt x="2651" y="20255"/>
                    <a:pt x="5775" y="20655"/>
                  </a:cubicBezTo>
                  <a:cubicBezTo>
                    <a:pt x="8899" y="21055"/>
                    <a:pt x="13183" y="20415"/>
                    <a:pt x="15950" y="19855"/>
                  </a:cubicBezTo>
                  <a:cubicBezTo>
                    <a:pt x="18717" y="19295"/>
                    <a:pt x="19966" y="18815"/>
                    <a:pt x="21216" y="18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5367996" y="4499230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5558496" y="4392258"/>
              <a:ext cx="158751" cy="130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7155"/>
                  </a:moveTo>
                  <a:cubicBezTo>
                    <a:pt x="0" y="5413"/>
                    <a:pt x="0" y="3671"/>
                    <a:pt x="720" y="2452"/>
                  </a:cubicBezTo>
                  <a:cubicBezTo>
                    <a:pt x="1440" y="1233"/>
                    <a:pt x="2880" y="536"/>
                    <a:pt x="4320" y="187"/>
                  </a:cubicBezTo>
                  <a:cubicBezTo>
                    <a:pt x="5760" y="-161"/>
                    <a:pt x="7200" y="-161"/>
                    <a:pt x="8352" y="1407"/>
                  </a:cubicBezTo>
                  <a:cubicBezTo>
                    <a:pt x="9504" y="2974"/>
                    <a:pt x="10368" y="6110"/>
                    <a:pt x="10224" y="9245"/>
                  </a:cubicBezTo>
                  <a:cubicBezTo>
                    <a:pt x="10080" y="12381"/>
                    <a:pt x="8928" y="15516"/>
                    <a:pt x="7776" y="17781"/>
                  </a:cubicBezTo>
                  <a:cubicBezTo>
                    <a:pt x="6624" y="20045"/>
                    <a:pt x="5472" y="21439"/>
                    <a:pt x="4464" y="21439"/>
                  </a:cubicBezTo>
                  <a:cubicBezTo>
                    <a:pt x="3456" y="21439"/>
                    <a:pt x="2592" y="20045"/>
                    <a:pt x="2592" y="18652"/>
                  </a:cubicBezTo>
                  <a:cubicBezTo>
                    <a:pt x="2592" y="17258"/>
                    <a:pt x="3456" y="15865"/>
                    <a:pt x="4896" y="13600"/>
                  </a:cubicBezTo>
                  <a:cubicBezTo>
                    <a:pt x="6336" y="11336"/>
                    <a:pt x="8352" y="8200"/>
                    <a:pt x="9936" y="5587"/>
                  </a:cubicBezTo>
                  <a:cubicBezTo>
                    <a:pt x="11520" y="2974"/>
                    <a:pt x="12672" y="884"/>
                    <a:pt x="12960" y="884"/>
                  </a:cubicBezTo>
                  <a:cubicBezTo>
                    <a:pt x="13248" y="884"/>
                    <a:pt x="12672" y="2974"/>
                    <a:pt x="12528" y="5065"/>
                  </a:cubicBezTo>
                  <a:cubicBezTo>
                    <a:pt x="12384" y="7155"/>
                    <a:pt x="12672" y="9245"/>
                    <a:pt x="14256" y="11162"/>
                  </a:cubicBezTo>
                  <a:cubicBezTo>
                    <a:pt x="15840" y="13078"/>
                    <a:pt x="18720" y="14820"/>
                    <a:pt x="21600" y="16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5710896" y="4208188"/>
              <a:ext cx="120651" cy="113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4600"/>
                  </a:moveTo>
                  <a:cubicBezTo>
                    <a:pt x="1137" y="3000"/>
                    <a:pt x="2274" y="1400"/>
                    <a:pt x="3789" y="600"/>
                  </a:cubicBezTo>
                  <a:cubicBezTo>
                    <a:pt x="5305" y="-200"/>
                    <a:pt x="7200" y="-200"/>
                    <a:pt x="8716" y="600"/>
                  </a:cubicBezTo>
                  <a:cubicBezTo>
                    <a:pt x="10232" y="1400"/>
                    <a:pt x="11368" y="3000"/>
                    <a:pt x="11368" y="5200"/>
                  </a:cubicBezTo>
                  <a:cubicBezTo>
                    <a:pt x="11368" y="7400"/>
                    <a:pt x="10232" y="10200"/>
                    <a:pt x="8526" y="12600"/>
                  </a:cubicBezTo>
                  <a:cubicBezTo>
                    <a:pt x="6821" y="15000"/>
                    <a:pt x="4547" y="17000"/>
                    <a:pt x="4358" y="18000"/>
                  </a:cubicBezTo>
                  <a:cubicBezTo>
                    <a:pt x="4168" y="19000"/>
                    <a:pt x="6063" y="19000"/>
                    <a:pt x="9284" y="19400"/>
                  </a:cubicBezTo>
                  <a:cubicBezTo>
                    <a:pt x="12505" y="19800"/>
                    <a:pt x="17053" y="20600"/>
                    <a:pt x="21600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5473829" y="4607180"/>
              <a:ext cx="262468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42" y="21600"/>
                  </a:moveTo>
                  <a:cubicBezTo>
                    <a:pt x="871" y="20160"/>
                    <a:pt x="0" y="18720"/>
                    <a:pt x="0" y="17280"/>
                  </a:cubicBezTo>
                  <a:cubicBezTo>
                    <a:pt x="0" y="15840"/>
                    <a:pt x="871" y="14400"/>
                    <a:pt x="4181" y="12240"/>
                  </a:cubicBezTo>
                  <a:cubicBezTo>
                    <a:pt x="7490" y="10080"/>
                    <a:pt x="13239" y="7200"/>
                    <a:pt x="16548" y="5040"/>
                  </a:cubicBezTo>
                  <a:cubicBezTo>
                    <a:pt x="19858" y="2880"/>
                    <a:pt x="2072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5560198" y="4684022"/>
              <a:ext cx="195149" cy="100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70" fill="norm" stroke="1" extrusionOk="0">
                  <a:moveTo>
                    <a:pt x="1207" y="7964"/>
                  </a:moveTo>
                  <a:cubicBezTo>
                    <a:pt x="510" y="6164"/>
                    <a:pt x="-187" y="4364"/>
                    <a:pt x="45" y="3014"/>
                  </a:cubicBezTo>
                  <a:cubicBezTo>
                    <a:pt x="278" y="1664"/>
                    <a:pt x="1439" y="764"/>
                    <a:pt x="2948" y="314"/>
                  </a:cubicBezTo>
                  <a:cubicBezTo>
                    <a:pt x="4458" y="-136"/>
                    <a:pt x="6316" y="-136"/>
                    <a:pt x="7710" y="539"/>
                  </a:cubicBezTo>
                  <a:cubicBezTo>
                    <a:pt x="9103" y="1214"/>
                    <a:pt x="10032" y="2564"/>
                    <a:pt x="10381" y="4364"/>
                  </a:cubicBezTo>
                  <a:cubicBezTo>
                    <a:pt x="10729" y="6164"/>
                    <a:pt x="10497" y="8414"/>
                    <a:pt x="9916" y="10439"/>
                  </a:cubicBezTo>
                  <a:cubicBezTo>
                    <a:pt x="9336" y="12464"/>
                    <a:pt x="8407" y="14264"/>
                    <a:pt x="7245" y="16064"/>
                  </a:cubicBezTo>
                  <a:cubicBezTo>
                    <a:pt x="6084" y="17864"/>
                    <a:pt x="4690" y="19664"/>
                    <a:pt x="4574" y="20564"/>
                  </a:cubicBezTo>
                  <a:cubicBezTo>
                    <a:pt x="4458" y="21464"/>
                    <a:pt x="5619" y="21464"/>
                    <a:pt x="8639" y="20789"/>
                  </a:cubicBezTo>
                  <a:cubicBezTo>
                    <a:pt x="11658" y="20114"/>
                    <a:pt x="16536" y="18764"/>
                    <a:pt x="21413" y="17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7812746" y="5373413"/>
              <a:ext cx="3390901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977"/>
                  </a:moveTo>
                  <a:cubicBezTo>
                    <a:pt x="0" y="8852"/>
                    <a:pt x="0" y="6728"/>
                    <a:pt x="34" y="5134"/>
                  </a:cubicBezTo>
                  <a:cubicBezTo>
                    <a:pt x="67" y="3541"/>
                    <a:pt x="135" y="2479"/>
                    <a:pt x="357" y="1593"/>
                  </a:cubicBezTo>
                  <a:cubicBezTo>
                    <a:pt x="580" y="708"/>
                    <a:pt x="957" y="0"/>
                    <a:pt x="1389" y="0"/>
                  </a:cubicBezTo>
                  <a:cubicBezTo>
                    <a:pt x="1820" y="0"/>
                    <a:pt x="2306" y="708"/>
                    <a:pt x="2764" y="1416"/>
                  </a:cubicBezTo>
                  <a:cubicBezTo>
                    <a:pt x="3222" y="2125"/>
                    <a:pt x="3654" y="2833"/>
                    <a:pt x="4106" y="3364"/>
                  </a:cubicBezTo>
                  <a:cubicBezTo>
                    <a:pt x="4557" y="3895"/>
                    <a:pt x="5029" y="4249"/>
                    <a:pt x="5555" y="4426"/>
                  </a:cubicBezTo>
                  <a:cubicBezTo>
                    <a:pt x="6081" y="4603"/>
                    <a:pt x="6661" y="4603"/>
                    <a:pt x="7207" y="4780"/>
                  </a:cubicBezTo>
                  <a:cubicBezTo>
                    <a:pt x="7753" y="4957"/>
                    <a:pt x="8265" y="5311"/>
                    <a:pt x="8764" y="5489"/>
                  </a:cubicBezTo>
                  <a:cubicBezTo>
                    <a:pt x="9263" y="5666"/>
                    <a:pt x="9748" y="5666"/>
                    <a:pt x="10234" y="5843"/>
                  </a:cubicBezTo>
                  <a:cubicBezTo>
                    <a:pt x="10719" y="6020"/>
                    <a:pt x="11204" y="6374"/>
                    <a:pt x="11676" y="6728"/>
                  </a:cubicBezTo>
                  <a:cubicBezTo>
                    <a:pt x="12148" y="7082"/>
                    <a:pt x="12607" y="7436"/>
                    <a:pt x="13099" y="7790"/>
                  </a:cubicBezTo>
                  <a:cubicBezTo>
                    <a:pt x="13591" y="8144"/>
                    <a:pt x="14117" y="8498"/>
                    <a:pt x="14622" y="9030"/>
                  </a:cubicBezTo>
                  <a:cubicBezTo>
                    <a:pt x="15128" y="9561"/>
                    <a:pt x="15613" y="10269"/>
                    <a:pt x="16146" y="11154"/>
                  </a:cubicBezTo>
                  <a:cubicBezTo>
                    <a:pt x="16679" y="12039"/>
                    <a:pt x="17258" y="13102"/>
                    <a:pt x="17784" y="13810"/>
                  </a:cubicBezTo>
                  <a:cubicBezTo>
                    <a:pt x="18310" y="14518"/>
                    <a:pt x="18782" y="14872"/>
                    <a:pt x="19274" y="15226"/>
                  </a:cubicBezTo>
                  <a:cubicBezTo>
                    <a:pt x="19766" y="15580"/>
                    <a:pt x="20279" y="15934"/>
                    <a:pt x="20670" y="16997"/>
                  </a:cubicBezTo>
                  <a:cubicBezTo>
                    <a:pt x="21061" y="18059"/>
                    <a:pt x="21330" y="198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9309229" y="3938313"/>
              <a:ext cx="43129" cy="1761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600" fill="norm" stroke="1" extrusionOk="0">
                  <a:moveTo>
                    <a:pt x="10286" y="649"/>
                  </a:moveTo>
                  <a:cubicBezTo>
                    <a:pt x="10286" y="519"/>
                    <a:pt x="10286" y="389"/>
                    <a:pt x="10800" y="260"/>
                  </a:cubicBezTo>
                  <a:cubicBezTo>
                    <a:pt x="11314" y="130"/>
                    <a:pt x="12343" y="0"/>
                    <a:pt x="13371" y="0"/>
                  </a:cubicBezTo>
                  <a:cubicBezTo>
                    <a:pt x="14400" y="0"/>
                    <a:pt x="15429" y="130"/>
                    <a:pt x="15943" y="636"/>
                  </a:cubicBezTo>
                  <a:cubicBezTo>
                    <a:pt x="16457" y="1142"/>
                    <a:pt x="16457" y="2025"/>
                    <a:pt x="14914" y="2960"/>
                  </a:cubicBezTo>
                  <a:cubicBezTo>
                    <a:pt x="13371" y="3894"/>
                    <a:pt x="10286" y="4881"/>
                    <a:pt x="9771" y="5867"/>
                  </a:cubicBezTo>
                  <a:cubicBezTo>
                    <a:pt x="9257" y="6854"/>
                    <a:pt x="11314" y="7840"/>
                    <a:pt x="13886" y="8788"/>
                  </a:cubicBezTo>
                  <a:cubicBezTo>
                    <a:pt x="16457" y="9736"/>
                    <a:pt x="19543" y="10644"/>
                    <a:pt x="20571" y="11553"/>
                  </a:cubicBezTo>
                  <a:cubicBezTo>
                    <a:pt x="21600" y="12462"/>
                    <a:pt x="20571" y="13370"/>
                    <a:pt x="17486" y="14253"/>
                  </a:cubicBezTo>
                  <a:cubicBezTo>
                    <a:pt x="14400" y="15136"/>
                    <a:pt x="9257" y="15992"/>
                    <a:pt x="5657" y="16875"/>
                  </a:cubicBezTo>
                  <a:cubicBezTo>
                    <a:pt x="2057" y="17758"/>
                    <a:pt x="0" y="18666"/>
                    <a:pt x="0" y="19393"/>
                  </a:cubicBezTo>
                  <a:cubicBezTo>
                    <a:pt x="0" y="20120"/>
                    <a:pt x="2057" y="20665"/>
                    <a:pt x="5657" y="21003"/>
                  </a:cubicBezTo>
                  <a:cubicBezTo>
                    <a:pt x="9257" y="21340"/>
                    <a:pt x="14400" y="21470"/>
                    <a:pt x="195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9216096" y="5846446"/>
              <a:ext cx="249818" cy="149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119" fill="norm" stroke="1" extrusionOk="0">
                  <a:moveTo>
                    <a:pt x="10260" y="2556"/>
                  </a:moveTo>
                  <a:cubicBezTo>
                    <a:pt x="9540" y="1656"/>
                    <a:pt x="8820" y="756"/>
                    <a:pt x="7380" y="1356"/>
                  </a:cubicBezTo>
                  <a:cubicBezTo>
                    <a:pt x="5940" y="1956"/>
                    <a:pt x="3780" y="4056"/>
                    <a:pt x="2430" y="6906"/>
                  </a:cubicBezTo>
                  <a:cubicBezTo>
                    <a:pt x="1080" y="9756"/>
                    <a:pt x="540" y="13356"/>
                    <a:pt x="450" y="16056"/>
                  </a:cubicBezTo>
                  <a:cubicBezTo>
                    <a:pt x="360" y="18756"/>
                    <a:pt x="720" y="20556"/>
                    <a:pt x="3060" y="21006"/>
                  </a:cubicBezTo>
                  <a:cubicBezTo>
                    <a:pt x="5400" y="21456"/>
                    <a:pt x="9720" y="20556"/>
                    <a:pt x="13140" y="18456"/>
                  </a:cubicBezTo>
                  <a:cubicBezTo>
                    <a:pt x="16560" y="16356"/>
                    <a:pt x="19080" y="13056"/>
                    <a:pt x="20340" y="10656"/>
                  </a:cubicBezTo>
                  <a:cubicBezTo>
                    <a:pt x="21600" y="8256"/>
                    <a:pt x="21600" y="6756"/>
                    <a:pt x="19980" y="4656"/>
                  </a:cubicBezTo>
                  <a:cubicBezTo>
                    <a:pt x="18360" y="2556"/>
                    <a:pt x="15120" y="-144"/>
                    <a:pt x="11520" y="6"/>
                  </a:cubicBezTo>
                  <a:cubicBezTo>
                    <a:pt x="7920" y="156"/>
                    <a:pt x="3960" y="3156"/>
                    <a:pt x="0" y="6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7615896" y="4216998"/>
              <a:ext cx="4330701" cy="1387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8" fill="norm" stroke="1" extrusionOk="0">
                  <a:moveTo>
                    <a:pt x="0" y="17232"/>
                  </a:moveTo>
                  <a:cubicBezTo>
                    <a:pt x="179" y="17330"/>
                    <a:pt x="359" y="17429"/>
                    <a:pt x="581" y="17479"/>
                  </a:cubicBezTo>
                  <a:cubicBezTo>
                    <a:pt x="802" y="17528"/>
                    <a:pt x="1066" y="17528"/>
                    <a:pt x="1304" y="17495"/>
                  </a:cubicBezTo>
                  <a:cubicBezTo>
                    <a:pt x="1541" y="17462"/>
                    <a:pt x="1752" y="17396"/>
                    <a:pt x="1937" y="17314"/>
                  </a:cubicBezTo>
                  <a:cubicBezTo>
                    <a:pt x="2122" y="17232"/>
                    <a:pt x="2280" y="17133"/>
                    <a:pt x="2497" y="16952"/>
                  </a:cubicBezTo>
                  <a:cubicBezTo>
                    <a:pt x="2713" y="16771"/>
                    <a:pt x="2988" y="16507"/>
                    <a:pt x="3246" y="16112"/>
                  </a:cubicBezTo>
                  <a:cubicBezTo>
                    <a:pt x="3505" y="15717"/>
                    <a:pt x="3748" y="15190"/>
                    <a:pt x="3964" y="14713"/>
                  </a:cubicBezTo>
                  <a:cubicBezTo>
                    <a:pt x="4181" y="14235"/>
                    <a:pt x="4371" y="13807"/>
                    <a:pt x="4550" y="13363"/>
                  </a:cubicBezTo>
                  <a:cubicBezTo>
                    <a:pt x="4730" y="12918"/>
                    <a:pt x="4899" y="12457"/>
                    <a:pt x="5073" y="11980"/>
                  </a:cubicBezTo>
                  <a:cubicBezTo>
                    <a:pt x="5247" y="11502"/>
                    <a:pt x="5426" y="11008"/>
                    <a:pt x="5590" y="10449"/>
                  </a:cubicBezTo>
                  <a:cubicBezTo>
                    <a:pt x="5754" y="9889"/>
                    <a:pt x="5901" y="9263"/>
                    <a:pt x="6033" y="8605"/>
                  </a:cubicBezTo>
                  <a:cubicBezTo>
                    <a:pt x="6165" y="7946"/>
                    <a:pt x="6282" y="7255"/>
                    <a:pt x="6392" y="6596"/>
                  </a:cubicBezTo>
                  <a:cubicBezTo>
                    <a:pt x="6503" y="5938"/>
                    <a:pt x="6609" y="5312"/>
                    <a:pt x="6699" y="4736"/>
                  </a:cubicBezTo>
                  <a:cubicBezTo>
                    <a:pt x="6788" y="4160"/>
                    <a:pt x="6862" y="3633"/>
                    <a:pt x="6984" y="3139"/>
                  </a:cubicBezTo>
                  <a:cubicBezTo>
                    <a:pt x="7105" y="2645"/>
                    <a:pt x="7274" y="2184"/>
                    <a:pt x="7443" y="1822"/>
                  </a:cubicBezTo>
                  <a:cubicBezTo>
                    <a:pt x="7612" y="1460"/>
                    <a:pt x="7781" y="1196"/>
                    <a:pt x="7939" y="949"/>
                  </a:cubicBezTo>
                  <a:cubicBezTo>
                    <a:pt x="8097" y="702"/>
                    <a:pt x="8245" y="472"/>
                    <a:pt x="8398" y="307"/>
                  </a:cubicBezTo>
                  <a:cubicBezTo>
                    <a:pt x="8551" y="143"/>
                    <a:pt x="8710" y="44"/>
                    <a:pt x="8894" y="11"/>
                  </a:cubicBezTo>
                  <a:cubicBezTo>
                    <a:pt x="9079" y="-22"/>
                    <a:pt x="9290" y="11"/>
                    <a:pt x="9501" y="208"/>
                  </a:cubicBezTo>
                  <a:cubicBezTo>
                    <a:pt x="9713" y="406"/>
                    <a:pt x="9924" y="768"/>
                    <a:pt x="10098" y="1114"/>
                  </a:cubicBezTo>
                  <a:cubicBezTo>
                    <a:pt x="10272" y="1460"/>
                    <a:pt x="10409" y="1789"/>
                    <a:pt x="10531" y="2135"/>
                  </a:cubicBezTo>
                  <a:cubicBezTo>
                    <a:pt x="10652" y="2480"/>
                    <a:pt x="10758" y="2843"/>
                    <a:pt x="10879" y="3402"/>
                  </a:cubicBezTo>
                  <a:cubicBezTo>
                    <a:pt x="11001" y="3962"/>
                    <a:pt x="11138" y="4719"/>
                    <a:pt x="11243" y="5378"/>
                  </a:cubicBezTo>
                  <a:cubicBezTo>
                    <a:pt x="11349" y="6037"/>
                    <a:pt x="11423" y="6596"/>
                    <a:pt x="11523" y="7140"/>
                  </a:cubicBezTo>
                  <a:cubicBezTo>
                    <a:pt x="11623" y="7683"/>
                    <a:pt x="11750" y="8210"/>
                    <a:pt x="11866" y="8786"/>
                  </a:cubicBezTo>
                  <a:cubicBezTo>
                    <a:pt x="11982" y="9362"/>
                    <a:pt x="12088" y="9988"/>
                    <a:pt x="12215" y="10712"/>
                  </a:cubicBezTo>
                  <a:cubicBezTo>
                    <a:pt x="12341" y="11437"/>
                    <a:pt x="12489" y="12260"/>
                    <a:pt x="12642" y="12984"/>
                  </a:cubicBezTo>
                  <a:cubicBezTo>
                    <a:pt x="12795" y="13708"/>
                    <a:pt x="12954" y="14334"/>
                    <a:pt x="13154" y="14894"/>
                  </a:cubicBezTo>
                  <a:cubicBezTo>
                    <a:pt x="13355" y="15454"/>
                    <a:pt x="13598" y="15948"/>
                    <a:pt x="13814" y="16326"/>
                  </a:cubicBezTo>
                  <a:cubicBezTo>
                    <a:pt x="14030" y="16705"/>
                    <a:pt x="14221" y="16968"/>
                    <a:pt x="14463" y="17265"/>
                  </a:cubicBezTo>
                  <a:cubicBezTo>
                    <a:pt x="14706" y="17561"/>
                    <a:pt x="15002" y="17890"/>
                    <a:pt x="15266" y="18121"/>
                  </a:cubicBezTo>
                  <a:cubicBezTo>
                    <a:pt x="15530" y="18351"/>
                    <a:pt x="15762" y="18483"/>
                    <a:pt x="16021" y="18648"/>
                  </a:cubicBezTo>
                  <a:cubicBezTo>
                    <a:pt x="16279" y="18812"/>
                    <a:pt x="16564" y="19010"/>
                    <a:pt x="16897" y="19207"/>
                  </a:cubicBezTo>
                  <a:cubicBezTo>
                    <a:pt x="17229" y="19405"/>
                    <a:pt x="17609" y="19602"/>
                    <a:pt x="17984" y="19767"/>
                  </a:cubicBezTo>
                  <a:cubicBezTo>
                    <a:pt x="18359" y="19932"/>
                    <a:pt x="18728" y="20063"/>
                    <a:pt x="19098" y="20179"/>
                  </a:cubicBezTo>
                  <a:cubicBezTo>
                    <a:pt x="19467" y="20294"/>
                    <a:pt x="19837" y="20393"/>
                    <a:pt x="20196" y="20508"/>
                  </a:cubicBezTo>
                  <a:cubicBezTo>
                    <a:pt x="20555" y="20623"/>
                    <a:pt x="20903" y="20755"/>
                    <a:pt x="21135" y="20936"/>
                  </a:cubicBezTo>
                  <a:cubicBezTo>
                    <a:pt x="21368" y="21117"/>
                    <a:pt x="21484" y="21348"/>
                    <a:pt x="21600" y="215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124782" y="7228914"/>
              <a:ext cx="182265" cy="38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11" fill="norm" stroke="1" extrusionOk="0">
                  <a:moveTo>
                    <a:pt x="16910" y="4248"/>
                  </a:moveTo>
                  <a:cubicBezTo>
                    <a:pt x="16910" y="3664"/>
                    <a:pt x="16910" y="3080"/>
                    <a:pt x="16910" y="2380"/>
                  </a:cubicBezTo>
                  <a:cubicBezTo>
                    <a:pt x="16910" y="1679"/>
                    <a:pt x="16910" y="862"/>
                    <a:pt x="16289" y="395"/>
                  </a:cubicBezTo>
                  <a:cubicBezTo>
                    <a:pt x="15669" y="-72"/>
                    <a:pt x="14427" y="-189"/>
                    <a:pt x="12317" y="395"/>
                  </a:cubicBezTo>
                  <a:cubicBezTo>
                    <a:pt x="10207" y="979"/>
                    <a:pt x="7227" y="2263"/>
                    <a:pt x="4745" y="4131"/>
                  </a:cubicBezTo>
                  <a:cubicBezTo>
                    <a:pt x="2262" y="5999"/>
                    <a:pt x="276" y="8451"/>
                    <a:pt x="27" y="10669"/>
                  </a:cubicBezTo>
                  <a:cubicBezTo>
                    <a:pt x="-221" y="12888"/>
                    <a:pt x="1269" y="14873"/>
                    <a:pt x="3379" y="15807"/>
                  </a:cubicBezTo>
                  <a:cubicBezTo>
                    <a:pt x="5489" y="16741"/>
                    <a:pt x="8220" y="16624"/>
                    <a:pt x="11076" y="15573"/>
                  </a:cubicBezTo>
                  <a:cubicBezTo>
                    <a:pt x="13931" y="14522"/>
                    <a:pt x="16910" y="12537"/>
                    <a:pt x="18648" y="10553"/>
                  </a:cubicBezTo>
                  <a:cubicBezTo>
                    <a:pt x="20386" y="8568"/>
                    <a:pt x="20882" y="6583"/>
                    <a:pt x="20386" y="4948"/>
                  </a:cubicBezTo>
                  <a:cubicBezTo>
                    <a:pt x="19889" y="3314"/>
                    <a:pt x="18400" y="2029"/>
                    <a:pt x="17034" y="1329"/>
                  </a:cubicBezTo>
                  <a:cubicBezTo>
                    <a:pt x="15669" y="628"/>
                    <a:pt x="14427" y="512"/>
                    <a:pt x="12938" y="512"/>
                  </a:cubicBezTo>
                  <a:cubicBezTo>
                    <a:pt x="11448" y="512"/>
                    <a:pt x="9710" y="628"/>
                    <a:pt x="8096" y="1329"/>
                  </a:cubicBezTo>
                  <a:cubicBezTo>
                    <a:pt x="6482" y="2029"/>
                    <a:pt x="4993" y="3314"/>
                    <a:pt x="4993" y="5240"/>
                  </a:cubicBezTo>
                  <a:cubicBezTo>
                    <a:pt x="4993" y="7167"/>
                    <a:pt x="6482" y="9735"/>
                    <a:pt x="8965" y="12246"/>
                  </a:cubicBezTo>
                  <a:cubicBezTo>
                    <a:pt x="11448" y="14756"/>
                    <a:pt x="14924" y="17208"/>
                    <a:pt x="17158" y="18726"/>
                  </a:cubicBezTo>
                  <a:cubicBezTo>
                    <a:pt x="19393" y="20243"/>
                    <a:pt x="20386" y="20827"/>
                    <a:pt x="21379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364196" y="7191630"/>
              <a:ext cx="105445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1600" fill="norm" stroke="1" extrusionOk="0">
                  <a:moveTo>
                    <a:pt x="8723" y="0"/>
                  </a:moveTo>
                  <a:cubicBezTo>
                    <a:pt x="13292" y="2743"/>
                    <a:pt x="17862" y="5486"/>
                    <a:pt x="19731" y="8171"/>
                  </a:cubicBezTo>
                  <a:cubicBezTo>
                    <a:pt x="21600" y="10857"/>
                    <a:pt x="20769" y="13486"/>
                    <a:pt x="17031" y="15714"/>
                  </a:cubicBezTo>
                  <a:cubicBezTo>
                    <a:pt x="13292" y="17943"/>
                    <a:pt x="6646" y="19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0" y="7201813"/>
              <a:ext cx="160997" cy="402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508" fill="norm" stroke="1" extrusionOk="0">
                  <a:moveTo>
                    <a:pt x="21063" y="1831"/>
                  </a:moveTo>
                  <a:cubicBezTo>
                    <a:pt x="20786" y="1265"/>
                    <a:pt x="20509" y="700"/>
                    <a:pt x="19678" y="360"/>
                  </a:cubicBezTo>
                  <a:cubicBezTo>
                    <a:pt x="18848" y="21"/>
                    <a:pt x="17463" y="-92"/>
                    <a:pt x="15248" y="78"/>
                  </a:cubicBezTo>
                  <a:cubicBezTo>
                    <a:pt x="13032" y="247"/>
                    <a:pt x="9986" y="700"/>
                    <a:pt x="6940" y="2509"/>
                  </a:cubicBezTo>
                  <a:cubicBezTo>
                    <a:pt x="3894" y="4318"/>
                    <a:pt x="848" y="7485"/>
                    <a:pt x="155" y="10425"/>
                  </a:cubicBezTo>
                  <a:cubicBezTo>
                    <a:pt x="-537" y="13366"/>
                    <a:pt x="1125" y="16080"/>
                    <a:pt x="4309" y="17889"/>
                  </a:cubicBezTo>
                  <a:cubicBezTo>
                    <a:pt x="7494" y="19699"/>
                    <a:pt x="12201" y="20603"/>
                    <a:pt x="16909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1292412" y="7136193"/>
              <a:ext cx="144935" cy="547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1478" fill="norm" stroke="1" extrusionOk="0">
                  <a:moveTo>
                    <a:pt x="20831" y="2425"/>
                  </a:moveTo>
                  <a:cubicBezTo>
                    <a:pt x="19006" y="1761"/>
                    <a:pt x="17180" y="1096"/>
                    <a:pt x="14746" y="639"/>
                  </a:cubicBezTo>
                  <a:cubicBezTo>
                    <a:pt x="12313" y="182"/>
                    <a:pt x="9270" y="-67"/>
                    <a:pt x="6989" y="16"/>
                  </a:cubicBezTo>
                  <a:cubicBezTo>
                    <a:pt x="4707" y="99"/>
                    <a:pt x="3186" y="515"/>
                    <a:pt x="1817" y="1761"/>
                  </a:cubicBezTo>
                  <a:cubicBezTo>
                    <a:pt x="448" y="3007"/>
                    <a:pt x="-769" y="5084"/>
                    <a:pt x="600" y="7285"/>
                  </a:cubicBezTo>
                  <a:cubicBezTo>
                    <a:pt x="1969" y="9487"/>
                    <a:pt x="5924" y="11813"/>
                    <a:pt x="9118" y="13765"/>
                  </a:cubicBezTo>
                  <a:cubicBezTo>
                    <a:pt x="12313" y="15718"/>
                    <a:pt x="14746" y="17296"/>
                    <a:pt x="15051" y="18501"/>
                  </a:cubicBezTo>
                  <a:cubicBezTo>
                    <a:pt x="15355" y="19705"/>
                    <a:pt x="13530" y="20536"/>
                    <a:pt x="11704" y="20993"/>
                  </a:cubicBezTo>
                  <a:cubicBezTo>
                    <a:pt x="9879" y="21450"/>
                    <a:pt x="8054" y="21533"/>
                    <a:pt x="6532" y="21450"/>
                  </a:cubicBezTo>
                  <a:cubicBezTo>
                    <a:pt x="5011" y="21367"/>
                    <a:pt x="3794" y="21118"/>
                    <a:pt x="2577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1293980" y="7801230"/>
              <a:ext cx="141991" cy="123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0955" fill="norm" stroke="1" extrusionOk="0">
                  <a:moveTo>
                    <a:pt x="15346" y="1080"/>
                  </a:moveTo>
                  <a:cubicBezTo>
                    <a:pt x="12260" y="1080"/>
                    <a:pt x="9175" y="1080"/>
                    <a:pt x="6552" y="3060"/>
                  </a:cubicBezTo>
                  <a:cubicBezTo>
                    <a:pt x="3929" y="5040"/>
                    <a:pt x="1769" y="9000"/>
                    <a:pt x="689" y="12060"/>
                  </a:cubicBezTo>
                  <a:cubicBezTo>
                    <a:pt x="-391" y="15120"/>
                    <a:pt x="-391" y="17280"/>
                    <a:pt x="2078" y="18900"/>
                  </a:cubicBezTo>
                  <a:cubicBezTo>
                    <a:pt x="4546" y="20520"/>
                    <a:pt x="9483" y="21600"/>
                    <a:pt x="13186" y="20520"/>
                  </a:cubicBezTo>
                  <a:cubicBezTo>
                    <a:pt x="16889" y="19440"/>
                    <a:pt x="19358" y="16200"/>
                    <a:pt x="20283" y="12780"/>
                  </a:cubicBezTo>
                  <a:cubicBezTo>
                    <a:pt x="21209" y="9360"/>
                    <a:pt x="20592" y="5760"/>
                    <a:pt x="18432" y="3600"/>
                  </a:cubicBezTo>
                  <a:cubicBezTo>
                    <a:pt x="16272" y="1440"/>
                    <a:pt x="12569" y="720"/>
                    <a:pt x="88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1180436" y="6887808"/>
              <a:ext cx="191965" cy="122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202" fill="norm" stroke="1" extrusionOk="0">
                  <a:moveTo>
                    <a:pt x="13705" y="2028"/>
                  </a:moveTo>
                  <a:cubicBezTo>
                    <a:pt x="11592" y="7519"/>
                    <a:pt x="9479" y="13011"/>
                    <a:pt x="7836" y="16306"/>
                  </a:cubicBezTo>
                  <a:cubicBezTo>
                    <a:pt x="6192" y="19600"/>
                    <a:pt x="5018" y="20699"/>
                    <a:pt x="3844" y="21065"/>
                  </a:cubicBezTo>
                  <a:cubicBezTo>
                    <a:pt x="2670" y="21431"/>
                    <a:pt x="1496" y="21065"/>
                    <a:pt x="792" y="19967"/>
                  </a:cubicBezTo>
                  <a:cubicBezTo>
                    <a:pt x="88" y="18868"/>
                    <a:pt x="-147" y="17038"/>
                    <a:pt x="88" y="14292"/>
                  </a:cubicBezTo>
                  <a:cubicBezTo>
                    <a:pt x="323" y="11546"/>
                    <a:pt x="1027" y="7885"/>
                    <a:pt x="2553" y="6055"/>
                  </a:cubicBezTo>
                  <a:cubicBezTo>
                    <a:pt x="4079" y="4224"/>
                    <a:pt x="6427" y="4224"/>
                    <a:pt x="8540" y="6055"/>
                  </a:cubicBezTo>
                  <a:cubicBezTo>
                    <a:pt x="10653" y="7885"/>
                    <a:pt x="12531" y="11546"/>
                    <a:pt x="14057" y="13926"/>
                  </a:cubicBezTo>
                  <a:cubicBezTo>
                    <a:pt x="15583" y="16306"/>
                    <a:pt x="16757" y="17404"/>
                    <a:pt x="17931" y="17404"/>
                  </a:cubicBezTo>
                  <a:cubicBezTo>
                    <a:pt x="19105" y="17404"/>
                    <a:pt x="20279" y="16306"/>
                    <a:pt x="20866" y="13560"/>
                  </a:cubicBezTo>
                  <a:cubicBezTo>
                    <a:pt x="21453" y="10814"/>
                    <a:pt x="21453" y="6421"/>
                    <a:pt x="20749" y="3858"/>
                  </a:cubicBezTo>
                  <a:cubicBezTo>
                    <a:pt x="20044" y="1295"/>
                    <a:pt x="18636" y="563"/>
                    <a:pt x="16640" y="197"/>
                  </a:cubicBezTo>
                  <a:cubicBezTo>
                    <a:pt x="14644" y="-169"/>
                    <a:pt x="12062" y="-169"/>
                    <a:pt x="10301" y="1478"/>
                  </a:cubicBezTo>
                  <a:cubicBezTo>
                    <a:pt x="8540" y="3126"/>
                    <a:pt x="7601" y="6421"/>
                    <a:pt x="6662" y="9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1638838" y="7292165"/>
              <a:ext cx="281109" cy="251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008" fill="norm" stroke="1" extrusionOk="0">
                  <a:moveTo>
                    <a:pt x="3032" y="7525"/>
                  </a:moveTo>
                  <a:cubicBezTo>
                    <a:pt x="4805" y="8056"/>
                    <a:pt x="6578" y="8588"/>
                    <a:pt x="8190" y="8322"/>
                  </a:cubicBezTo>
                  <a:cubicBezTo>
                    <a:pt x="9802" y="8056"/>
                    <a:pt x="11253" y="6994"/>
                    <a:pt x="12059" y="5578"/>
                  </a:cubicBezTo>
                  <a:cubicBezTo>
                    <a:pt x="12865" y="4161"/>
                    <a:pt x="13026" y="2391"/>
                    <a:pt x="12301" y="1240"/>
                  </a:cubicBezTo>
                  <a:cubicBezTo>
                    <a:pt x="11575" y="89"/>
                    <a:pt x="9963" y="-442"/>
                    <a:pt x="7948" y="443"/>
                  </a:cubicBezTo>
                  <a:cubicBezTo>
                    <a:pt x="5933" y="1328"/>
                    <a:pt x="3515" y="3630"/>
                    <a:pt x="1984" y="6374"/>
                  </a:cubicBezTo>
                  <a:cubicBezTo>
                    <a:pt x="453" y="9119"/>
                    <a:pt x="-192" y="12306"/>
                    <a:pt x="50" y="14607"/>
                  </a:cubicBezTo>
                  <a:cubicBezTo>
                    <a:pt x="292" y="16909"/>
                    <a:pt x="1420" y="18325"/>
                    <a:pt x="3435" y="19388"/>
                  </a:cubicBezTo>
                  <a:cubicBezTo>
                    <a:pt x="5450" y="20450"/>
                    <a:pt x="8351" y="21158"/>
                    <a:pt x="11495" y="20981"/>
                  </a:cubicBezTo>
                  <a:cubicBezTo>
                    <a:pt x="14638" y="20804"/>
                    <a:pt x="18023" y="19742"/>
                    <a:pt x="21408" y="18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1805646" y="7147180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4400"/>
                    <a:pt x="10971" y="7200"/>
                    <a:pt x="14571" y="3600"/>
                  </a:cubicBezTo>
                  <a:cubicBezTo>
                    <a:pt x="18171" y="0"/>
                    <a:pt x="198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1977096" y="7045017"/>
              <a:ext cx="165101" cy="102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1439"/>
                  </a:moveTo>
                  <a:cubicBezTo>
                    <a:pt x="1385" y="558"/>
                    <a:pt x="2769" y="-324"/>
                    <a:pt x="3877" y="117"/>
                  </a:cubicBezTo>
                  <a:cubicBezTo>
                    <a:pt x="4985" y="558"/>
                    <a:pt x="5815" y="2321"/>
                    <a:pt x="6369" y="4525"/>
                  </a:cubicBezTo>
                  <a:cubicBezTo>
                    <a:pt x="6923" y="6729"/>
                    <a:pt x="7200" y="9374"/>
                    <a:pt x="7062" y="11798"/>
                  </a:cubicBezTo>
                  <a:cubicBezTo>
                    <a:pt x="6923" y="14223"/>
                    <a:pt x="6369" y="16427"/>
                    <a:pt x="5400" y="18190"/>
                  </a:cubicBezTo>
                  <a:cubicBezTo>
                    <a:pt x="4431" y="19954"/>
                    <a:pt x="3046" y="21276"/>
                    <a:pt x="2631" y="20835"/>
                  </a:cubicBezTo>
                  <a:cubicBezTo>
                    <a:pt x="2215" y="20394"/>
                    <a:pt x="2769" y="18190"/>
                    <a:pt x="4015" y="15105"/>
                  </a:cubicBezTo>
                  <a:cubicBezTo>
                    <a:pt x="5262" y="12019"/>
                    <a:pt x="7200" y="8052"/>
                    <a:pt x="8585" y="5186"/>
                  </a:cubicBezTo>
                  <a:cubicBezTo>
                    <a:pt x="9969" y="2321"/>
                    <a:pt x="10800" y="558"/>
                    <a:pt x="11077" y="778"/>
                  </a:cubicBezTo>
                  <a:cubicBezTo>
                    <a:pt x="11354" y="998"/>
                    <a:pt x="11077" y="3203"/>
                    <a:pt x="10938" y="5847"/>
                  </a:cubicBezTo>
                  <a:cubicBezTo>
                    <a:pt x="10800" y="8492"/>
                    <a:pt x="10800" y="11578"/>
                    <a:pt x="12600" y="14223"/>
                  </a:cubicBezTo>
                  <a:cubicBezTo>
                    <a:pt x="14400" y="16868"/>
                    <a:pt x="18000" y="19072"/>
                    <a:pt x="21600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2085046" y="6918029"/>
              <a:ext cx="158751" cy="85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0" y="4878"/>
                  </a:moveTo>
                  <a:cubicBezTo>
                    <a:pt x="864" y="2771"/>
                    <a:pt x="1728" y="664"/>
                    <a:pt x="2880" y="137"/>
                  </a:cubicBezTo>
                  <a:cubicBezTo>
                    <a:pt x="4032" y="-390"/>
                    <a:pt x="5472" y="664"/>
                    <a:pt x="6624" y="2244"/>
                  </a:cubicBezTo>
                  <a:cubicBezTo>
                    <a:pt x="7776" y="3825"/>
                    <a:pt x="8640" y="5932"/>
                    <a:pt x="9072" y="8830"/>
                  </a:cubicBezTo>
                  <a:cubicBezTo>
                    <a:pt x="9504" y="11727"/>
                    <a:pt x="9504" y="15415"/>
                    <a:pt x="8784" y="17786"/>
                  </a:cubicBezTo>
                  <a:cubicBezTo>
                    <a:pt x="8064" y="20156"/>
                    <a:pt x="6624" y="21210"/>
                    <a:pt x="6768" y="21210"/>
                  </a:cubicBezTo>
                  <a:cubicBezTo>
                    <a:pt x="6912" y="21210"/>
                    <a:pt x="8640" y="20156"/>
                    <a:pt x="11376" y="19103"/>
                  </a:cubicBezTo>
                  <a:cubicBezTo>
                    <a:pt x="14112" y="18049"/>
                    <a:pt x="17856" y="16995"/>
                    <a:pt x="21600" y="15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2180296" y="6893180"/>
              <a:ext cx="1587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306"/>
                    <a:pt x="18720" y="613"/>
                    <a:pt x="16560" y="2298"/>
                  </a:cubicBezTo>
                  <a:cubicBezTo>
                    <a:pt x="14400" y="3983"/>
                    <a:pt x="11520" y="7047"/>
                    <a:pt x="8640" y="10494"/>
                  </a:cubicBezTo>
                  <a:cubicBezTo>
                    <a:pt x="5760" y="13940"/>
                    <a:pt x="2880" y="177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2279452" y="7077972"/>
              <a:ext cx="135795" cy="125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972" fill="norm" stroke="1" extrusionOk="0">
                  <a:moveTo>
                    <a:pt x="384" y="7329"/>
                  </a:moveTo>
                  <a:cubicBezTo>
                    <a:pt x="51" y="5559"/>
                    <a:pt x="-281" y="3788"/>
                    <a:pt x="384" y="2549"/>
                  </a:cubicBezTo>
                  <a:cubicBezTo>
                    <a:pt x="1048" y="1309"/>
                    <a:pt x="2710" y="601"/>
                    <a:pt x="4371" y="247"/>
                  </a:cubicBezTo>
                  <a:cubicBezTo>
                    <a:pt x="6033" y="-107"/>
                    <a:pt x="7694" y="-107"/>
                    <a:pt x="9190" y="424"/>
                  </a:cubicBezTo>
                  <a:cubicBezTo>
                    <a:pt x="10685" y="955"/>
                    <a:pt x="12014" y="2018"/>
                    <a:pt x="12014" y="4319"/>
                  </a:cubicBezTo>
                  <a:cubicBezTo>
                    <a:pt x="12014" y="6621"/>
                    <a:pt x="10685" y="10162"/>
                    <a:pt x="8857" y="13349"/>
                  </a:cubicBezTo>
                  <a:cubicBezTo>
                    <a:pt x="7030" y="16536"/>
                    <a:pt x="4704" y="19368"/>
                    <a:pt x="4870" y="20431"/>
                  </a:cubicBezTo>
                  <a:cubicBezTo>
                    <a:pt x="5036" y="21493"/>
                    <a:pt x="7694" y="20785"/>
                    <a:pt x="10851" y="20077"/>
                  </a:cubicBezTo>
                  <a:cubicBezTo>
                    <a:pt x="14008" y="19368"/>
                    <a:pt x="17664" y="18660"/>
                    <a:pt x="21319" y="17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2524922" y="7151070"/>
              <a:ext cx="468175" cy="42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75" fill="norm" stroke="1" extrusionOk="0">
                  <a:moveTo>
                    <a:pt x="5175" y="12892"/>
                  </a:moveTo>
                  <a:cubicBezTo>
                    <a:pt x="5175" y="12147"/>
                    <a:pt x="5175" y="11403"/>
                    <a:pt x="4932" y="10977"/>
                  </a:cubicBezTo>
                  <a:cubicBezTo>
                    <a:pt x="4689" y="10551"/>
                    <a:pt x="4202" y="10445"/>
                    <a:pt x="3521" y="10871"/>
                  </a:cubicBezTo>
                  <a:cubicBezTo>
                    <a:pt x="2840" y="11296"/>
                    <a:pt x="1964" y="12254"/>
                    <a:pt x="1283" y="13744"/>
                  </a:cubicBezTo>
                  <a:cubicBezTo>
                    <a:pt x="602" y="15233"/>
                    <a:pt x="116" y="17255"/>
                    <a:pt x="18" y="18744"/>
                  </a:cubicBezTo>
                  <a:cubicBezTo>
                    <a:pt x="-79" y="20234"/>
                    <a:pt x="213" y="21192"/>
                    <a:pt x="1040" y="21351"/>
                  </a:cubicBezTo>
                  <a:cubicBezTo>
                    <a:pt x="1867" y="21511"/>
                    <a:pt x="3229" y="20873"/>
                    <a:pt x="4494" y="19170"/>
                  </a:cubicBezTo>
                  <a:cubicBezTo>
                    <a:pt x="5759" y="17468"/>
                    <a:pt x="6926" y="14701"/>
                    <a:pt x="7899" y="11722"/>
                  </a:cubicBezTo>
                  <a:cubicBezTo>
                    <a:pt x="8872" y="8743"/>
                    <a:pt x="9651" y="5550"/>
                    <a:pt x="10040" y="3582"/>
                  </a:cubicBezTo>
                  <a:cubicBezTo>
                    <a:pt x="10429" y="1613"/>
                    <a:pt x="10429" y="869"/>
                    <a:pt x="10186" y="443"/>
                  </a:cubicBezTo>
                  <a:cubicBezTo>
                    <a:pt x="9943" y="17"/>
                    <a:pt x="9456" y="-89"/>
                    <a:pt x="9067" y="71"/>
                  </a:cubicBezTo>
                  <a:cubicBezTo>
                    <a:pt x="8678" y="230"/>
                    <a:pt x="8386" y="656"/>
                    <a:pt x="7948" y="2571"/>
                  </a:cubicBezTo>
                  <a:cubicBezTo>
                    <a:pt x="7510" y="4486"/>
                    <a:pt x="6926" y="7891"/>
                    <a:pt x="6586" y="10924"/>
                  </a:cubicBezTo>
                  <a:cubicBezTo>
                    <a:pt x="6245" y="13956"/>
                    <a:pt x="6148" y="16616"/>
                    <a:pt x="6148" y="18212"/>
                  </a:cubicBezTo>
                  <a:cubicBezTo>
                    <a:pt x="6148" y="19809"/>
                    <a:pt x="6245" y="20341"/>
                    <a:pt x="6391" y="20181"/>
                  </a:cubicBezTo>
                  <a:cubicBezTo>
                    <a:pt x="6537" y="20021"/>
                    <a:pt x="6732" y="19170"/>
                    <a:pt x="7072" y="17840"/>
                  </a:cubicBezTo>
                  <a:cubicBezTo>
                    <a:pt x="7413" y="16510"/>
                    <a:pt x="7899" y="14701"/>
                    <a:pt x="8337" y="13424"/>
                  </a:cubicBezTo>
                  <a:cubicBezTo>
                    <a:pt x="8775" y="12147"/>
                    <a:pt x="9164" y="11403"/>
                    <a:pt x="9602" y="10977"/>
                  </a:cubicBezTo>
                  <a:cubicBezTo>
                    <a:pt x="10040" y="10551"/>
                    <a:pt x="10526" y="10445"/>
                    <a:pt x="10964" y="10551"/>
                  </a:cubicBezTo>
                  <a:cubicBezTo>
                    <a:pt x="11402" y="10658"/>
                    <a:pt x="11791" y="10977"/>
                    <a:pt x="12132" y="11828"/>
                  </a:cubicBezTo>
                  <a:cubicBezTo>
                    <a:pt x="12472" y="12679"/>
                    <a:pt x="12764" y="14063"/>
                    <a:pt x="12862" y="15340"/>
                  </a:cubicBezTo>
                  <a:cubicBezTo>
                    <a:pt x="12959" y="16616"/>
                    <a:pt x="12862" y="17787"/>
                    <a:pt x="12618" y="18638"/>
                  </a:cubicBezTo>
                  <a:cubicBezTo>
                    <a:pt x="12375" y="19489"/>
                    <a:pt x="11986" y="20021"/>
                    <a:pt x="11548" y="20447"/>
                  </a:cubicBezTo>
                  <a:cubicBezTo>
                    <a:pt x="11110" y="20873"/>
                    <a:pt x="10624" y="21192"/>
                    <a:pt x="10380" y="20873"/>
                  </a:cubicBezTo>
                  <a:cubicBezTo>
                    <a:pt x="10137" y="20553"/>
                    <a:pt x="10137" y="19596"/>
                    <a:pt x="10867" y="17893"/>
                  </a:cubicBezTo>
                  <a:cubicBezTo>
                    <a:pt x="11597" y="16191"/>
                    <a:pt x="13056" y="13744"/>
                    <a:pt x="14078" y="12254"/>
                  </a:cubicBezTo>
                  <a:cubicBezTo>
                    <a:pt x="15099" y="10764"/>
                    <a:pt x="15683" y="10232"/>
                    <a:pt x="15926" y="10232"/>
                  </a:cubicBezTo>
                  <a:cubicBezTo>
                    <a:pt x="16170" y="10232"/>
                    <a:pt x="16072" y="10764"/>
                    <a:pt x="15732" y="11775"/>
                  </a:cubicBezTo>
                  <a:cubicBezTo>
                    <a:pt x="15391" y="12786"/>
                    <a:pt x="14807" y="14276"/>
                    <a:pt x="14759" y="15659"/>
                  </a:cubicBezTo>
                  <a:cubicBezTo>
                    <a:pt x="14710" y="17042"/>
                    <a:pt x="15197" y="18319"/>
                    <a:pt x="16413" y="19064"/>
                  </a:cubicBezTo>
                  <a:cubicBezTo>
                    <a:pt x="17629" y="19809"/>
                    <a:pt x="19575" y="20021"/>
                    <a:pt x="21521" y="20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3469346" y="7464680"/>
              <a:ext cx="254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3600"/>
                    <a:pt x="11520" y="7200"/>
                    <a:pt x="15120" y="10800"/>
                  </a:cubicBezTo>
                  <a:cubicBezTo>
                    <a:pt x="18720" y="14400"/>
                    <a:pt x="2016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3526496" y="7553580"/>
              <a:ext cx="241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3609046" y="6963824"/>
              <a:ext cx="135232" cy="234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527" fill="norm" stroke="1" extrusionOk="0">
                  <a:moveTo>
                    <a:pt x="0" y="4013"/>
                  </a:moveTo>
                  <a:cubicBezTo>
                    <a:pt x="665" y="3041"/>
                    <a:pt x="1329" y="2068"/>
                    <a:pt x="3822" y="1386"/>
                  </a:cubicBezTo>
                  <a:cubicBezTo>
                    <a:pt x="6314" y="705"/>
                    <a:pt x="10634" y="316"/>
                    <a:pt x="13791" y="122"/>
                  </a:cubicBezTo>
                  <a:cubicBezTo>
                    <a:pt x="16948" y="-73"/>
                    <a:pt x="18942" y="-73"/>
                    <a:pt x="20105" y="413"/>
                  </a:cubicBezTo>
                  <a:cubicBezTo>
                    <a:pt x="21268" y="900"/>
                    <a:pt x="21600" y="1873"/>
                    <a:pt x="20769" y="4305"/>
                  </a:cubicBezTo>
                  <a:cubicBezTo>
                    <a:pt x="19938" y="6738"/>
                    <a:pt x="17945" y="10630"/>
                    <a:pt x="15618" y="13743"/>
                  </a:cubicBezTo>
                  <a:cubicBezTo>
                    <a:pt x="13292" y="16857"/>
                    <a:pt x="10634" y="19192"/>
                    <a:pt x="7975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3672546" y="731863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9349446" y="4245230"/>
              <a:ext cx="2730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84" y="17100"/>
                    <a:pt x="7367" y="12600"/>
                    <a:pt x="10298" y="9360"/>
                  </a:cubicBezTo>
                  <a:cubicBezTo>
                    <a:pt x="13228" y="6120"/>
                    <a:pt x="15405" y="4140"/>
                    <a:pt x="17163" y="2790"/>
                  </a:cubicBezTo>
                  <a:cubicBezTo>
                    <a:pt x="18921" y="1440"/>
                    <a:pt x="20260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9330396" y="4340480"/>
              <a:ext cx="4254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1055"/>
                    <a:pt x="0" y="20509"/>
                    <a:pt x="645" y="19855"/>
                  </a:cubicBezTo>
                  <a:cubicBezTo>
                    <a:pt x="1290" y="19200"/>
                    <a:pt x="2579" y="18436"/>
                    <a:pt x="4299" y="16909"/>
                  </a:cubicBezTo>
                  <a:cubicBezTo>
                    <a:pt x="6018" y="15382"/>
                    <a:pt x="8167" y="13091"/>
                    <a:pt x="10693" y="10582"/>
                  </a:cubicBezTo>
                  <a:cubicBezTo>
                    <a:pt x="13218" y="8073"/>
                    <a:pt x="16119" y="5345"/>
                    <a:pt x="18000" y="3545"/>
                  </a:cubicBezTo>
                  <a:cubicBezTo>
                    <a:pt x="19881" y="1745"/>
                    <a:pt x="20740" y="8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9381196" y="4543680"/>
              <a:ext cx="4445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77" y="18388"/>
                    <a:pt x="5554" y="15175"/>
                    <a:pt x="8074" y="12572"/>
                  </a:cubicBezTo>
                  <a:cubicBezTo>
                    <a:pt x="10594" y="9969"/>
                    <a:pt x="12857" y="7975"/>
                    <a:pt x="15069" y="5982"/>
                  </a:cubicBezTo>
                  <a:cubicBezTo>
                    <a:pt x="17280" y="3988"/>
                    <a:pt x="19440" y="19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9387546" y="4740530"/>
              <a:ext cx="54610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9" y="19036"/>
                    <a:pt x="4019" y="16471"/>
                    <a:pt x="6237" y="14055"/>
                  </a:cubicBezTo>
                  <a:cubicBezTo>
                    <a:pt x="8456" y="11638"/>
                    <a:pt x="10884" y="9370"/>
                    <a:pt x="13479" y="7052"/>
                  </a:cubicBezTo>
                  <a:cubicBezTo>
                    <a:pt x="16074" y="4734"/>
                    <a:pt x="18837" y="23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9539946" y="4911980"/>
              <a:ext cx="4572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00" y="19418"/>
                    <a:pt x="3800" y="17236"/>
                    <a:pt x="5950" y="14945"/>
                  </a:cubicBezTo>
                  <a:cubicBezTo>
                    <a:pt x="8100" y="12655"/>
                    <a:pt x="10500" y="10255"/>
                    <a:pt x="13150" y="7745"/>
                  </a:cubicBezTo>
                  <a:cubicBezTo>
                    <a:pt x="15800" y="5236"/>
                    <a:pt x="1870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9806646" y="5026280"/>
              <a:ext cx="3683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8" y="17836"/>
                    <a:pt x="7697" y="14073"/>
                    <a:pt x="11297" y="10473"/>
                  </a:cubicBezTo>
                  <a:cubicBezTo>
                    <a:pt x="14897" y="6873"/>
                    <a:pt x="18248" y="34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9957635" y="5178680"/>
              <a:ext cx="255412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600" fill="norm" stroke="1" extrusionOk="0">
                  <a:moveTo>
                    <a:pt x="118" y="21600"/>
                  </a:moveTo>
                  <a:cubicBezTo>
                    <a:pt x="-59" y="20541"/>
                    <a:pt x="-236" y="19482"/>
                    <a:pt x="1180" y="17682"/>
                  </a:cubicBezTo>
                  <a:cubicBezTo>
                    <a:pt x="2597" y="15882"/>
                    <a:pt x="5607" y="13341"/>
                    <a:pt x="9236" y="10271"/>
                  </a:cubicBezTo>
                  <a:cubicBezTo>
                    <a:pt x="12866" y="7200"/>
                    <a:pt x="17115" y="3600"/>
                    <a:pt x="2136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10168596" y="5286630"/>
              <a:ext cx="76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10320996" y="5267580"/>
              <a:ext cx="2095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9184346" y="4327780"/>
              <a:ext cx="1460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43" y="4181"/>
                    <a:pt x="6887" y="8361"/>
                    <a:pt x="10487" y="11961"/>
                  </a:cubicBezTo>
                  <a:cubicBezTo>
                    <a:pt x="14087" y="15561"/>
                    <a:pt x="17843" y="185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9095446" y="4467480"/>
              <a:ext cx="249392" cy="330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33" fill="norm" stroke="1" extrusionOk="0">
                  <a:moveTo>
                    <a:pt x="0" y="0"/>
                  </a:moveTo>
                  <a:cubicBezTo>
                    <a:pt x="3267" y="3281"/>
                    <a:pt x="6534" y="6562"/>
                    <a:pt x="9620" y="9570"/>
                  </a:cubicBezTo>
                  <a:cubicBezTo>
                    <a:pt x="12706" y="12577"/>
                    <a:pt x="15610" y="15311"/>
                    <a:pt x="17697" y="17362"/>
                  </a:cubicBezTo>
                  <a:cubicBezTo>
                    <a:pt x="19785" y="19413"/>
                    <a:pt x="21055" y="20780"/>
                    <a:pt x="21328" y="21190"/>
                  </a:cubicBezTo>
                  <a:cubicBezTo>
                    <a:pt x="21600" y="21600"/>
                    <a:pt x="20874" y="21053"/>
                    <a:pt x="20148" y="205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8963836" y="4567948"/>
              <a:ext cx="391961" cy="521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59" fill="norm" stroke="1" extrusionOk="0">
                  <a:moveTo>
                    <a:pt x="1299" y="833"/>
                  </a:moveTo>
                  <a:cubicBezTo>
                    <a:pt x="718" y="396"/>
                    <a:pt x="137" y="-41"/>
                    <a:pt x="21" y="3"/>
                  </a:cubicBezTo>
                  <a:cubicBezTo>
                    <a:pt x="-95" y="46"/>
                    <a:pt x="253" y="571"/>
                    <a:pt x="1705" y="2058"/>
                  </a:cubicBezTo>
                  <a:cubicBezTo>
                    <a:pt x="3157" y="3544"/>
                    <a:pt x="5711" y="5993"/>
                    <a:pt x="8440" y="8616"/>
                  </a:cubicBezTo>
                  <a:cubicBezTo>
                    <a:pt x="11170" y="11240"/>
                    <a:pt x="14073" y="14038"/>
                    <a:pt x="16279" y="16225"/>
                  </a:cubicBezTo>
                  <a:cubicBezTo>
                    <a:pt x="18486" y="18411"/>
                    <a:pt x="19995" y="19985"/>
                    <a:pt x="21505" y="215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8862198" y="4721480"/>
              <a:ext cx="474549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499" y="0"/>
                  </a:moveTo>
                  <a:cubicBezTo>
                    <a:pt x="211" y="313"/>
                    <a:pt x="-77" y="626"/>
                    <a:pt x="19" y="978"/>
                  </a:cubicBezTo>
                  <a:cubicBezTo>
                    <a:pt x="115" y="1330"/>
                    <a:pt x="595" y="1722"/>
                    <a:pt x="2131" y="3091"/>
                  </a:cubicBezTo>
                  <a:cubicBezTo>
                    <a:pt x="3667" y="4461"/>
                    <a:pt x="6259" y="6809"/>
                    <a:pt x="8707" y="9235"/>
                  </a:cubicBezTo>
                  <a:cubicBezTo>
                    <a:pt x="11155" y="11661"/>
                    <a:pt x="13459" y="14165"/>
                    <a:pt x="15571" y="16239"/>
                  </a:cubicBezTo>
                  <a:cubicBezTo>
                    <a:pt x="17683" y="18313"/>
                    <a:pt x="19603" y="19957"/>
                    <a:pt x="2152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8727096" y="4880230"/>
              <a:ext cx="406451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339" y="0"/>
                  </a:moveTo>
                  <a:cubicBezTo>
                    <a:pt x="115" y="439"/>
                    <a:pt x="-109" y="878"/>
                    <a:pt x="59" y="1537"/>
                  </a:cubicBezTo>
                  <a:cubicBezTo>
                    <a:pt x="227" y="2195"/>
                    <a:pt x="786" y="3073"/>
                    <a:pt x="2297" y="4698"/>
                  </a:cubicBezTo>
                  <a:cubicBezTo>
                    <a:pt x="3808" y="6322"/>
                    <a:pt x="6270" y="8693"/>
                    <a:pt x="8844" y="11107"/>
                  </a:cubicBezTo>
                  <a:cubicBezTo>
                    <a:pt x="11418" y="13522"/>
                    <a:pt x="14104" y="15980"/>
                    <a:pt x="16231" y="17737"/>
                  </a:cubicBezTo>
                  <a:cubicBezTo>
                    <a:pt x="18357" y="19493"/>
                    <a:pt x="19924" y="20546"/>
                    <a:pt x="2149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8579901" y="5026280"/>
              <a:ext cx="229796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600" fill="norm" stroke="1" extrusionOk="0">
                  <a:moveTo>
                    <a:pt x="694" y="0"/>
                  </a:moveTo>
                  <a:cubicBezTo>
                    <a:pt x="110" y="497"/>
                    <a:pt x="-474" y="993"/>
                    <a:pt x="596" y="2483"/>
                  </a:cubicBezTo>
                  <a:cubicBezTo>
                    <a:pt x="1667" y="3972"/>
                    <a:pt x="4391" y="6455"/>
                    <a:pt x="7407" y="9000"/>
                  </a:cubicBezTo>
                  <a:cubicBezTo>
                    <a:pt x="10423" y="11545"/>
                    <a:pt x="13731" y="14152"/>
                    <a:pt x="16067" y="16262"/>
                  </a:cubicBezTo>
                  <a:cubicBezTo>
                    <a:pt x="18402" y="18372"/>
                    <a:pt x="19764" y="19986"/>
                    <a:pt x="2112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8485846" y="5178680"/>
              <a:ext cx="2603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59" y="2560"/>
                    <a:pt x="4917" y="5120"/>
                    <a:pt x="8078" y="8480"/>
                  </a:cubicBezTo>
                  <a:cubicBezTo>
                    <a:pt x="11239" y="11840"/>
                    <a:pt x="15102" y="16000"/>
                    <a:pt x="17473" y="18320"/>
                  </a:cubicBezTo>
                  <a:cubicBezTo>
                    <a:pt x="19844" y="20640"/>
                    <a:pt x="20722" y="21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8422346" y="5127880"/>
              <a:ext cx="1905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60" y="2229"/>
                    <a:pt x="1920" y="4457"/>
                    <a:pt x="4680" y="7286"/>
                  </a:cubicBezTo>
                  <a:cubicBezTo>
                    <a:pt x="7440" y="10114"/>
                    <a:pt x="12000" y="13543"/>
                    <a:pt x="15120" y="16029"/>
                  </a:cubicBezTo>
                  <a:cubicBezTo>
                    <a:pt x="18240" y="18514"/>
                    <a:pt x="19920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8291959" y="5216780"/>
              <a:ext cx="17483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600" fill="norm" stroke="1" extrusionOk="0">
                  <a:moveTo>
                    <a:pt x="406" y="0"/>
                  </a:moveTo>
                  <a:cubicBezTo>
                    <a:pt x="-102" y="1125"/>
                    <a:pt x="-610" y="2250"/>
                    <a:pt x="2058" y="5738"/>
                  </a:cubicBezTo>
                  <a:cubicBezTo>
                    <a:pt x="4726" y="9225"/>
                    <a:pt x="10571" y="15075"/>
                    <a:pt x="14256" y="18113"/>
                  </a:cubicBezTo>
                  <a:cubicBezTo>
                    <a:pt x="17941" y="21150"/>
                    <a:pt x="19465" y="21375"/>
                    <a:pt x="2099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4400679" y="5206197"/>
              <a:ext cx="505764" cy="48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39" fill="norm" stroke="1" extrusionOk="0">
                  <a:moveTo>
                    <a:pt x="4140" y="4696"/>
                  </a:moveTo>
                  <a:cubicBezTo>
                    <a:pt x="5940" y="3757"/>
                    <a:pt x="7740" y="2817"/>
                    <a:pt x="9675" y="2348"/>
                  </a:cubicBezTo>
                  <a:cubicBezTo>
                    <a:pt x="11610" y="1878"/>
                    <a:pt x="13680" y="1878"/>
                    <a:pt x="15615" y="1409"/>
                  </a:cubicBezTo>
                  <a:cubicBezTo>
                    <a:pt x="17550" y="939"/>
                    <a:pt x="19350" y="0"/>
                    <a:pt x="19440" y="0"/>
                  </a:cubicBezTo>
                  <a:cubicBezTo>
                    <a:pt x="19530" y="0"/>
                    <a:pt x="17910" y="939"/>
                    <a:pt x="15885" y="1878"/>
                  </a:cubicBezTo>
                  <a:cubicBezTo>
                    <a:pt x="13860" y="2817"/>
                    <a:pt x="11430" y="3757"/>
                    <a:pt x="9450" y="5635"/>
                  </a:cubicBezTo>
                  <a:cubicBezTo>
                    <a:pt x="7470" y="7513"/>
                    <a:pt x="5940" y="10330"/>
                    <a:pt x="4590" y="12678"/>
                  </a:cubicBezTo>
                  <a:cubicBezTo>
                    <a:pt x="3240" y="15026"/>
                    <a:pt x="2070" y="16904"/>
                    <a:pt x="1260" y="18313"/>
                  </a:cubicBezTo>
                  <a:cubicBezTo>
                    <a:pt x="450" y="19722"/>
                    <a:pt x="0" y="20661"/>
                    <a:pt x="0" y="21130"/>
                  </a:cubicBezTo>
                  <a:cubicBezTo>
                    <a:pt x="0" y="21600"/>
                    <a:pt x="450" y="21600"/>
                    <a:pt x="2160" y="20661"/>
                  </a:cubicBezTo>
                  <a:cubicBezTo>
                    <a:pt x="3870" y="19722"/>
                    <a:pt x="6840" y="17843"/>
                    <a:pt x="9495" y="16435"/>
                  </a:cubicBezTo>
                  <a:cubicBezTo>
                    <a:pt x="12150" y="15026"/>
                    <a:pt x="14490" y="14087"/>
                    <a:pt x="16110" y="13148"/>
                  </a:cubicBezTo>
                  <a:cubicBezTo>
                    <a:pt x="17730" y="12209"/>
                    <a:pt x="18630" y="11270"/>
                    <a:pt x="19440" y="9861"/>
                  </a:cubicBezTo>
                  <a:cubicBezTo>
                    <a:pt x="20250" y="8452"/>
                    <a:pt x="20970" y="6574"/>
                    <a:pt x="21285" y="6574"/>
                  </a:cubicBezTo>
                  <a:cubicBezTo>
                    <a:pt x="21600" y="6574"/>
                    <a:pt x="21510" y="8452"/>
                    <a:pt x="21420" y="103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4251266" y="7024267"/>
              <a:ext cx="583331" cy="762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91" fill="norm" stroke="1" extrusionOk="0">
                  <a:moveTo>
                    <a:pt x="1839" y="17069"/>
                  </a:moveTo>
                  <a:cubicBezTo>
                    <a:pt x="1606" y="17308"/>
                    <a:pt x="1372" y="17546"/>
                    <a:pt x="1489" y="18173"/>
                  </a:cubicBezTo>
                  <a:cubicBezTo>
                    <a:pt x="1606" y="18799"/>
                    <a:pt x="2073" y="19814"/>
                    <a:pt x="2424" y="20500"/>
                  </a:cubicBezTo>
                  <a:cubicBezTo>
                    <a:pt x="2775" y="21186"/>
                    <a:pt x="3009" y="21544"/>
                    <a:pt x="3126" y="21484"/>
                  </a:cubicBezTo>
                  <a:cubicBezTo>
                    <a:pt x="3243" y="21425"/>
                    <a:pt x="3243" y="20947"/>
                    <a:pt x="3165" y="19545"/>
                  </a:cubicBezTo>
                  <a:cubicBezTo>
                    <a:pt x="3087" y="18143"/>
                    <a:pt x="2931" y="15816"/>
                    <a:pt x="2697" y="13638"/>
                  </a:cubicBezTo>
                  <a:cubicBezTo>
                    <a:pt x="2463" y="11460"/>
                    <a:pt x="2151" y="9431"/>
                    <a:pt x="1722" y="7731"/>
                  </a:cubicBezTo>
                  <a:cubicBezTo>
                    <a:pt x="1294" y="6030"/>
                    <a:pt x="748" y="4658"/>
                    <a:pt x="397" y="3793"/>
                  </a:cubicBezTo>
                  <a:cubicBezTo>
                    <a:pt x="46" y="2927"/>
                    <a:pt x="-110" y="2569"/>
                    <a:pt x="85" y="2390"/>
                  </a:cubicBezTo>
                  <a:cubicBezTo>
                    <a:pt x="280" y="2211"/>
                    <a:pt x="826" y="2211"/>
                    <a:pt x="2463" y="2003"/>
                  </a:cubicBezTo>
                  <a:cubicBezTo>
                    <a:pt x="4101" y="1794"/>
                    <a:pt x="6830" y="1376"/>
                    <a:pt x="9715" y="988"/>
                  </a:cubicBezTo>
                  <a:cubicBezTo>
                    <a:pt x="12600" y="600"/>
                    <a:pt x="15642" y="242"/>
                    <a:pt x="17630" y="93"/>
                  </a:cubicBezTo>
                  <a:cubicBezTo>
                    <a:pt x="19619" y="-56"/>
                    <a:pt x="20554" y="4"/>
                    <a:pt x="21490" y="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4495152" y="7191630"/>
              <a:ext cx="7909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21240" y="0"/>
                  </a:moveTo>
                  <a:cubicBezTo>
                    <a:pt x="17829" y="2400"/>
                    <a:pt x="14419" y="4800"/>
                    <a:pt x="11008" y="7745"/>
                  </a:cubicBezTo>
                  <a:cubicBezTo>
                    <a:pt x="7598" y="10691"/>
                    <a:pt x="4187" y="14182"/>
                    <a:pt x="2198" y="16582"/>
                  </a:cubicBezTo>
                  <a:cubicBezTo>
                    <a:pt x="208" y="18982"/>
                    <a:pt x="-360" y="20291"/>
                    <a:pt x="208" y="20945"/>
                  </a:cubicBezTo>
                  <a:cubicBezTo>
                    <a:pt x="777" y="21600"/>
                    <a:pt x="2482" y="21600"/>
                    <a:pt x="418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4631396" y="7204330"/>
              <a:ext cx="444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5948"/>
                    <a:pt x="8229" y="11896"/>
                    <a:pt x="11829" y="15496"/>
                  </a:cubicBezTo>
                  <a:cubicBezTo>
                    <a:pt x="15429" y="19096"/>
                    <a:pt x="18514" y="20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4413999" y="7175490"/>
              <a:ext cx="376148" cy="60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21" fill="norm" stroke="1" extrusionOk="0">
                  <a:moveTo>
                    <a:pt x="85" y="21321"/>
                  </a:moveTo>
                  <a:cubicBezTo>
                    <a:pt x="-35" y="17597"/>
                    <a:pt x="-156" y="13873"/>
                    <a:pt x="689" y="10521"/>
                  </a:cubicBezTo>
                  <a:cubicBezTo>
                    <a:pt x="1533" y="7169"/>
                    <a:pt x="3343" y="4190"/>
                    <a:pt x="6481" y="2328"/>
                  </a:cubicBezTo>
                  <a:cubicBezTo>
                    <a:pt x="9618" y="466"/>
                    <a:pt x="14083" y="-279"/>
                    <a:pt x="16798" y="93"/>
                  </a:cubicBezTo>
                  <a:cubicBezTo>
                    <a:pt x="19513" y="466"/>
                    <a:pt x="20479" y="1955"/>
                    <a:pt x="21444" y="34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4415496" y="7432930"/>
              <a:ext cx="311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7486"/>
                    <a:pt x="4114" y="13371"/>
                    <a:pt x="7714" y="9771"/>
                  </a:cubicBezTo>
                  <a:cubicBezTo>
                    <a:pt x="11314" y="6171"/>
                    <a:pt x="16457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4545584" y="7532413"/>
              <a:ext cx="295363" cy="157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14" fill="norm" stroke="1" extrusionOk="0">
                  <a:moveTo>
                    <a:pt x="1626" y="4608"/>
                  </a:moveTo>
                  <a:cubicBezTo>
                    <a:pt x="855" y="4320"/>
                    <a:pt x="83" y="4032"/>
                    <a:pt x="6" y="3456"/>
                  </a:cubicBezTo>
                  <a:cubicBezTo>
                    <a:pt x="-71" y="2880"/>
                    <a:pt x="546" y="2016"/>
                    <a:pt x="2243" y="1296"/>
                  </a:cubicBezTo>
                  <a:cubicBezTo>
                    <a:pt x="3940" y="576"/>
                    <a:pt x="6718" y="0"/>
                    <a:pt x="8492" y="0"/>
                  </a:cubicBezTo>
                  <a:cubicBezTo>
                    <a:pt x="10266" y="0"/>
                    <a:pt x="11038" y="576"/>
                    <a:pt x="11346" y="2448"/>
                  </a:cubicBezTo>
                  <a:cubicBezTo>
                    <a:pt x="11655" y="4320"/>
                    <a:pt x="11500" y="7488"/>
                    <a:pt x="10498" y="10512"/>
                  </a:cubicBezTo>
                  <a:cubicBezTo>
                    <a:pt x="9495" y="13536"/>
                    <a:pt x="7643" y="16416"/>
                    <a:pt x="6409" y="18288"/>
                  </a:cubicBezTo>
                  <a:cubicBezTo>
                    <a:pt x="5175" y="20160"/>
                    <a:pt x="4558" y="21024"/>
                    <a:pt x="4712" y="21312"/>
                  </a:cubicBezTo>
                  <a:cubicBezTo>
                    <a:pt x="4866" y="21600"/>
                    <a:pt x="5792" y="21312"/>
                    <a:pt x="8723" y="20016"/>
                  </a:cubicBezTo>
                  <a:cubicBezTo>
                    <a:pt x="11655" y="18720"/>
                    <a:pt x="16592" y="16416"/>
                    <a:pt x="21529" y="141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9830305" y="4308730"/>
              <a:ext cx="751042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414" y="21600"/>
                  </a:moveTo>
                  <a:cubicBezTo>
                    <a:pt x="172" y="21273"/>
                    <a:pt x="-71" y="20945"/>
                    <a:pt x="20" y="20673"/>
                  </a:cubicBezTo>
                  <a:cubicBezTo>
                    <a:pt x="111" y="20400"/>
                    <a:pt x="536" y="20182"/>
                    <a:pt x="1719" y="18982"/>
                  </a:cubicBezTo>
                  <a:cubicBezTo>
                    <a:pt x="2902" y="17782"/>
                    <a:pt x="4844" y="15600"/>
                    <a:pt x="6755" y="13473"/>
                  </a:cubicBezTo>
                  <a:cubicBezTo>
                    <a:pt x="8666" y="11345"/>
                    <a:pt x="10547" y="9273"/>
                    <a:pt x="12580" y="7364"/>
                  </a:cubicBezTo>
                  <a:cubicBezTo>
                    <a:pt x="14612" y="5455"/>
                    <a:pt x="16796" y="3709"/>
                    <a:pt x="18313" y="2509"/>
                  </a:cubicBezTo>
                  <a:cubicBezTo>
                    <a:pt x="19830" y="1309"/>
                    <a:pt x="20680" y="655"/>
                    <a:pt x="2152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10381214" y="4193217"/>
              <a:ext cx="301733" cy="267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27" fill="norm" stroke="1" extrusionOk="0">
                  <a:moveTo>
                    <a:pt x="2483" y="4179"/>
                  </a:moveTo>
                  <a:cubicBezTo>
                    <a:pt x="1433" y="3839"/>
                    <a:pt x="383" y="3499"/>
                    <a:pt x="83" y="2988"/>
                  </a:cubicBezTo>
                  <a:cubicBezTo>
                    <a:pt x="-217" y="2478"/>
                    <a:pt x="233" y="1798"/>
                    <a:pt x="2558" y="1203"/>
                  </a:cubicBezTo>
                  <a:cubicBezTo>
                    <a:pt x="4883" y="607"/>
                    <a:pt x="9083" y="97"/>
                    <a:pt x="12233" y="12"/>
                  </a:cubicBezTo>
                  <a:cubicBezTo>
                    <a:pt x="15383" y="-73"/>
                    <a:pt x="17483" y="267"/>
                    <a:pt x="18683" y="1373"/>
                  </a:cubicBezTo>
                  <a:cubicBezTo>
                    <a:pt x="19883" y="2478"/>
                    <a:pt x="20183" y="4349"/>
                    <a:pt x="19658" y="6900"/>
                  </a:cubicBezTo>
                  <a:cubicBezTo>
                    <a:pt x="19133" y="9451"/>
                    <a:pt x="17783" y="12683"/>
                    <a:pt x="17108" y="14979"/>
                  </a:cubicBezTo>
                  <a:cubicBezTo>
                    <a:pt x="16433" y="17275"/>
                    <a:pt x="16433" y="18636"/>
                    <a:pt x="17258" y="19571"/>
                  </a:cubicBezTo>
                  <a:cubicBezTo>
                    <a:pt x="18083" y="20507"/>
                    <a:pt x="19733" y="21017"/>
                    <a:pt x="21383" y="215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10911546" y="3916763"/>
              <a:ext cx="40108" cy="284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4" h="21469" fill="norm" stroke="1" extrusionOk="0">
                  <a:moveTo>
                    <a:pt x="0" y="1789"/>
                  </a:moveTo>
                  <a:cubicBezTo>
                    <a:pt x="2160" y="989"/>
                    <a:pt x="4320" y="189"/>
                    <a:pt x="7560" y="29"/>
                  </a:cubicBezTo>
                  <a:cubicBezTo>
                    <a:pt x="10800" y="-131"/>
                    <a:pt x="15120" y="349"/>
                    <a:pt x="17820" y="2029"/>
                  </a:cubicBezTo>
                  <a:cubicBezTo>
                    <a:pt x="20520" y="3709"/>
                    <a:pt x="21600" y="6589"/>
                    <a:pt x="18900" y="10029"/>
                  </a:cubicBezTo>
                  <a:cubicBezTo>
                    <a:pt x="16200" y="13469"/>
                    <a:pt x="9720" y="17469"/>
                    <a:pt x="3240" y="214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10962346" y="3889630"/>
              <a:ext cx="222251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37" y="2371"/>
                    <a:pt x="17074" y="4741"/>
                    <a:pt x="14709" y="7112"/>
                  </a:cubicBezTo>
                  <a:cubicBezTo>
                    <a:pt x="12343" y="9483"/>
                    <a:pt x="9874" y="11854"/>
                    <a:pt x="7406" y="14005"/>
                  </a:cubicBezTo>
                  <a:cubicBezTo>
                    <a:pt x="4937" y="16156"/>
                    <a:pt x="2469" y="18088"/>
                    <a:pt x="1234" y="19317"/>
                  </a:cubicBezTo>
                  <a:cubicBezTo>
                    <a:pt x="0" y="20546"/>
                    <a:pt x="0" y="21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11159196" y="4178802"/>
              <a:ext cx="444501" cy="191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3142"/>
                  </a:moveTo>
                  <a:cubicBezTo>
                    <a:pt x="309" y="2203"/>
                    <a:pt x="617" y="1264"/>
                    <a:pt x="1543" y="677"/>
                  </a:cubicBezTo>
                  <a:cubicBezTo>
                    <a:pt x="2469" y="90"/>
                    <a:pt x="4011" y="-145"/>
                    <a:pt x="4989" y="90"/>
                  </a:cubicBezTo>
                  <a:cubicBezTo>
                    <a:pt x="5966" y="325"/>
                    <a:pt x="6377" y="1029"/>
                    <a:pt x="6583" y="2320"/>
                  </a:cubicBezTo>
                  <a:cubicBezTo>
                    <a:pt x="6789" y="3612"/>
                    <a:pt x="6789" y="5490"/>
                    <a:pt x="6120" y="8190"/>
                  </a:cubicBezTo>
                  <a:cubicBezTo>
                    <a:pt x="5451" y="10890"/>
                    <a:pt x="4114" y="14412"/>
                    <a:pt x="3394" y="16759"/>
                  </a:cubicBezTo>
                  <a:cubicBezTo>
                    <a:pt x="2674" y="19107"/>
                    <a:pt x="2571" y="20281"/>
                    <a:pt x="2829" y="20868"/>
                  </a:cubicBezTo>
                  <a:cubicBezTo>
                    <a:pt x="3086" y="21455"/>
                    <a:pt x="3703" y="21455"/>
                    <a:pt x="5709" y="20046"/>
                  </a:cubicBezTo>
                  <a:cubicBezTo>
                    <a:pt x="7714" y="18638"/>
                    <a:pt x="11109" y="15820"/>
                    <a:pt x="13989" y="14059"/>
                  </a:cubicBezTo>
                  <a:cubicBezTo>
                    <a:pt x="16869" y="12298"/>
                    <a:pt x="19234" y="11594"/>
                    <a:pt x="21600" y="108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9749496" y="5213552"/>
              <a:ext cx="63501" cy="936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7" fill="norm" stroke="1" extrusionOk="0">
                  <a:moveTo>
                    <a:pt x="0" y="660"/>
                  </a:moveTo>
                  <a:cubicBezTo>
                    <a:pt x="0" y="318"/>
                    <a:pt x="0" y="-23"/>
                    <a:pt x="720" y="1"/>
                  </a:cubicBezTo>
                  <a:cubicBezTo>
                    <a:pt x="1440" y="26"/>
                    <a:pt x="2880" y="416"/>
                    <a:pt x="5400" y="1440"/>
                  </a:cubicBezTo>
                  <a:cubicBezTo>
                    <a:pt x="7920" y="2464"/>
                    <a:pt x="11520" y="4121"/>
                    <a:pt x="13680" y="5852"/>
                  </a:cubicBezTo>
                  <a:cubicBezTo>
                    <a:pt x="15840" y="7583"/>
                    <a:pt x="16560" y="9387"/>
                    <a:pt x="17280" y="11265"/>
                  </a:cubicBezTo>
                  <a:cubicBezTo>
                    <a:pt x="18000" y="13142"/>
                    <a:pt x="18720" y="15092"/>
                    <a:pt x="19440" y="16823"/>
                  </a:cubicBezTo>
                  <a:cubicBezTo>
                    <a:pt x="20160" y="18554"/>
                    <a:pt x="20880" y="20065"/>
                    <a:pt x="21600" y="215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9679646" y="6054980"/>
              <a:ext cx="152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9774896" y="6048630"/>
              <a:ext cx="1778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896"/>
                    <a:pt x="10800" y="9792"/>
                    <a:pt x="7200" y="13392"/>
                  </a:cubicBezTo>
                  <a:cubicBezTo>
                    <a:pt x="3600" y="16992"/>
                    <a:pt x="1800" y="192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7710841" y="6527057"/>
              <a:ext cx="127302" cy="634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8" h="21442" fill="norm" stroke="1" extrusionOk="0">
                  <a:moveTo>
                    <a:pt x="16248" y="5290"/>
                  </a:moveTo>
                  <a:cubicBezTo>
                    <a:pt x="17936" y="3860"/>
                    <a:pt x="19623" y="2429"/>
                    <a:pt x="20130" y="1535"/>
                  </a:cubicBezTo>
                  <a:cubicBezTo>
                    <a:pt x="20636" y="641"/>
                    <a:pt x="19961" y="284"/>
                    <a:pt x="18611" y="105"/>
                  </a:cubicBezTo>
                  <a:cubicBezTo>
                    <a:pt x="17261" y="-74"/>
                    <a:pt x="15236" y="-74"/>
                    <a:pt x="11692" y="498"/>
                  </a:cubicBezTo>
                  <a:cubicBezTo>
                    <a:pt x="8149" y="1070"/>
                    <a:pt x="3086" y="2215"/>
                    <a:pt x="1061" y="3788"/>
                  </a:cubicBezTo>
                  <a:cubicBezTo>
                    <a:pt x="-964" y="5362"/>
                    <a:pt x="49" y="7364"/>
                    <a:pt x="2917" y="9439"/>
                  </a:cubicBezTo>
                  <a:cubicBezTo>
                    <a:pt x="5786" y="11513"/>
                    <a:pt x="10511" y="13658"/>
                    <a:pt x="13717" y="15303"/>
                  </a:cubicBezTo>
                  <a:cubicBezTo>
                    <a:pt x="16924" y="16949"/>
                    <a:pt x="18611" y="18093"/>
                    <a:pt x="18273" y="19058"/>
                  </a:cubicBezTo>
                  <a:cubicBezTo>
                    <a:pt x="17936" y="20024"/>
                    <a:pt x="15573" y="20811"/>
                    <a:pt x="12367" y="21168"/>
                  </a:cubicBezTo>
                  <a:cubicBezTo>
                    <a:pt x="9161" y="21526"/>
                    <a:pt x="5111" y="21454"/>
                    <a:pt x="1061" y="213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7687199" y="7295499"/>
              <a:ext cx="98737" cy="158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2" h="20713" fill="norm" stroke="1" extrusionOk="0">
                  <a:moveTo>
                    <a:pt x="19144" y="3857"/>
                  </a:moveTo>
                  <a:cubicBezTo>
                    <a:pt x="18280" y="2472"/>
                    <a:pt x="17416" y="1088"/>
                    <a:pt x="15904" y="395"/>
                  </a:cubicBezTo>
                  <a:cubicBezTo>
                    <a:pt x="14392" y="-297"/>
                    <a:pt x="12232" y="-297"/>
                    <a:pt x="9424" y="2195"/>
                  </a:cubicBezTo>
                  <a:cubicBezTo>
                    <a:pt x="6616" y="4688"/>
                    <a:pt x="3160" y="9672"/>
                    <a:pt x="1432" y="12995"/>
                  </a:cubicBezTo>
                  <a:cubicBezTo>
                    <a:pt x="-296" y="16318"/>
                    <a:pt x="-296" y="17980"/>
                    <a:pt x="568" y="19226"/>
                  </a:cubicBezTo>
                  <a:cubicBezTo>
                    <a:pt x="1432" y="20472"/>
                    <a:pt x="3160" y="21303"/>
                    <a:pt x="7048" y="20195"/>
                  </a:cubicBezTo>
                  <a:cubicBezTo>
                    <a:pt x="10936" y="19088"/>
                    <a:pt x="16984" y="16041"/>
                    <a:pt x="19144" y="12441"/>
                  </a:cubicBezTo>
                  <a:cubicBezTo>
                    <a:pt x="21304" y="8841"/>
                    <a:pt x="19576" y="4688"/>
                    <a:pt x="17848" y="5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7549502" y="6301915"/>
              <a:ext cx="207949" cy="11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0624" fill="norm" stroke="1" extrusionOk="0">
                  <a:moveTo>
                    <a:pt x="11311" y="2360"/>
                  </a:moveTo>
                  <a:cubicBezTo>
                    <a:pt x="10015" y="6829"/>
                    <a:pt x="8719" y="11298"/>
                    <a:pt x="7531" y="14464"/>
                  </a:cubicBezTo>
                  <a:cubicBezTo>
                    <a:pt x="6343" y="17629"/>
                    <a:pt x="5263" y="19491"/>
                    <a:pt x="4075" y="20236"/>
                  </a:cubicBezTo>
                  <a:cubicBezTo>
                    <a:pt x="2887" y="20981"/>
                    <a:pt x="1591" y="20609"/>
                    <a:pt x="835" y="19491"/>
                  </a:cubicBezTo>
                  <a:cubicBezTo>
                    <a:pt x="79" y="18374"/>
                    <a:pt x="-137" y="16512"/>
                    <a:pt x="79" y="13905"/>
                  </a:cubicBezTo>
                  <a:cubicBezTo>
                    <a:pt x="295" y="11298"/>
                    <a:pt x="943" y="7947"/>
                    <a:pt x="1591" y="5526"/>
                  </a:cubicBezTo>
                  <a:cubicBezTo>
                    <a:pt x="2239" y="3105"/>
                    <a:pt x="2887" y="1615"/>
                    <a:pt x="3751" y="684"/>
                  </a:cubicBezTo>
                  <a:cubicBezTo>
                    <a:pt x="4615" y="-247"/>
                    <a:pt x="5695" y="-619"/>
                    <a:pt x="7099" y="2174"/>
                  </a:cubicBezTo>
                  <a:cubicBezTo>
                    <a:pt x="8503" y="4967"/>
                    <a:pt x="10231" y="10926"/>
                    <a:pt x="12175" y="14650"/>
                  </a:cubicBezTo>
                  <a:cubicBezTo>
                    <a:pt x="14119" y="18374"/>
                    <a:pt x="16279" y="19864"/>
                    <a:pt x="17899" y="20050"/>
                  </a:cubicBezTo>
                  <a:cubicBezTo>
                    <a:pt x="19519" y="20236"/>
                    <a:pt x="20599" y="19119"/>
                    <a:pt x="21031" y="16512"/>
                  </a:cubicBezTo>
                  <a:cubicBezTo>
                    <a:pt x="21463" y="13905"/>
                    <a:pt x="21247" y="9809"/>
                    <a:pt x="19411" y="7388"/>
                  </a:cubicBezTo>
                  <a:cubicBezTo>
                    <a:pt x="17575" y="4967"/>
                    <a:pt x="14119" y="4222"/>
                    <a:pt x="11851" y="4409"/>
                  </a:cubicBezTo>
                  <a:cubicBezTo>
                    <a:pt x="9583" y="4595"/>
                    <a:pt x="8503" y="5712"/>
                    <a:pt x="7423" y="68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8241090" y="6594730"/>
              <a:ext cx="9807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6171"/>
                    <a:pt x="2735" y="12343"/>
                    <a:pt x="575" y="15943"/>
                  </a:cubicBezTo>
                  <a:cubicBezTo>
                    <a:pt x="-1585" y="19543"/>
                    <a:pt x="2735" y="20571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8073096" y="6871686"/>
              <a:ext cx="4064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712" y="12582"/>
                    <a:pt x="7425" y="4867"/>
                    <a:pt x="11025" y="1782"/>
                  </a:cubicBezTo>
                  <a:cubicBezTo>
                    <a:pt x="14625" y="-1304"/>
                    <a:pt x="18113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8096379" y="6988695"/>
              <a:ext cx="395818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116" y="11415"/>
                  </a:moveTo>
                  <a:cubicBezTo>
                    <a:pt x="116" y="14274"/>
                    <a:pt x="116" y="17133"/>
                    <a:pt x="231" y="18959"/>
                  </a:cubicBezTo>
                  <a:cubicBezTo>
                    <a:pt x="347" y="20786"/>
                    <a:pt x="578" y="21580"/>
                    <a:pt x="809" y="21421"/>
                  </a:cubicBezTo>
                  <a:cubicBezTo>
                    <a:pt x="1040" y="21262"/>
                    <a:pt x="1271" y="20151"/>
                    <a:pt x="1328" y="17689"/>
                  </a:cubicBezTo>
                  <a:cubicBezTo>
                    <a:pt x="1386" y="15227"/>
                    <a:pt x="1271" y="11415"/>
                    <a:pt x="924" y="8318"/>
                  </a:cubicBezTo>
                  <a:cubicBezTo>
                    <a:pt x="578" y="5221"/>
                    <a:pt x="0" y="2839"/>
                    <a:pt x="0" y="1568"/>
                  </a:cubicBezTo>
                  <a:cubicBezTo>
                    <a:pt x="0" y="298"/>
                    <a:pt x="578" y="139"/>
                    <a:pt x="3119" y="59"/>
                  </a:cubicBezTo>
                  <a:cubicBezTo>
                    <a:pt x="5660" y="-20"/>
                    <a:pt x="10165" y="-20"/>
                    <a:pt x="13168" y="59"/>
                  </a:cubicBezTo>
                  <a:cubicBezTo>
                    <a:pt x="16171" y="139"/>
                    <a:pt x="17673" y="298"/>
                    <a:pt x="18770" y="377"/>
                  </a:cubicBezTo>
                  <a:cubicBezTo>
                    <a:pt x="19867" y="456"/>
                    <a:pt x="20560" y="456"/>
                    <a:pt x="20965" y="615"/>
                  </a:cubicBezTo>
                  <a:cubicBezTo>
                    <a:pt x="21369" y="774"/>
                    <a:pt x="21484" y="1092"/>
                    <a:pt x="21600" y="14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8168346" y="7077800"/>
              <a:ext cx="127001" cy="131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376" fill="norm" stroke="1" extrusionOk="0">
                  <a:moveTo>
                    <a:pt x="0" y="7124"/>
                  </a:moveTo>
                  <a:cubicBezTo>
                    <a:pt x="0" y="5067"/>
                    <a:pt x="0" y="3010"/>
                    <a:pt x="885" y="1810"/>
                  </a:cubicBezTo>
                  <a:cubicBezTo>
                    <a:pt x="1771" y="610"/>
                    <a:pt x="3541" y="267"/>
                    <a:pt x="5312" y="95"/>
                  </a:cubicBezTo>
                  <a:cubicBezTo>
                    <a:pt x="7082" y="-76"/>
                    <a:pt x="8853" y="-76"/>
                    <a:pt x="10269" y="610"/>
                  </a:cubicBezTo>
                  <a:cubicBezTo>
                    <a:pt x="11685" y="1295"/>
                    <a:pt x="12748" y="2667"/>
                    <a:pt x="12039" y="5581"/>
                  </a:cubicBezTo>
                  <a:cubicBezTo>
                    <a:pt x="11331" y="8495"/>
                    <a:pt x="8853" y="12953"/>
                    <a:pt x="6197" y="15867"/>
                  </a:cubicBezTo>
                  <a:cubicBezTo>
                    <a:pt x="3541" y="18781"/>
                    <a:pt x="708" y="20153"/>
                    <a:pt x="177" y="20838"/>
                  </a:cubicBezTo>
                  <a:cubicBezTo>
                    <a:pt x="-354" y="21524"/>
                    <a:pt x="1416" y="21524"/>
                    <a:pt x="5312" y="21010"/>
                  </a:cubicBezTo>
                  <a:cubicBezTo>
                    <a:pt x="9207" y="20495"/>
                    <a:pt x="15226" y="19467"/>
                    <a:pt x="21246" y="184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8358296" y="7134480"/>
              <a:ext cx="323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20601" y="0"/>
                  </a:moveTo>
                  <a:cubicBezTo>
                    <a:pt x="15201" y="2769"/>
                    <a:pt x="9801" y="5538"/>
                    <a:pt x="5751" y="8308"/>
                  </a:cubicBezTo>
                  <a:cubicBezTo>
                    <a:pt x="1701" y="11077"/>
                    <a:pt x="-999" y="13846"/>
                    <a:pt x="351" y="16062"/>
                  </a:cubicBezTo>
                  <a:cubicBezTo>
                    <a:pt x="1701" y="18277"/>
                    <a:pt x="7101" y="19938"/>
                    <a:pt x="1250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8410588" y="7147180"/>
              <a:ext cx="18109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1920"/>
                    <a:pt x="1332" y="3840"/>
                    <a:pt x="132" y="7440"/>
                  </a:cubicBezTo>
                  <a:cubicBezTo>
                    <a:pt x="-1068" y="11040"/>
                    <a:pt x="6132" y="16320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8305768" y="7090030"/>
              <a:ext cx="180079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600" fill="norm" stroke="1" extrusionOk="0">
                  <a:moveTo>
                    <a:pt x="1012" y="21600"/>
                  </a:moveTo>
                  <a:cubicBezTo>
                    <a:pt x="267" y="18720"/>
                    <a:pt x="-478" y="15840"/>
                    <a:pt x="391" y="12960"/>
                  </a:cubicBezTo>
                  <a:cubicBezTo>
                    <a:pt x="1260" y="10080"/>
                    <a:pt x="3743" y="7200"/>
                    <a:pt x="7467" y="5040"/>
                  </a:cubicBezTo>
                  <a:cubicBezTo>
                    <a:pt x="11191" y="2880"/>
                    <a:pt x="16156" y="1440"/>
                    <a:pt x="2112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8696507" y="6803280"/>
              <a:ext cx="189390" cy="146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0708" fill="norm" stroke="1" extrusionOk="0">
                  <a:moveTo>
                    <a:pt x="1990" y="6442"/>
                  </a:moveTo>
                  <a:cubicBezTo>
                    <a:pt x="2929" y="5542"/>
                    <a:pt x="3868" y="4642"/>
                    <a:pt x="4924" y="4642"/>
                  </a:cubicBezTo>
                  <a:cubicBezTo>
                    <a:pt x="5981" y="4642"/>
                    <a:pt x="7155" y="5542"/>
                    <a:pt x="8329" y="6142"/>
                  </a:cubicBezTo>
                  <a:cubicBezTo>
                    <a:pt x="9503" y="6742"/>
                    <a:pt x="10677" y="7042"/>
                    <a:pt x="11850" y="7042"/>
                  </a:cubicBezTo>
                  <a:cubicBezTo>
                    <a:pt x="13024" y="7042"/>
                    <a:pt x="14198" y="6742"/>
                    <a:pt x="14903" y="5692"/>
                  </a:cubicBezTo>
                  <a:cubicBezTo>
                    <a:pt x="15607" y="4642"/>
                    <a:pt x="15842" y="2842"/>
                    <a:pt x="14903" y="1492"/>
                  </a:cubicBezTo>
                  <a:cubicBezTo>
                    <a:pt x="13964" y="142"/>
                    <a:pt x="11850" y="-758"/>
                    <a:pt x="9033" y="892"/>
                  </a:cubicBezTo>
                  <a:cubicBezTo>
                    <a:pt x="6216" y="2542"/>
                    <a:pt x="2694" y="6742"/>
                    <a:pt x="1050" y="10042"/>
                  </a:cubicBezTo>
                  <a:cubicBezTo>
                    <a:pt x="-593" y="13342"/>
                    <a:pt x="-358" y="15742"/>
                    <a:pt x="2107" y="17542"/>
                  </a:cubicBezTo>
                  <a:cubicBezTo>
                    <a:pt x="4572" y="19342"/>
                    <a:pt x="9268" y="20542"/>
                    <a:pt x="12790" y="20692"/>
                  </a:cubicBezTo>
                  <a:cubicBezTo>
                    <a:pt x="16311" y="20842"/>
                    <a:pt x="18659" y="19942"/>
                    <a:pt x="21007" y="190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8860496" y="6618907"/>
              <a:ext cx="1016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800" y="11040"/>
                    <a:pt x="3600" y="1783"/>
                    <a:pt x="7200" y="240"/>
                  </a:cubicBezTo>
                  <a:cubicBezTo>
                    <a:pt x="10800" y="-1303"/>
                    <a:pt x="162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9006546" y="6517399"/>
              <a:ext cx="120651" cy="107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2" fill="norm" stroke="1" extrusionOk="0">
                  <a:moveTo>
                    <a:pt x="0" y="2715"/>
                  </a:moveTo>
                  <a:cubicBezTo>
                    <a:pt x="1516" y="1469"/>
                    <a:pt x="3032" y="222"/>
                    <a:pt x="4547" y="222"/>
                  </a:cubicBezTo>
                  <a:cubicBezTo>
                    <a:pt x="6063" y="222"/>
                    <a:pt x="7579" y="1469"/>
                    <a:pt x="8526" y="3753"/>
                  </a:cubicBezTo>
                  <a:cubicBezTo>
                    <a:pt x="9474" y="6038"/>
                    <a:pt x="9853" y="9361"/>
                    <a:pt x="9284" y="12061"/>
                  </a:cubicBezTo>
                  <a:cubicBezTo>
                    <a:pt x="8716" y="14761"/>
                    <a:pt x="7200" y="16838"/>
                    <a:pt x="5495" y="18499"/>
                  </a:cubicBezTo>
                  <a:cubicBezTo>
                    <a:pt x="3789" y="20161"/>
                    <a:pt x="1895" y="21407"/>
                    <a:pt x="1326" y="20992"/>
                  </a:cubicBezTo>
                  <a:cubicBezTo>
                    <a:pt x="758" y="20576"/>
                    <a:pt x="1516" y="18499"/>
                    <a:pt x="3411" y="15592"/>
                  </a:cubicBezTo>
                  <a:cubicBezTo>
                    <a:pt x="5305" y="12684"/>
                    <a:pt x="8337" y="8945"/>
                    <a:pt x="10800" y="5830"/>
                  </a:cubicBezTo>
                  <a:cubicBezTo>
                    <a:pt x="13263" y="2715"/>
                    <a:pt x="15158" y="222"/>
                    <a:pt x="16105" y="15"/>
                  </a:cubicBezTo>
                  <a:cubicBezTo>
                    <a:pt x="17053" y="-193"/>
                    <a:pt x="17053" y="1884"/>
                    <a:pt x="17053" y="4999"/>
                  </a:cubicBezTo>
                  <a:cubicBezTo>
                    <a:pt x="17053" y="8115"/>
                    <a:pt x="17053" y="12269"/>
                    <a:pt x="17811" y="14969"/>
                  </a:cubicBezTo>
                  <a:cubicBezTo>
                    <a:pt x="18568" y="17669"/>
                    <a:pt x="20084" y="18915"/>
                    <a:pt x="21600" y="201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9127196" y="6398823"/>
              <a:ext cx="101601" cy="72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4" fill="norm" stroke="1" extrusionOk="0">
                  <a:moveTo>
                    <a:pt x="0" y="5279"/>
                  </a:moveTo>
                  <a:cubicBezTo>
                    <a:pt x="1350" y="2811"/>
                    <a:pt x="2700" y="342"/>
                    <a:pt x="4275" y="34"/>
                  </a:cubicBezTo>
                  <a:cubicBezTo>
                    <a:pt x="5850" y="-275"/>
                    <a:pt x="7650" y="1576"/>
                    <a:pt x="8100" y="4045"/>
                  </a:cubicBezTo>
                  <a:cubicBezTo>
                    <a:pt x="8550" y="6514"/>
                    <a:pt x="7650" y="9599"/>
                    <a:pt x="6300" y="12376"/>
                  </a:cubicBezTo>
                  <a:cubicBezTo>
                    <a:pt x="4950" y="15154"/>
                    <a:pt x="3150" y="17622"/>
                    <a:pt x="3375" y="19165"/>
                  </a:cubicBezTo>
                  <a:cubicBezTo>
                    <a:pt x="3600" y="20708"/>
                    <a:pt x="5850" y="21325"/>
                    <a:pt x="9225" y="21016"/>
                  </a:cubicBezTo>
                  <a:cubicBezTo>
                    <a:pt x="12600" y="20708"/>
                    <a:pt x="17100" y="19474"/>
                    <a:pt x="21600" y="182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9139896" y="6423280"/>
              <a:ext cx="1333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71" y="5165"/>
                    <a:pt x="9943" y="10330"/>
                    <a:pt x="6343" y="13930"/>
                  </a:cubicBezTo>
                  <a:cubicBezTo>
                    <a:pt x="2743" y="17530"/>
                    <a:pt x="1371" y="195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9190696" y="6620856"/>
              <a:ext cx="139701" cy="92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5723"/>
                  </a:moveTo>
                  <a:cubicBezTo>
                    <a:pt x="982" y="3759"/>
                    <a:pt x="1964" y="1796"/>
                    <a:pt x="3273" y="814"/>
                  </a:cubicBezTo>
                  <a:cubicBezTo>
                    <a:pt x="4582" y="-168"/>
                    <a:pt x="6218" y="-168"/>
                    <a:pt x="7855" y="323"/>
                  </a:cubicBezTo>
                  <a:cubicBezTo>
                    <a:pt x="9491" y="814"/>
                    <a:pt x="11127" y="1796"/>
                    <a:pt x="11945" y="3514"/>
                  </a:cubicBezTo>
                  <a:cubicBezTo>
                    <a:pt x="12764" y="5232"/>
                    <a:pt x="12764" y="7687"/>
                    <a:pt x="11945" y="9896"/>
                  </a:cubicBezTo>
                  <a:cubicBezTo>
                    <a:pt x="11127" y="12105"/>
                    <a:pt x="9491" y="14068"/>
                    <a:pt x="7855" y="15787"/>
                  </a:cubicBezTo>
                  <a:cubicBezTo>
                    <a:pt x="6218" y="17505"/>
                    <a:pt x="4582" y="18977"/>
                    <a:pt x="4582" y="19959"/>
                  </a:cubicBezTo>
                  <a:cubicBezTo>
                    <a:pt x="4582" y="20941"/>
                    <a:pt x="6218" y="21432"/>
                    <a:pt x="9327" y="21432"/>
                  </a:cubicBezTo>
                  <a:cubicBezTo>
                    <a:pt x="12436" y="21432"/>
                    <a:pt x="17018" y="20941"/>
                    <a:pt x="21600" y="204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9317696" y="6956680"/>
              <a:ext cx="31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9500634" y="6639268"/>
              <a:ext cx="350463" cy="436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01" fill="norm" stroke="1" extrusionOk="0">
                  <a:moveTo>
                    <a:pt x="7101" y="16738"/>
                  </a:moveTo>
                  <a:cubicBezTo>
                    <a:pt x="6971" y="16222"/>
                    <a:pt x="6840" y="15705"/>
                    <a:pt x="6840" y="15033"/>
                  </a:cubicBezTo>
                  <a:cubicBezTo>
                    <a:pt x="6840" y="14361"/>
                    <a:pt x="6971" y="13534"/>
                    <a:pt x="6710" y="13121"/>
                  </a:cubicBezTo>
                  <a:cubicBezTo>
                    <a:pt x="6450" y="12708"/>
                    <a:pt x="5799" y="12708"/>
                    <a:pt x="4693" y="13379"/>
                  </a:cubicBezTo>
                  <a:cubicBezTo>
                    <a:pt x="3587" y="14051"/>
                    <a:pt x="2026" y="15395"/>
                    <a:pt x="1115" y="16635"/>
                  </a:cubicBezTo>
                  <a:cubicBezTo>
                    <a:pt x="204" y="17875"/>
                    <a:pt x="-56" y="19012"/>
                    <a:pt x="9" y="19787"/>
                  </a:cubicBezTo>
                  <a:cubicBezTo>
                    <a:pt x="74" y="20562"/>
                    <a:pt x="464" y="20976"/>
                    <a:pt x="985" y="21182"/>
                  </a:cubicBezTo>
                  <a:cubicBezTo>
                    <a:pt x="1505" y="21389"/>
                    <a:pt x="2156" y="21389"/>
                    <a:pt x="3262" y="20666"/>
                  </a:cubicBezTo>
                  <a:cubicBezTo>
                    <a:pt x="4368" y="19942"/>
                    <a:pt x="5930" y="18495"/>
                    <a:pt x="7491" y="16015"/>
                  </a:cubicBezTo>
                  <a:cubicBezTo>
                    <a:pt x="9052" y="13534"/>
                    <a:pt x="10614" y="10021"/>
                    <a:pt x="11655" y="7489"/>
                  </a:cubicBezTo>
                  <a:cubicBezTo>
                    <a:pt x="12696" y="4956"/>
                    <a:pt x="13216" y="3406"/>
                    <a:pt x="13477" y="2321"/>
                  </a:cubicBezTo>
                  <a:cubicBezTo>
                    <a:pt x="13737" y="1236"/>
                    <a:pt x="13737" y="616"/>
                    <a:pt x="13411" y="254"/>
                  </a:cubicBezTo>
                  <a:cubicBezTo>
                    <a:pt x="13086" y="-108"/>
                    <a:pt x="12436" y="-211"/>
                    <a:pt x="11785" y="822"/>
                  </a:cubicBezTo>
                  <a:cubicBezTo>
                    <a:pt x="11134" y="1856"/>
                    <a:pt x="10484" y="4026"/>
                    <a:pt x="9833" y="6920"/>
                  </a:cubicBezTo>
                  <a:cubicBezTo>
                    <a:pt x="9183" y="9814"/>
                    <a:pt x="8532" y="13431"/>
                    <a:pt x="8142" y="15653"/>
                  </a:cubicBezTo>
                  <a:cubicBezTo>
                    <a:pt x="7751" y="17875"/>
                    <a:pt x="7621" y="18702"/>
                    <a:pt x="7751" y="18805"/>
                  </a:cubicBezTo>
                  <a:cubicBezTo>
                    <a:pt x="7881" y="18909"/>
                    <a:pt x="8272" y="18289"/>
                    <a:pt x="9313" y="16687"/>
                  </a:cubicBezTo>
                  <a:cubicBezTo>
                    <a:pt x="10354" y="15085"/>
                    <a:pt x="12045" y="12501"/>
                    <a:pt x="13151" y="11054"/>
                  </a:cubicBezTo>
                  <a:cubicBezTo>
                    <a:pt x="14257" y="9607"/>
                    <a:pt x="14778" y="9297"/>
                    <a:pt x="15363" y="9142"/>
                  </a:cubicBezTo>
                  <a:cubicBezTo>
                    <a:pt x="15949" y="8987"/>
                    <a:pt x="16599" y="8987"/>
                    <a:pt x="16990" y="9245"/>
                  </a:cubicBezTo>
                  <a:cubicBezTo>
                    <a:pt x="17380" y="9504"/>
                    <a:pt x="17510" y="10021"/>
                    <a:pt x="17055" y="11364"/>
                  </a:cubicBezTo>
                  <a:cubicBezTo>
                    <a:pt x="16599" y="12708"/>
                    <a:pt x="15558" y="14878"/>
                    <a:pt x="14778" y="16170"/>
                  </a:cubicBezTo>
                  <a:cubicBezTo>
                    <a:pt x="13997" y="17462"/>
                    <a:pt x="13477" y="17875"/>
                    <a:pt x="13477" y="17772"/>
                  </a:cubicBezTo>
                  <a:cubicBezTo>
                    <a:pt x="13477" y="17668"/>
                    <a:pt x="13997" y="17048"/>
                    <a:pt x="15298" y="15653"/>
                  </a:cubicBezTo>
                  <a:cubicBezTo>
                    <a:pt x="16599" y="14258"/>
                    <a:pt x="18681" y="12088"/>
                    <a:pt x="19852" y="10744"/>
                  </a:cubicBezTo>
                  <a:cubicBezTo>
                    <a:pt x="21024" y="9400"/>
                    <a:pt x="21284" y="8884"/>
                    <a:pt x="21089" y="8780"/>
                  </a:cubicBezTo>
                  <a:cubicBezTo>
                    <a:pt x="20893" y="8677"/>
                    <a:pt x="20243" y="8987"/>
                    <a:pt x="19592" y="9814"/>
                  </a:cubicBezTo>
                  <a:cubicBezTo>
                    <a:pt x="18942" y="10641"/>
                    <a:pt x="18291" y="11984"/>
                    <a:pt x="18616" y="13379"/>
                  </a:cubicBezTo>
                  <a:cubicBezTo>
                    <a:pt x="18942" y="14775"/>
                    <a:pt x="20243" y="16222"/>
                    <a:pt x="21544" y="176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7968073" y="6400344"/>
              <a:ext cx="741506" cy="970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78" fill="norm" stroke="1" extrusionOk="0">
                  <a:moveTo>
                    <a:pt x="12065" y="1632"/>
                  </a:moveTo>
                  <a:cubicBezTo>
                    <a:pt x="11942" y="1397"/>
                    <a:pt x="11819" y="1163"/>
                    <a:pt x="11696" y="882"/>
                  </a:cubicBezTo>
                  <a:cubicBezTo>
                    <a:pt x="11574" y="601"/>
                    <a:pt x="11451" y="273"/>
                    <a:pt x="11144" y="109"/>
                  </a:cubicBezTo>
                  <a:cubicBezTo>
                    <a:pt x="10837" y="-55"/>
                    <a:pt x="10346" y="-55"/>
                    <a:pt x="9303" y="250"/>
                  </a:cubicBezTo>
                  <a:cubicBezTo>
                    <a:pt x="8260" y="554"/>
                    <a:pt x="6665" y="1163"/>
                    <a:pt x="5284" y="1843"/>
                  </a:cubicBezTo>
                  <a:cubicBezTo>
                    <a:pt x="3903" y="2522"/>
                    <a:pt x="2737" y="3272"/>
                    <a:pt x="1909" y="4185"/>
                  </a:cubicBezTo>
                  <a:cubicBezTo>
                    <a:pt x="1081" y="5099"/>
                    <a:pt x="590" y="6177"/>
                    <a:pt x="313" y="7582"/>
                  </a:cubicBezTo>
                  <a:cubicBezTo>
                    <a:pt x="37" y="8988"/>
                    <a:pt x="-24" y="10722"/>
                    <a:pt x="7" y="12268"/>
                  </a:cubicBezTo>
                  <a:cubicBezTo>
                    <a:pt x="37" y="13814"/>
                    <a:pt x="160" y="15173"/>
                    <a:pt x="467" y="16368"/>
                  </a:cubicBezTo>
                  <a:cubicBezTo>
                    <a:pt x="774" y="17562"/>
                    <a:pt x="1265" y="18593"/>
                    <a:pt x="1756" y="19366"/>
                  </a:cubicBezTo>
                  <a:cubicBezTo>
                    <a:pt x="2246" y="20139"/>
                    <a:pt x="2737" y="20655"/>
                    <a:pt x="3781" y="20959"/>
                  </a:cubicBezTo>
                  <a:cubicBezTo>
                    <a:pt x="4824" y="21264"/>
                    <a:pt x="6419" y="21358"/>
                    <a:pt x="8015" y="21428"/>
                  </a:cubicBezTo>
                  <a:cubicBezTo>
                    <a:pt x="9610" y="21498"/>
                    <a:pt x="11206" y="21545"/>
                    <a:pt x="12648" y="21194"/>
                  </a:cubicBezTo>
                  <a:cubicBezTo>
                    <a:pt x="14090" y="20842"/>
                    <a:pt x="15378" y="20093"/>
                    <a:pt x="16606" y="19202"/>
                  </a:cubicBezTo>
                  <a:cubicBezTo>
                    <a:pt x="17833" y="18312"/>
                    <a:pt x="18999" y="17281"/>
                    <a:pt x="19888" y="16040"/>
                  </a:cubicBezTo>
                  <a:cubicBezTo>
                    <a:pt x="20778" y="14798"/>
                    <a:pt x="21392" y="13345"/>
                    <a:pt x="21484" y="11916"/>
                  </a:cubicBezTo>
                  <a:cubicBezTo>
                    <a:pt x="21576" y="10487"/>
                    <a:pt x="21146" y="9082"/>
                    <a:pt x="20318" y="7770"/>
                  </a:cubicBezTo>
                  <a:cubicBezTo>
                    <a:pt x="19490" y="6458"/>
                    <a:pt x="18262" y="5240"/>
                    <a:pt x="16698" y="4513"/>
                  </a:cubicBezTo>
                  <a:cubicBezTo>
                    <a:pt x="15133" y="3787"/>
                    <a:pt x="13231" y="3553"/>
                    <a:pt x="11850" y="3670"/>
                  </a:cubicBezTo>
                  <a:cubicBezTo>
                    <a:pt x="10469" y="3787"/>
                    <a:pt x="9610" y="4256"/>
                    <a:pt x="8751" y="47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7156067" y="7310163"/>
              <a:ext cx="1055690" cy="511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99" fill="norm" stroke="1" extrusionOk="0">
                  <a:moveTo>
                    <a:pt x="21308" y="889"/>
                  </a:moveTo>
                  <a:cubicBezTo>
                    <a:pt x="21394" y="444"/>
                    <a:pt x="21481" y="0"/>
                    <a:pt x="21524" y="0"/>
                  </a:cubicBezTo>
                  <a:cubicBezTo>
                    <a:pt x="21567" y="0"/>
                    <a:pt x="21567" y="444"/>
                    <a:pt x="21329" y="1911"/>
                  </a:cubicBezTo>
                  <a:cubicBezTo>
                    <a:pt x="21092" y="3378"/>
                    <a:pt x="20617" y="5867"/>
                    <a:pt x="19969" y="8356"/>
                  </a:cubicBezTo>
                  <a:cubicBezTo>
                    <a:pt x="19321" y="10844"/>
                    <a:pt x="18500" y="13333"/>
                    <a:pt x="17528" y="15200"/>
                  </a:cubicBezTo>
                  <a:cubicBezTo>
                    <a:pt x="16556" y="17067"/>
                    <a:pt x="15433" y="18311"/>
                    <a:pt x="14245" y="19244"/>
                  </a:cubicBezTo>
                  <a:cubicBezTo>
                    <a:pt x="13057" y="20178"/>
                    <a:pt x="11804" y="20800"/>
                    <a:pt x="10421" y="21156"/>
                  </a:cubicBezTo>
                  <a:cubicBezTo>
                    <a:pt x="9039" y="21511"/>
                    <a:pt x="7527" y="21600"/>
                    <a:pt x="6231" y="21378"/>
                  </a:cubicBezTo>
                  <a:cubicBezTo>
                    <a:pt x="4935" y="21156"/>
                    <a:pt x="3855" y="20622"/>
                    <a:pt x="2991" y="19733"/>
                  </a:cubicBezTo>
                  <a:cubicBezTo>
                    <a:pt x="2127" y="18844"/>
                    <a:pt x="1479" y="17600"/>
                    <a:pt x="1112" y="16444"/>
                  </a:cubicBezTo>
                  <a:cubicBezTo>
                    <a:pt x="745" y="15289"/>
                    <a:pt x="658" y="14222"/>
                    <a:pt x="615" y="13422"/>
                  </a:cubicBezTo>
                  <a:cubicBezTo>
                    <a:pt x="572" y="12622"/>
                    <a:pt x="572" y="12089"/>
                    <a:pt x="680" y="11600"/>
                  </a:cubicBezTo>
                  <a:cubicBezTo>
                    <a:pt x="788" y="11111"/>
                    <a:pt x="1004" y="10667"/>
                    <a:pt x="1133" y="10667"/>
                  </a:cubicBezTo>
                  <a:cubicBezTo>
                    <a:pt x="1263" y="10667"/>
                    <a:pt x="1306" y="11111"/>
                    <a:pt x="1220" y="12267"/>
                  </a:cubicBezTo>
                  <a:cubicBezTo>
                    <a:pt x="1133" y="13422"/>
                    <a:pt x="917" y="15289"/>
                    <a:pt x="745" y="16489"/>
                  </a:cubicBezTo>
                  <a:cubicBezTo>
                    <a:pt x="572" y="17689"/>
                    <a:pt x="442" y="18222"/>
                    <a:pt x="334" y="18267"/>
                  </a:cubicBezTo>
                  <a:cubicBezTo>
                    <a:pt x="226" y="18311"/>
                    <a:pt x="140" y="17867"/>
                    <a:pt x="75" y="16489"/>
                  </a:cubicBezTo>
                  <a:cubicBezTo>
                    <a:pt x="10" y="15111"/>
                    <a:pt x="-33" y="12800"/>
                    <a:pt x="32" y="11200"/>
                  </a:cubicBezTo>
                  <a:cubicBezTo>
                    <a:pt x="97" y="9600"/>
                    <a:pt x="269" y="8711"/>
                    <a:pt x="572" y="8178"/>
                  </a:cubicBezTo>
                  <a:cubicBezTo>
                    <a:pt x="874" y="7644"/>
                    <a:pt x="1306" y="7467"/>
                    <a:pt x="1997" y="7778"/>
                  </a:cubicBezTo>
                  <a:cubicBezTo>
                    <a:pt x="2689" y="8089"/>
                    <a:pt x="3639" y="8889"/>
                    <a:pt x="4589" y="96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6974546" y="6613780"/>
              <a:ext cx="381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554"/>
                  </a:moveTo>
                  <a:cubicBezTo>
                    <a:pt x="0" y="4526"/>
                    <a:pt x="0" y="3497"/>
                    <a:pt x="600" y="2366"/>
                  </a:cubicBezTo>
                  <a:cubicBezTo>
                    <a:pt x="1200" y="1234"/>
                    <a:pt x="2400" y="0"/>
                    <a:pt x="4200" y="0"/>
                  </a:cubicBezTo>
                  <a:cubicBezTo>
                    <a:pt x="6000" y="0"/>
                    <a:pt x="8400" y="1234"/>
                    <a:pt x="11400" y="5040"/>
                  </a:cubicBezTo>
                  <a:cubicBezTo>
                    <a:pt x="14400" y="8846"/>
                    <a:pt x="18000" y="152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6834846" y="6886830"/>
              <a:ext cx="292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22" y="16200"/>
                    <a:pt x="3443" y="10800"/>
                    <a:pt x="7043" y="7200"/>
                  </a:cubicBezTo>
                  <a:cubicBezTo>
                    <a:pt x="10643" y="3600"/>
                    <a:pt x="1612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6803096" y="6982080"/>
              <a:ext cx="2540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" y="14727"/>
                  </a:moveTo>
                  <a:cubicBezTo>
                    <a:pt x="540" y="16364"/>
                    <a:pt x="540" y="18000"/>
                    <a:pt x="630" y="19309"/>
                  </a:cubicBezTo>
                  <a:cubicBezTo>
                    <a:pt x="720" y="20618"/>
                    <a:pt x="900" y="21600"/>
                    <a:pt x="1170" y="21600"/>
                  </a:cubicBezTo>
                  <a:cubicBezTo>
                    <a:pt x="1440" y="21600"/>
                    <a:pt x="1800" y="20618"/>
                    <a:pt x="1800" y="18982"/>
                  </a:cubicBezTo>
                  <a:cubicBezTo>
                    <a:pt x="1800" y="17345"/>
                    <a:pt x="1440" y="15055"/>
                    <a:pt x="990" y="12764"/>
                  </a:cubicBezTo>
                  <a:cubicBezTo>
                    <a:pt x="540" y="10473"/>
                    <a:pt x="0" y="8182"/>
                    <a:pt x="0" y="6709"/>
                  </a:cubicBezTo>
                  <a:cubicBezTo>
                    <a:pt x="0" y="5236"/>
                    <a:pt x="540" y="4582"/>
                    <a:pt x="3870" y="3600"/>
                  </a:cubicBezTo>
                  <a:cubicBezTo>
                    <a:pt x="7200" y="2618"/>
                    <a:pt x="13320" y="1309"/>
                    <a:pt x="16740" y="655"/>
                  </a:cubicBezTo>
                  <a:cubicBezTo>
                    <a:pt x="20160" y="0"/>
                    <a:pt x="208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6808315" y="7077835"/>
              <a:ext cx="96382" cy="13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192" fill="norm" stroke="1" extrusionOk="0">
                  <a:moveTo>
                    <a:pt x="4477" y="7007"/>
                  </a:moveTo>
                  <a:cubicBezTo>
                    <a:pt x="2129" y="6331"/>
                    <a:pt x="-219" y="5656"/>
                    <a:pt x="16" y="4475"/>
                  </a:cubicBezTo>
                  <a:cubicBezTo>
                    <a:pt x="251" y="3294"/>
                    <a:pt x="3068" y="1606"/>
                    <a:pt x="5651" y="763"/>
                  </a:cubicBezTo>
                  <a:cubicBezTo>
                    <a:pt x="8233" y="-81"/>
                    <a:pt x="10581" y="-81"/>
                    <a:pt x="12929" y="88"/>
                  </a:cubicBezTo>
                  <a:cubicBezTo>
                    <a:pt x="15277" y="256"/>
                    <a:pt x="17624" y="594"/>
                    <a:pt x="17859" y="2956"/>
                  </a:cubicBezTo>
                  <a:cubicBezTo>
                    <a:pt x="18094" y="5319"/>
                    <a:pt x="16216" y="9706"/>
                    <a:pt x="14338" y="12407"/>
                  </a:cubicBezTo>
                  <a:cubicBezTo>
                    <a:pt x="12459" y="15106"/>
                    <a:pt x="10581" y="16119"/>
                    <a:pt x="7998" y="17469"/>
                  </a:cubicBezTo>
                  <a:cubicBezTo>
                    <a:pt x="5416" y="18819"/>
                    <a:pt x="2129" y="20507"/>
                    <a:pt x="2598" y="21013"/>
                  </a:cubicBezTo>
                  <a:cubicBezTo>
                    <a:pt x="3068" y="21519"/>
                    <a:pt x="7294" y="20844"/>
                    <a:pt x="11051" y="20338"/>
                  </a:cubicBezTo>
                  <a:cubicBezTo>
                    <a:pt x="14807" y="19831"/>
                    <a:pt x="18094" y="19494"/>
                    <a:pt x="21381" y="191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6987246" y="7102730"/>
              <a:ext cx="381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1920"/>
                    <a:pt x="9600" y="3840"/>
                    <a:pt x="6000" y="7440"/>
                  </a:cubicBezTo>
                  <a:cubicBezTo>
                    <a:pt x="2400" y="11040"/>
                    <a:pt x="1200" y="16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7044396" y="7070980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6930096" y="7096380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4400"/>
                    <a:pt x="1309" y="7200"/>
                    <a:pt x="4909" y="3600"/>
                  </a:cubicBezTo>
                  <a:cubicBezTo>
                    <a:pt x="8509" y="0"/>
                    <a:pt x="1505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10200346" y="6791580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10168596" y="6937630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10668129" y="6531230"/>
              <a:ext cx="846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00"/>
                    <a:pt x="0" y="7200"/>
                    <a:pt x="0" y="10800"/>
                  </a:cubicBezTo>
                  <a:cubicBezTo>
                    <a:pt x="0" y="14400"/>
                    <a:pt x="10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10670246" y="6537580"/>
              <a:ext cx="22225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37" y="1623"/>
                    <a:pt x="17074" y="3245"/>
                    <a:pt x="14503" y="5425"/>
                  </a:cubicBezTo>
                  <a:cubicBezTo>
                    <a:pt x="11931" y="7606"/>
                    <a:pt x="9051" y="10344"/>
                    <a:pt x="6583" y="13132"/>
                  </a:cubicBezTo>
                  <a:cubicBezTo>
                    <a:pt x="4114" y="15921"/>
                    <a:pt x="2057" y="187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10835346" y="6754756"/>
              <a:ext cx="260351" cy="182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2084"/>
                  </a:moveTo>
                  <a:cubicBezTo>
                    <a:pt x="1932" y="1340"/>
                    <a:pt x="3863" y="595"/>
                    <a:pt x="5268" y="222"/>
                  </a:cubicBezTo>
                  <a:cubicBezTo>
                    <a:pt x="6673" y="-150"/>
                    <a:pt x="7551" y="-150"/>
                    <a:pt x="8254" y="967"/>
                  </a:cubicBezTo>
                  <a:cubicBezTo>
                    <a:pt x="8956" y="2084"/>
                    <a:pt x="9483" y="4319"/>
                    <a:pt x="8341" y="7298"/>
                  </a:cubicBezTo>
                  <a:cubicBezTo>
                    <a:pt x="7200" y="10278"/>
                    <a:pt x="4390" y="14002"/>
                    <a:pt x="2722" y="16484"/>
                  </a:cubicBezTo>
                  <a:cubicBezTo>
                    <a:pt x="1054" y="18967"/>
                    <a:pt x="527" y="20209"/>
                    <a:pt x="702" y="20829"/>
                  </a:cubicBezTo>
                  <a:cubicBezTo>
                    <a:pt x="878" y="21450"/>
                    <a:pt x="1756" y="21450"/>
                    <a:pt x="5356" y="21326"/>
                  </a:cubicBezTo>
                  <a:cubicBezTo>
                    <a:pt x="8956" y="21202"/>
                    <a:pt x="15278" y="20953"/>
                    <a:pt x="21600" y="207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1307119" y="7926113"/>
              <a:ext cx="1966644" cy="314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30" fill="norm" stroke="1" extrusionOk="0">
                  <a:moveTo>
                    <a:pt x="5111" y="12240"/>
                  </a:moveTo>
                  <a:cubicBezTo>
                    <a:pt x="4323" y="13680"/>
                    <a:pt x="3535" y="15120"/>
                    <a:pt x="2747" y="16416"/>
                  </a:cubicBezTo>
                  <a:cubicBezTo>
                    <a:pt x="1959" y="17712"/>
                    <a:pt x="1171" y="18864"/>
                    <a:pt x="684" y="19656"/>
                  </a:cubicBezTo>
                  <a:cubicBezTo>
                    <a:pt x="198" y="20448"/>
                    <a:pt x="12" y="20880"/>
                    <a:pt x="1" y="21168"/>
                  </a:cubicBezTo>
                  <a:cubicBezTo>
                    <a:pt x="-11" y="21456"/>
                    <a:pt x="151" y="21600"/>
                    <a:pt x="673" y="21096"/>
                  </a:cubicBezTo>
                  <a:cubicBezTo>
                    <a:pt x="1194" y="20592"/>
                    <a:pt x="2075" y="19440"/>
                    <a:pt x="2944" y="18216"/>
                  </a:cubicBezTo>
                  <a:cubicBezTo>
                    <a:pt x="3813" y="16992"/>
                    <a:pt x="4671" y="15696"/>
                    <a:pt x="5459" y="14472"/>
                  </a:cubicBezTo>
                  <a:cubicBezTo>
                    <a:pt x="6247" y="13248"/>
                    <a:pt x="6965" y="12096"/>
                    <a:pt x="7683" y="11016"/>
                  </a:cubicBezTo>
                  <a:cubicBezTo>
                    <a:pt x="8402" y="9936"/>
                    <a:pt x="9120" y="8928"/>
                    <a:pt x="9931" y="7920"/>
                  </a:cubicBezTo>
                  <a:cubicBezTo>
                    <a:pt x="10743" y="6912"/>
                    <a:pt x="11647" y="5904"/>
                    <a:pt x="12504" y="4968"/>
                  </a:cubicBezTo>
                  <a:cubicBezTo>
                    <a:pt x="13362" y="4032"/>
                    <a:pt x="14173" y="3168"/>
                    <a:pt x="15088" y="2448"/>
                  </a:cubicBezTo>
                  <a:cubicBezTo>
                    <a:pt x="16004" y="1728"/>
                    <a:pt x="17023" y="1152"/>
                    <a:pt x="17950" y="720"/>
                  </a:cubicBezTo>
                  <a:cubicBezTo>
                    <a:pt x="18877" y="288"/>
                    <a:pt x="19712" y="0"/>
                    <a:pt x="20280" y="0"/>
                  </a:cubicBezTo>
                  <a:cubicBezTo>
                    <a:pt x="20847" y="0"/>
                    <a:pt x="21149" y="288"/>
                    <a:pt x="21334" y="720"/>
                  </a:cubicBezTo>
                  <a:cubicBezTo>
                    <a:pt x="21519" y="1152"/>
                    <a:pt x="21589" y="1728"/>
                    <a:pt x="21485" y="2520"/>
                  </a:cubicBezTo>
                  <a:cubicBezTo>
                    <a:pt x="21380" y="3312"/>
                    <a:pt x="21102" y="4320"/>
                    <a:pt x="20824" y="53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1821450" y="8061580"/>
              <a:ext cx="1108147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9180" y="13272"/>
                  </a:moveTo>
                  <a:cubicBezTo>
                    <a:pt x="7414" y="14834"/>
                    <a:pt x="5648" y="16395"/>
                    <a:pt x="4313" y="17696"/>
                  </a:cubicBezTo>
                  <a:cubicBezTo>
                    <a:pt x="2979" y="18998"/>
                    <a:pt x="2075" y="20039"/>
                    <a:pt x="1377" y="20689"/>
                  </a:cubicBezTo>
                  <a:cubicBezTo>
                    <a:pt x="679" y="21340"/>
                    <a:pt x="186" y="21600"/>
                    <a:pt x="43" y="21600"/>
                  </a:cubicBezTo>
                  <a:cubicBezTo>
                    <a:pt x="-101" y="21600"/>
                    <a:pt x="104" y="21340"/>
                    <a:pt x="905" y="20039"/>
                  </a:cubicBezTo>
                  <a:cubicBezTo>
                    <a:pt x="1706" y="18737"/>
                    <a:pt x="3102" y="16395"/>
                    <a:pt x="4601" y="14183"/>
                  </a:cubicBezTo>
                  <a:cubicBezTo>
                    <a:pt x="6100" y="11971"/>
                    <a:pt x="7701" y="9889"/>
                    <a:pt x="9652" y="8198"/>
                  </a:cubicBezTo>
                  <a:cubicBezTo>
                    <a:pt x="11602" y="6506"/>
                    <a:pt x="13902" y="5205"/>
                    <a:pt x="15935" y="3904"/>
                  </a:cubicBezTo>
                  <a:cubicBezTo>
                    <a:pt x="17967" y="2602"/>
                    <a:pt x="19733" y="1301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702334" y="6499430"/>
              <a:ext cx="2525985" cy="164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563" fill="norm" stroke="1" extrusionOk="0">
                  <a:moveTo>
                    <a:pt x="9042" y="1919"/>
                  </a:moveTo>
                  <a:cubicBezTo>
                    <a:pt x="9078" y="1780"/>
                    <a:pt x="9114" y="1641"/>
                    <a:pt x="9132" y="1488"/>
                  </a:cubicBezTo>
                  <a:cubicBezTo>
                    <a:pt x="9150" y="1335"/>
                    <a:pt x="9150" y="1168"/>
                    <a:pt x="9105" y="1043"/>
                  </a:cubicBezTo>
                  <a:cubicBezTo>
                    <a:pt x="9060" y="918"/>
                    <a:pt x="8969" y="835"/>
                    <a:pt x="8662" y="751"/>
                  </a:cubicBezTo>
                  <a:cubicBezTo>
                    <a:pt x="8355" y="668"/>
                    <a:pt x="7831" y="585"/>
                    <a:pt x="7225" y="529"/>
                  </a:cubicBezTo>
                  <a:cubicBezTo>
                    <a:pt x="6620" y="473"/>
                    <a:pt x="5933" y="446"/>
                    <a:pt x="5264" y="459"/>
                  </a:cubicBezTo>
                  <a:cubicBezTo>
                    <a:pt x="4595" y="473"/>
                    <a:pt x="3944" y="529"/>
                    <a:pt x="3348" y="668"/>
                  </a:cubicBezTo>
                  <a:cubicBezTo>
                    <a:pt x="2752" y="807"/>
                    <a:pt x="2209" y="1029"/>
                    <a:pt x="1902" y="1196"/>
                  </a:cubicBezTo>
                  <a:cubicBezTo>
                    <a:pt x="1595" y="1363"/>
                    <a:pt x="1522" y="1474"/>
                    <a:pt x="1513" y="1724"/>
                  </a:cubicBezTo>
                  <a:cubicBezTo>
                    <a:pt x="1504" y="1975"/>
                    <a:pt x="1559" y="2364"/>
                    <a:pt x="1622" y="3059"/>
                  </a:cubicBezTo>
                  <a:cubicBezTo>
                    <a:pt x="1685" y="3754"/>
                    <a:pt x="1757" y="4754"/>
                    <a:pt x="1757" y="5755"/>
                  </a:cubicBezTo>
                  <a:cubicBezTo>
                    <a:pt x="1757" y="6756"/>
                    <a:pt x="1685" y="7757"/>
                    <a:pt x="1568" y="8771"/>
                  </a:cubicBezTo>
                  <a:cubicBezTo>
                    <a:pt x="1450" y="9786"/>
                    <a:pt x="1287" y="10815"/>
                    <a:pt x="1134" y="11788"/>
                  </a:cubicBezTo>
                  <a:cubicBezTo>
                    <a:pt x="980" y="12761"/>
                    <a:pt x="836" y="13678"/>
                    <a:pt x="700" y="14609"/>
                  </a:cubicBezTo>
                  <a:cubicBezTo>
                    <a:pt x="564" y="15541"/>
                    <a:pt x="438" y="16486"/>
                    <a:pt x="320" y="17320"/>
                  </a:cubicBezTo>
                  <a:cubicBezTo>
                    <a:pt x="203" y="18154"/>
                    <a:pt x="94" y="18876"/>
                    <a:pt x="40" y="19349"/>
                  </a:cubicBezTo>
                  <a:cubicBezTo>
                    <a:pt x="-14" y="19822"/>
                    <a:pt x="-14" y="20044"/>
                    <a:pt x="40" y="20155"/>
                  </a:cubicBezTo>
                  <a:cubicBezTo>
                    <a:pt x="94" y="20266"/>
                    <a:pt x="203" y="20266"/>
                    <a:pt x="519" y="20211"/>
                  </a:cubicBezTo>
                  <a:cubicBezTo>
                    <a:pt x="836" y="20155"/>
                    <a:pt x="1360" y="20044"/>
                    <a:pt x="1965" y="19988"/>
                  </a:cubicBezTo>
                  <a:cubicBezTo>
                    <a:pt x="2571" y="19933"/>
                    <a:pt x="3258" y="19933"/>
                    <a:pt x="3981" y="20002"/>
                  </a:cubicBezTo>
                  <a:cubicBezTo>
                    <a:pt x="4704" y="20072"/>
                    <a:pt x="5463" y="20211"/>
                    <a:pt x="6204" y="20392"/>
                  </a:cubicBezTo>
                  <a:cubicBezTo>
                    <a:pt x="6945" y="20572"/>
                    <a:pt x="7668" y="20795"/>
                    <a:pt x="8391" y="20989"/>
                  </a:cubicBezTo>
                  <a:cubicBezTo>
                    <a:pt x="9114" y="21184"/>
                    <a:pt x="9837" y="21351"/>
                    <a:pt x="10560" y="21434"/>
                  </a:cubicBezTo>
                  <a:cubicBezTo>
                    <a:pt x="11283" y="21517"/>
                    <a:pt x="12006" y="21517"/>
                    <a:pt x="12657" y="21531"/>
                  </a:cubicBezTo>
                  <a:cubicBezTo>
                    <a:pt x="13308" y="21545"/>
                    <a:pt x="13886" y="21573"/>
                    <a:pt x="14491" y="21559"/>
                  </a:cubicBezTo>
                  <a:cubicBezTo>
                    <a:pt x="15097" y="21545"/>
                    <a:pt x="15730" y="21490"/>
                    <a:pt x="16281" y="21378"/>
                  </a:cubicBezTo>
                  <a:cubicBezTo>
                    <a:pt x="16832" y="21267"/>
                    <a:pt x="17302" y="21100"/>
                    <a:pt x="17646" y="20934"/>
                  </a:cubicBezTo>
                  <a:cubicBezTo>
                    <a:pt x="17989" y="20767"/>
                    <a:pt x="18206" y="20600"/>
                    <a:pt x="18414" y="20308"/>
                  </a:cubicBezTo>
                  <a:cubicBezTo>
                    <a:pt x="18622" y="20016"/>
                    <a:pt x="18820" y="19599"/>
                    <a:pt x="19055" y="18918"/>
                  </a:cubicBezTo>
                  <a:cubicBezTo>
                    <a:pt x="19290" y="18237"/>
                    <a:pt x="19562" y="17292"/>
                    <a:pt x="19815" y="16347"/>
                  </a:cubicBezTo>
                  <a:cubicBezTo>
                    <a:pt x="20068" y="15402"/>
                    <a:pt x="20303" y="14456"/>
                    <a:pt x="20547" y="13511"/>
                  </a:cubicBezTo>
                  <a:cubicBezTo>
                    <a:pt x="20791" y="12566"/>
                    <a:pt x="21044" y="11621"/>
                    <a:pt x="21234" y="10662"/>
                  </a:cubicBezTo>
                  <a:cubicBezTo>
                    <a:pt x="21423" y="9703"/>
                    <a:pt x="21550" y="8730"/>
                    <a:pt x="21568" y="7937"/>
                  </a:cubicBezTo>
                  <a:cubicBezTo>
                    <a:pt x="21586" y="7145"/>
                    <a:pt x="21496" y="6534"/>
                    <a:pt x="21396" y="6103"/>
                  </a:cubicBezTo>
                  <a:cubicBezTo>
                    <a:pt x="21297" y="5672"/>
                    <a:pt x="21188" y="5422"/>
                    <a:pt x="20908" y="5130"/>
                  </a:cubicBezTo>
                  <a:cubicBezTo>
                    <a:pt x="20628" y="4838"/>
                    <a:pt x="20176" y="4504"/>
                    <a:pt x="19652" y="4198"/>
                  </a:cubicBezTo>
                  <a:cubicBezTo>
                    <a:pt x="19128" y="3893"/>
                    <a:pt x="18531" y="3615"/>
                    <a:pt x="17908" y="3365"/>
                  </a:cubicBezTo>
                  <a:cubicBezTo>
                    <a:pt x="17284" y="3114"/>
                    <a:pt x="16633" y="2892"/>
                    <a:pt x="16010" y="2683"/>
                  </a:cubicBezTo>
                  <a:cubicBezTo>
                    <a:pt x="15386" y="2475"/>
                    <a:pt x="14790" y="2280"/>
                    <a:pt x="14112" y="2044"/>
                  </a:cubicBezTo>
                  <a:cubicBezTo>
                    <a:pt x="13434" y="1808"/>
                    <a:pt x="12675" y="1530"/>
                    <a:pt x="11907" y="1238"/>
                  </a:cubicBezTo>
                  <a:cubicBezTo>
                    <a:pt x="11138" y="946"/>
                    <a:pt x="10361" y="640"/>
                    <a:pt x="9593" y="418"/>
                  </a:cubicBezTo>
                  <a:cubicBezTo>
                    <a:pt x="8825" y="195"/>
                    <a:pt x="8066" y="56"/>
                    <a:pt x="7496" y="15"/>
                  </a:cubicBezTo>
                  <a:cubicBezTo>
                    <a:pt x="6927" y="-27"/>
                    <a:pt x="6547" y="29"/>
                    <a:pt x="6168" y="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5" name="Drawing"/>
          <p:cNvGrpSpPr/>
          <p:nvPr/>
        </p:nvGrpSpPr>
        <p:grpSpPr>
          <a:xfrm>
            <a:off x="577850" y="1369397"/>
            <a:ext cx="11677650" cy="5713116"/>
            <a:chOff x="0" y="0"/>
            <a:chExt cx="11677650" cy="5713115"/>
          </a:xfrm>
        </p:grpSpPr>
        <p:sp>
          <p:nvSpPr>
            <p:cNvPr id="1866" name="Line"/>
            <p:cNvSpPr/>
            <p:nvPr/>
          </p:nvSpPr>
          <p:spPr>
            <a:xfrm>
              <a:off x="617687" y="561947"/>
              <a:ext cx="162570" cy="364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497" fill="norm" stroke="1" extrusionOk="0">
                  <a:moveTo>
                    <a:pt x="16388" y="2941"/>
                  </a:moveTo>
                  <a:cubicBezTo>
                    <a:pt x="16942" y="2316"/>
                    <a:pt x="17496" y="1692"/>
                    <a:pt x="16942" y="1130"/>
                  </a:cubicBezTo>
                  <a:cubicBezTo>
                    <a:pt x="16388" y="568"/>
                    <a:pt x="14727" y="69"/>
                    <a:pt x="12373" y="6"/>
                  </a:cubicBezTo>
                  <a:cubicBezTo>
                    <a:pt x="10019" y="-56"/>
                    <a:pt x="6973" y="319"/>
                    <a:pt x="4758" y="1193"/>
                  </a:cubicBezTo>
                  <a:cubicBezTo>
                    <a:pt x="2542" y="2067"/>
                    <a:pt x="1158" y="3440"/>
                    <a:pt x="465" y="4439"/>
                  </a:cubicBezTo>
                  <a:cubicBezTo>
                    <a:pt x="-227" y="5438"/>
                    <a:pt x="-227" y="6062"/>
                    <a:pt x="1019" y="6998"/>
                  </a:cubicBezTo>
                  <a:cubicBezTo>
                    <a:pt x="2265" y="7935"/>
                    <a:pt x="4758" y="9183"/>
                    <a:pt x="7942" y="10744"/>
                  </a:cubicBezTo>
                  <a:cubicBezTo>
                    <a:pt x="11127" y="12305"/>
                    <a:pt x="15004" y="14178"/>
                    <a:pt x="17358" y="15426"/>
                  </a:cubicBezTo>
                  <a:cubicBezTo>
                    <a:pt x="19711" y="16675"/>
                    <a:pt x="20542" y="17299"/>
                    <a:pt x="20958" y="17923"/>
                  </a:cubicBezTo>
                  <a:cubicBezTo>
                    <a:pt x="21373" y="18547"/>
                    <a:pt x="21373" y="19172"/>
                    <a:pt x="20958" y="19734"/>
                  </a:cubicBezTo>
                  <a:cubicBezTo>
                    <a:pt x="20542" y="20295"/>
                    <a:pt x="19711" y="20795"/>
                    <a:pt x="18465" y="21107"/>
                  </a:cubicBezTo>
                  <a:cubicBezTo>
                    <a:pt x="17219" y="21419"/>
                    <a:pt x="15558" y="21544"/>
                    <a:pt x="14035" y="21482"/>
                  </a:cubicBezTo>
                  <a:cubicBezTo>
                    <a:pt x="12511" y="21419"/>
                    <a:pt x="11127" y="21169"/>
                    <a:pt x="10850" y="20420"/>
                  </a:cubicBezTo>
                  <a:cubicBezTo>
                    <a:pt x="10573" y="19671"/>
                    <a:pt x="11404" y="18423"/>
                    <a:pt x="12927" y="17236"/>
                  </a:cubicBezTo>
                  <a:cubicBezTo>
                    <a:pt x="14450" y="16050"/>
                    <a:pt x="16665" y="14927"/>
                    <a:pt x="18881" y="13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844549" y="571585"/>
              <a:ext cx="114301" cy="35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034"/>
                  </a:moveTo>
                  <a:cubicBezTo>
                    <a:pt x="800" y="3383"/>
                    <a:pt x="1600" y="2733"/>
                    <a:pt x="2600" y="1887"/>
                  </a:cubicBezTo>
                  <a:cubicBezTo>
                    <a:pt x="3600" y="1041"/>
                    <a:pt x="4800" y="0"/>
                    <a:pt x="5200" y="0"/>
                  </a:cubicBezTo>
                  <a:cubicBezTo>
                    <a:pt x="5600" y="0"/>
                    <a:pt x="5200" y="1041"/>
                    <a:pt x="4800" y="3839"/>
                  </a:cubicBezTo>
                  <a:cubicBezTo>
                    <a:pt x="4400" y="6636"/>
                    <a:pt x="4000" y="11190"/>
                    <a:pt x="4200" y="14313"/>
                  </a:cubicBezTo>
                  <a:cubicBezTo>
                    <a:pt x="4400" y="17436"/>
                    <a:pt x="5200" y="19128"/>
                    <a:pt x="6400" y="20169"/>
                  </a:cubicBezTo>
                  <a:cubicBezTo>
                    <a:pt x="7600" y="21210"/>
                    <a:pt x="9200" y="21600"/>
                    <a:pt x="11800" y="21600"/>
                  </a:cubicBezTo>
                  <a:cubicBezTo>
                    <a:pt x="14400" y="21600"/>
                    <a:pt x="18000" y="21210"/>
                    <a:pt x="21600" y="20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831850" y="783252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1003734" y="577609"/>
              <a:ext cx="139267" cy="321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307" fill="norm" stroke="1" extrusionOk="0">
                  <a:moveTo>
                    <a:pt x="13474" y="12364"/>
                  </a:moveTo>
                  <a:cubicBezTo>
                    <a:pt x="12184" y="11803"/>
                    <a:pt x="10895" y="11242"/>
                    <a:pt x="9444" y="11172"/>
                  </a:cubicBezTo>
                  <a:cubicBezTo>
                    <a:pt x="7993" y="11102"/>
                    <a:pt x="6381" y="11523"/>
                    <a:pt x="4608" y="12925"/>
                  </a:cubicBezTo>
                  <a:cubicBezTo>
                    <a:pt x="2835" y="14328"/>
                    <a:pt x="901" y="16712"/>
                    <a:pt x="256" y="18325"/>
                  </a:cubicBezTo>
                  <a:cubicBezTo>
                    <a:pt x="-389" y="19938"/>
                    <a:pt x="256" y="20780"/>
                    <a:pt x="1384" y="21130"/>
                  </a:cubicBezTo>
                  <a:cubicBezTo>
                    <a:pt x="2512" y="21481"/>
                    <a:pt x="4124" y="21341"/>
                    <a:pt x="5736" y="20429"/>
                  </a:cubicBezTo>
                  <a:cubicBezTo>
                    <a:pt x="7348" y="19517"/>
                    <a:pt x="8960" y="17834"/>
                    <a:pt x="10411" y="14889"/>
                  </a:cubicBezTo>
                  <a:cubicBezTo>
                    <a:pt x="11862" y="11943"/>
                    <a:pt x="13151" y="7736"/>
                    <a:pt x="13796" y="5211"/>
                  </a:cubicBezTo>
                  <a:cubicBezTo>
                    <a:pt x="14441" y="2686"/>
                    <a:pt x="14441" y="1845"/>
                    <a:pt x="13957" y="1143"/>
                  </a:cubicBezTo>
                  <a:cubicBezTo>
                    <a:pt x="13474" y="442"/>
                    <a:pt x="12507" y="-119"/>
                    <a:pt x="11701" y="21"/>
                  </a:cubicBezTo>
                  <a:cubicBezTo>
                    <a:pt x="10895" y="162"/>
                    <a:pt x="10250" y="1003"/>
                    <a:pt x="9927" y="3458"/>
                  </a:cubicBezTo>
                  <a:cubicBezTo>
                    <a:pt x="9605" y="5912"/>
                    <a:pt x="9605" y="9980"/>
                    <a:pt x="11539" y="13136"/>
                  </a:cubicBezTo>
                  <a:cubicBezTo>
                    <a:pt x="13474" y="16291"/>
                    <a:pt x="17342" y="18536"/>
                    <a:pt x="21211" y="20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1695714" y="574137"/>
              <a:ext cx="202937" cy="292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184" fill="norm" stroke="1" extrusionOk="0">
                  <a:moveTo>
                    <a:pt x="2672" y="5943"/>
                  </a:moveTo>
                  <a:cubicBezTo>
                    <a:pt x="2222" y="4870"/>
                    <a:pt x="1772" y="3798"/>
                    <a:pt x="1434" y="3721"/>
                  </a:cubicBezTo>
                  <a:cubicBezTo>
                    <a:pt x="1097" y="3645"/>
                    <a:pt x="872" y="4564"/>
                    <a:pt x="759" y="8164"/>
                  </a:cubicBezTo>
                  <a:cubicBezTo>
                    <a:pt x="647" y="11764"/>
                    <a:pt x="647" y="18045"/>
                    <a:pt x="534" y="18198"/>
                  </a:cubicBezTo>
                  <a:cubicBezTo>
                    <a:pt x="422" y="18351"/>
                    <a:pt x="197" y="12377"/>
                    <a:pt x="84" y="8777"/>
                  </a:cubicBezTo>
                  <a:cubicBezTo>
                    <a:pt x="-28" y="5177"/>
                    <a:pt x="-28" y="3951"/>
                    <a:pt x="84" y="2955"/>
                  </a:cubicBezTo>
                  <a:cubicBezTo>
                    <a:pt x="197" y="1960"/>
                    <a:pt x="422" y="1194"/>
                    <a:pt x="1209" y="658"/>
                  </a:cubicBezTo>
                  <a:cubicBezTo>
                    <a:pt x="1997" y="121"/>
                    <a:pt x="3347" y="-185"/>
                    <a:pt x="4359" y="121"/>
                  </a:cubicBezTo>
                  <a:cubicBezTo>
                    <a:pt x="5372" y="428"/>
                    <a:pt x="6047" y="1347"/>
                    <a:pt x="7059" y="3875"/>
                  </a:cubicBezTo>
                  <a:cubicBezTo>
                    <a:pt x="8072" y="6402"/>
                    <a:pt x="9422" y="10538"/>
                    <a:pt x="10434" y="13219"/>
                  </a:cubicBezTo>
                  <a:cubicBezTo>
                    <a:pt x="11447" y="15900"/>
                    <a:pt x="12122" y="17126"/>
                    <a:pt x="12797" y="18275"/>
                  </a:cubicBezTo>
                  <a:cubicBezTo>
                    <a:pt x="13472" y="19424"/>
                    <a:pt x="14147" y="20496"/>
                    <a:pt x="15047" y="20955"/>
                  </a:cubicBezTo>
                  <a:cubicBezTo>
                    <a:pt x="15947" y="21415"/>
                    <a:pt x="17072" y="21262"/>
                    <a:pt x="18197" y="19730"/>
                  </a:cubicBezTo>
                  <a:cubicBezTo>
                    <a:pt x="19322" y="18198"/>
                    <a:pt x="20447" y="15287"/>
                    <a:pt x="21009" y="11994"/>
                  </a:cubicBezTo>
                  <a:cubicBezTo>
                    <a:pt x="21572" y="8700"/>
                    <a:pt x="21572" y="5024"/>
                    <a:pt x="21572" y="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1943998" y="717306"/>
              <a:ext cx="99644" cy="136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0840" fill="norm" stroke="1" extrusionOk="0">
                  <a:moveTo>
                    <a:pt x="9259" y="2307"/>
                  </a:moveTo>
                  <a:cubicBezTo>
                    <a:pt x="7009" y="1018"/>
                    <a:pt x="4759" y="-272"/>
                    <a:pt x="3184" y="50"/>
                  </a:cubicBezTo>
                  <a:cubicBezTo>
                    <a:pt x="1609" y="373"/>
                    <a:pt x="709" y="2307"/>
                    <a:pt x="259" y="4886"/>
                  </a:cubicBezTo>
                  <a:cubicBezTo>
                    <a:pt x="-191" y="7465"/>
                    <a:pt x="-191" y="10689"/>
                    <a:pt x="1384" y="13591"/>
                  </a:cubicBezTo>
                  <a:cubicBezTo>
                    <a:pt x="2959" y="16492"/>
                    <a:pt x="6109" y="19071"/>
                    <a:pt x="8809" y="20200"/>
                  </a:cubicBezTo>
                  <a:cubicBezTo>
                    <a:pt x="11509" y="21328"/>
                    <a:pt x="13759" y="21006"/>
                    <a:pt x="15784" y="18910"/>
                  </a:cubicBezTo>
                  <a:cubicBezTo>
                    <a:pt x="17809" y="16815"/>
                    <a:pt x="19609" y="12946"/>
                    <a:pt x="20509" y="10206"/>
                  </a:cubicBezTo>
                  <a:cubicBezTo>
                    <a:pt x="21409" y="7465"/>
                    <a:pt x="21409" y="5853"/>
                    <a:pt x="20509" y="4564"/>
                  </a:cubicBezTo>
                  <a:cubicBezTo>
                    <a:pt x="19609" y="3274"/>
                    <a:pt x="17809" y="2307"/>
                    <a:pt x="16009" y="2307"/>
                  </a:cubicBezTo>
                  <a:cubicBezTo>
                    <a:pt x="14209" y="2307"/>
                    <a:pt x="12409" y="3274"/>
                    <a:pt x="10609" y="4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2063750" y="707052"/>
              <a:ext cx="114300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87"/>
                  </a:moveTo>
                  <a:cubicBezTo>
                    <a:pt x="1600" y="1525"/>
                    <a:pt x="3200" y="762"/>
                    <a:pt x="4800" y="762"/>
                  </a:cubicBezTo>
                  <a:cubicBezTo>
                    <a:pt x="6400" y="762"/>
                    <a:pt x="8000" y="1525"/>
                    <a:pt x="9800" y="3431"/>
                  </a:cubicBezTo>
                  <a:cubicBezTo>
                    <a:pt x="11600" y="5336"/>
                    <a:pt x="13600" y="8386"/>
                    <a:pt x="14600" y="11181"/>
                  </a:cubicBezTo>
                  <a:cubicBezTo>
                    <a:pt x="15600" y="13976"/>
                    <a:pt x="15600" y="16518"/>
                    <a:pt x="15200" y="18424"/>
                  </a:cubicBezTo>
                  <a:cubicBezTo>
                    <a:pt x="14800" y="20329"/>
                    <a:pt x="14000" y="21600"/>
                    <a:pt x="13000" y="21600"/>
                  </a:cubicBezTo>
                  <a:cubicBezTo>
                    <a:pt x="12000" y="21600"/>
                    <a:pt x="10800" y="20329"/>
                    <a:pt x="11400" y="16899"/>
                  </a:cubicBezTo>
                  <a:cubicBezTo>
                    <a:pt x="12000" y="13468"/>
                    <a:pt x="14400" y="7878"/>
                    <a:pt x="16400" y="4701"/>
                  </a:cubicBezTo>
                  <a:cubicBezTo>
                    <a:pt x="18400" y="1525"/>
                    <a:pt x="20000" y="7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2228850" y="701188"/>
              <a:ext cx="184150" cy="165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3178"/>
                  </a:moveTo>
                  <a:cubicBezTo>
                    <a:pt x="993" y="4258"/>
                    <a:pt x="1986" y="5338"/>
                    <a:pt x="2483" y="7903"/>
                  </a:cubicBezTo>
                  <a:cubicBezTo>
                    <a:pt x="2979" y="10468"/>
                    <a:pt x="2979" y="14518"/>
                    <a:pt x="2979" y="17218"/>
                  </a:cubicBezTo>
                  <a:cubicBezTo>
                    <a:pt x="2979" y="19918"/>
                    <a:pt x="2979" y="21268"/>
                    <a:pt x="3103" y="21133"/>
                  </a:cubicBezTo>
                  <a:cubicBezTo>
                    <a:pt x="3228" y="20998"/>
                    <a:pt x="3476" y="19378"/>
                    <a:pt x="4097" y="16408"/>
                  </a:cubicBezTo>
                  <a:cubicBezTo>
                    <a:pt x="4717" y="13438"/>
                    <a:pt x="5710" y="9118"/>
                    <a:pt x="6579" y="5878"/>
                  </a:cubicBezTo>
                  <a:cubicBezTo>
                    <a:pt x="7448" y="2638"/>
                    <a:pt x="8193" y="478"/>
                    <a:pt x="8566" y="73"/>
                  </a:cubicBezTo>
                  <a:cubicBezTo>
                    <a:pt x="8938" y="-332"/>
                    <a:pt x="8938" y="1018"/>
                    <a:pt x="8938" y="2368"/>
                  </a:cubicBezTo>
                  <a:cubicBezTo>
                    <a:pt x="8938" y="3718"/>
                    <a:pt x="8938" y="5068"/>
                    <a:pt x="9062" y="6418"/>
                  </a:cubicBezTo>
                  <a:cubicBezTo>
                    <a:pt x="9186" y="7768"/>
                    <a:pt x="9434" y="9118"/>
                    <a:pt x="10055" y="9388"/>
                  </a:cubicBezTo>
                  <a:cubicBezTo>
                    <a:pt x="10676" y="9658"/>
                    <a:pt x="11669" y="8848"/>
                    <a:pt x="12538" y="7768"/>
                  </a:cubicBezTo>
                  <a:cubicBezTo>
                    <a:pt x="13407" y="6688"/>
                    <a:pt x="14152" y="5338"/>
                    <a:pt x="15021" y="4123"/>
                  </a:cubicBezTo>
                  <a:cubicBezTo>
                    <a:pt x="15890" y="2908"/>
                    <a:pt x="16883" y="1828"/>
                    <a:pt x="18000" y="1558"/>
                  </a:cubicBezTo>
                  <a:cubicBezTo>
                    <a:pt x="19117" y="1288"/>
                    <a:pt x="20359" y="1828"/>
                    <a:pt x="20979" y="5203"/>
                  </a:cubicBezTo>
                  <a:cubicBezTo>
                    <a:pt x="21600" y="8578"/>
                    <a:pt x="21600" y="14788"/>
                    <a:pt x="21600" y="20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2468694" y="460907"/>
              <a:ext cx="235612" cy="379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396" fill="norm" stroke="1" extrusionOk="0">
                  <a:moveTo>
                    <a:pt x="9307" y="16026"/>
                  </a:moveTo>
                  <a:cubicBezTo>
                    <a:pt x="8924" y="15429"/>
                    <a:pt x="8542" y="14832"/>
                    <a:pt x="7873" y="14415"/>
                  </a:cubicBezTo>
                  <a:cubicBezTo>
                    <a:pt x="7204" y="13997"/>
                    <a:pt x="6248" y="13758"/>
                    <a:pt x="4910" y="14236"/>
                  </a:cubicBezTo>
                  <a:cubicBezTo>
                    <a:pt x="3572" y="14713"/>
                    <a:pt x="1852" y="15906"/>
                    <a:pt x="896" y="16921"/>
                  </a:cubicBezTo>
                  <a:cubicBezTo>
                    <a:pt x="-60" y="17935"/>
                    <a:pt x="-251" y="18771"/>
                    <a:pt x="322" y="19069"/>
                  </a:cubicBezTo>
                  <a:cubicBezTo>
                    <a:pt x="896" y="19367"/>
                    <a:pt x="2234" y="19129"/>
                    <a:pt x="3285" y="18771"/>
                  </a:cubicBezTo>
                  <a:cubicBezTo>
                    <a:pt x="4337" y="18413"/>
                    <a:pt x="5101" y="17935"/>
                    <a:pt x="5675" y="17995"/>
                  </a:cubicBezTo>
                  <a:cubicBezTo>
                    <a:pt x="6248" y="18055"/>
                    <a:pt x="6630" y="18651"/>
                    <a:pt x="7013" y="19248"/>
                  </a:cubicBezTo>
                  <a:cubicBezTo>
                    <a:pt x="7395" y="19845"/>
                    <a:pt x="7777" y="20441"/>
                    <a:pt x="8446" y="20799"/>
                  </a:cubicBezTo>
                  <a:cubicBezTo>
                    <a:pt x="9115" y="21157"/>
                    <a:pt x="10071" y="21277"/>
                    <a:pt x="11314" y="20441"/>
                  </a:cubicBezTo>
                  <a:cubicBezTo>
                    <a:pt x="12556" y="19606"/>
                    <a:pt x="14085" y="17816"/>
                    <a:pt x="15614" y="15250"/>
                  </a:cubicBezTo>
                  <a:cubicBezTo>
                    <a:pt x="17144" y="12684"/>
                    <a:pt x="18673" y="9343"/>
                    <a:pt x="19629" y="7076"/>
                  </a:cubicBezTo>
                  <a:cubicBezTo>
                    <a:pt x="20584" y="4808"/>
                    <a:pt x="20967" y="3615"/>
                    <a:pt x="21158" y="2541"/>
                  </a:cubicBezTo>
                  <a:cubicBezTo>
                    <a:pt x="21349" y="1467"/>
                    <a:pt x="21349" y="512"/>
                    <a:pt x="20871" y="154"/>
                  </a:cubicBezTo>
                  <a:cubicBezTo>
                    <a:pt x="20393" y="-204"/>
                    <a:pt x="19437" y="35"/>
                    <a:pt x="18291" y="1168"/>
                  </a:cubicBezTo>
                  <a:cubicBezTo>
                    <a:pt x="17144" y="2302"/>
                    <a:pt x="15806" y="4331"/>
                    <a:pt x="14850" y="7135"/>
                  </a:cubicBezTo>
                  <a:cubicBezTo>
                    <a:pt x="13894" y="9940"/>
                    <a:pt x="13321" y="13520"/>
                    <a:pt x="13512" y="15906"/>
                  </a:cubicBezTo>
                  <a:cubicBezTo>
                    <a:pt x="13703" y="18293"/>
                    <a:pt x="14659" y="19487"/>
                    <a:pt x="15614" y="20203"/>
                  </a:cubicBezTo>
                  <a:cubicBezTo>
                    <a:pt x="16570" y="20919"/>
                    <a:pt x="17526" y="21157"/>
                    <a:pt x="18482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3696494" y="499392"/>
              <a:ext cx="272256" cy="396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396" fill="norm" stroke="1" extrusionOk="0">
                  <a:moveTo>
                    <a:pt x="2951" y="4355"/>
                  </a:moveTo>
                  <a:cubicBezTo>
                    <a:pt x="2951" y="3669"/>
                    <a:pt x="2951" y="2984"/>
                    <a:pt x="3118" y="2984"/>
                  </a:cubicBezTo>
                  <a:cubicBezTo>
                    <a:pt x="3286" y="2984"/>
                    <a:pt x="3621" y="3669"/>
                    <a:pt x="3788" y="6241"/>
                  </a:cubicBezTo>
                  <a:cubicBezTo>
                    <a:pt x="3956" y="8812"/>
                    <a:pt x="3956" y="13269"/>
                    <a:pt x="3956" y="15898"/>
                  </a:cubicBezTo>
                  <a:cubicBezTo>
                    <a:pt x="3956" y="18527"/>
                    <a:pt x="3956" y="19327"/>
                    <a:pt x="3872" y="20069"/>
                  </a:cubicBezTo>
                  <a:cubicBezTo>
                    <a:pt x="3788" y="20812"/>
                    <a:pt x="3621" y="21498"/>
                    <a:pt x="3370" y="21384"/>
                  </a:cubicBezTo>
                  <a:cubicBezTo>
                    <a:pt x="3118" y="21269"/>
                    <a:pt x="2784" y="20355"/>
                    <a:pt x="2365" y="18012"/>
                  </a:cubicBezTo>
                  <a:cubicBezTo>
                    <a:pt x="1946" y="15669"/>
                    <a:pt x="1444" y="11898"/>
                    <a:pt x="1025" y="9441"/>
                  </a:cubicBezTo>
                  <a:cubicBezTo>
                    <a:pt x="607" y="6984"/>
                    <a:pt x="272" y="5841"/>
                    <a:pt x="104" y="4812"/>
                  </a:cubicBezTo>
                  <a:cubicBezTo>
                    <a:pt x="-63" y="3784"/>
                    <a:pt x="-63" y="2869"/>
                    <a:pt x="356" y="2412"/>
                  </a:cubicBezTo>
                  <a:cubicBezTo>
                    <a:pt x="774" y="1955"/>
                    <a:pt x="1611" y="1955"/>
                    <a:pt x="3035" y="2927"/>
                  </a:cubicBezTo>
                  <a:cubicBezTo>
                    <a:pt x="4458" y="3898"/>
                    <a:pt x="6467" y="5841"/>
                    <a:pt x="8225" y="8184"/>
                  </a:cubicBezTo>
                  <a:cubicBezTo>
                    <a:pt x="9984" y="10527"/>
                    <a:pt x="11490" y="13269"/>
                    <a:pt x="12411" y="14984"/>
                  </a:cubicBezTo>
                  <a:cubicBezTo>
                    <a:pt x="13332" y="16698"/>
                    <a:pt x="13667" y="17384"/>
                    <a:pt x="14170" y="17898"/>
                  </a:cubicBezTo>
                  <a:cubicBezTo>
                    <a:pt x="14672" y="18412"/>
                    <a:pt x="15342" y="18755"/>
                    <a:pt x="16095" y="18755"/>
                  </a:cubicBezTo>
                  <a:cubicBezTo>
                    <a:pt x="16849" y="18755"/>
                    <a:pt x="17686" y="18412"/>
                    <a:pt x="18607" y="16584"/>
                  </a:cubicBezTo>
                  <a:cubicBezTo>
                    <a:pt x="19528" y="14755"/>
                    <a:pt x="20532" y="11441"/>
                    <a:pt x="21035" y="8641"/>
                  </a:cubicBezTo>
                  <a:cubicBezTo>
                    <a:pt x="21537" y="5841"/>
                    <a:pt x="21537" y="3555"/>
                    <a:pt x="21286" y="2069"/>
                  </a:cubicBezTo>
                  <a:cubicBezTo>
                    <a:pt x="21035" y="584"/>
                    <a:pt x="20532" y="-102"/>
                    <a:pt x="20532" y="12"/>
                  </a:cubicBezTo>
                  <a:cubicBezTo>
                    <a:pt x="20532" y="127"/>
                    <a:pt x="21035" y="1041"/>
                    <a:pt x="21537" y="1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4011308" y="683995"/>
              <a:ext cx="110929" cy="158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1" h="20955" fill="norm" stroke="1" extrusionOk="0">
                  <a:moveTo>
                    <a:pt x="12132" y="5580"/>
                  </a:moveTo>
                  <a:cubicBezTo>
                    <a:pt x="11740" y="4177"/>
                    <a:pt x="11347" y="2775"/>
                    <a:pt x="9972" y="1653"/>
                  </a:cubicBezTo>
                  <a:cubicBezTo>
                    <a:pt x="8598" y="531"/>
                    <a:pt x="6241" y="-311"/>
                    <a:pt x="4474" y="110"/>
                  </a:cubicBezTo>
                  <a:cubicBezTo>
                    <a:pt x="2707" y="531"/>
                    <a:pt x="1529" y="2214"/>
                    <a:pt x="743" y="5159"/>
                  </a:cubicBezTo>
                  <a:cubicBezTo>
                    <a:pt x="-42" y="8105"/>
                    <a:pt x="-435" y="12312"/>
                    <a:pt x="743" y="15398"/>
                  </a:cubicBezTo>
                  <a:cubicBezTo>
                    <a:pt x="1921" y="18484"/>
                    <a:pt x="4670" y="20447"/>
                    <a:pt x="8205" y="20868"/>
                  </a:cubicBezTo>
                  <a:cubicBezTo>
                    <a:pt x="11740" y="21289"/>
                    <a:pt x="16060" y="20167"/>
                    <a:pt x="18416" y="17642"/>
                  </a:cubicBezTo>
                  <a:cubicBezTo>
                    <a:pt x="20772" y="15118"/>
                    <a:pt x="21165" y="11190"/>
                    <a:pt x="19790" y="8385"/>
                  </a:cubicBezTo>
                  <a:cubicBezTo>
                    <a:pt x="18416" y="5580"/>
                    <a:pt x="15274" y="3897"/>
                    <a:pt x="12132" y="2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4184650" y="618152"/>
              <a:ext cx="139700" cy="204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7273"/>
                  </a:moveTo>
                  <a:cubicBezTo>
                    <a:pt x="0" y="6171"/>
                    <a:pt x="0" y="5069"/>
                    <a:pt x="818" y="4629"/>
                  </a:cubicBezTo>
                  <a:cubicBezTo>
                    <a:pt x="1636" y="4188"/>
                    <a:pt x="3273" y="4408"/>
                    <a:pt x="5400" y="6282"/>
                  </a:cubicBezTo>
                  <a:cubicBezTo>
                    <a:pt x="7527" y="8155"/>
                    <a:pt x="10145" y="11682"/>
                    <a:pt x="11455" y="14216"/>
                  </a:cubicBezTo>
                  <a:cubicBezTo>
                    <a:pt x="12764" y="16751"/>
                    <a:pt x="12764" y="18294"/>
                    <a:pt x="12273" y="19506"/>
                  </a:cubicBezTo>
                  <a:cubicBezTo>
                    <a:pt x="11782" y="20718"/>
                    <a:pt x="10800" y="21600"/>
                    <a:pt x="9982" y="21159"/>
                  </a:cubicBezTo>
                  <a:cubicBezTo>
                    <a:pt x="9164" y="20718"/>
                    <a:pt x="8509" y="18955"/>
                    <a:pt x="9000" y="15649"/>
                  </a:cubicBezTo>
                  <a:cubicBezTo>
                    <a:pt x="9491" y="12343"/>
                    <a:pt x="11127" y="7494"/>
                    <a:pt x="13418" y="4629"/>
                  </a:cubicBezTo>
                  <a:cubicBezTo>
                    <a:pt x="15709" y="1763"/>
                    <a:pt x="18655" y="8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4394625" y="681652"/>
              <a:ext cx="168909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fill="norm" stroke="1" extrusionOk="0">
                  <a:moveTo>
                    <a:pt x="756" y="0"/>
                  </a:moveTo>
                  <a:cubicBezTo>
                    <a:pt x="756" y="4371"/>
                    <a:pt x="756" y="8743"/>
                    <a:pt x="756" y="11571"/>
                  </a:cubicBezTo>
                  <a:cubicBezTo>
                    <a:pt x="756" y="14400"/>
                    <a:pt x="756" y="15686"/>
                    <a:pt x="621" y="16971"/>
                  </a:cubicBezTo>
                  <a:cubicBezTo>
                    <a:pt x="486" y="18257"/>
                    <a:pt x="216" y="19543"/>
                    <a:pt x="81" y="19286"/>
                  </a:cubicBezTo>
                  <a:cubicBezTo>
                    <a:pt x="-54" y="19029"/>
                    <a:pt x="-54" y="17229"/>
                    <a:pt x="351" y="14914"/>
                  </a:cubicBezTo>
                  <a:cubicBezTo>
                    <a:pt x="756" y="12600"/>
                    <a:pt x="1566" y="9771"/>
                    <a:pt x="2376" y="7714"/>
                  </a:cubicBezTo>
                  <a:cubicBezTo>
                    <a:pt x="3186" y="5657"/>
                    <a:pt x="3996" y="4371"/>
                    <a:pt x="4941" y="4114"/>
                  </a:cubicBezTo>
                  <a:cubicBezTo>
                    <a:pt x="5886" y="3857"/>
                    <a:pt x="6966" y="4629"/>
                    <a:pt x="7911" y="6171"/>
                  </a:cubicBezTo>
                  <a:cubicBezTo>
                    <a:pt x="8856" y="7714"/>
                    <a:pt x="9666" y="10029"/>
                    <a:pt x="10341" y="10543"/>
                  </a:cubicBezTo>
                  <a:cubicBezTo>
                    <a:pt x="11016" y="11057"/>
                    <a:pt x="11556" y="9771"/>
                    <a:pt x="12636" y="8100"/>
                  </a:cubicBezTo>
                  <a:cubicBezTo>
                    <a:pt x="13716" y="6429"/>
                    <a:pt x="15336" y="4371"/>
                    <a:pt x="16821" y="3214"/>
                  </a:cubicBezTo>
                  <a:cubicBezTo>
                    <a:pt x="18306" y="2057"/>
                    <a:pt x="19656" y="1800"/>
                    <a:pt x="20466" y="2314"/>
                  </a:cubicBezTo>
                  <a:cubicBezTo>
                    <a:pt x="21276" y="2829"/>
                    <a:pt x="21546" y="4114"/>
                    <a:pt x="21546" y="7457"/>
                  </a:cubicBezTo>
                  <a:cubicBezTo>
                    <a:pt x="21546" y="10800"/>
                    <a:pt x="21276" y="16200"/>
                    <a:pt x="210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4665170" y="429392"/>
              <a:ext cx="267498" cy="402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412" fill="norm" stroke="1" extrusionOk="0">
                  <a:moveTo>
                    <a:pt x="8265" y="15771"/>
                  </a:moveTo>
                  <a:cubicBezTo>
                    <a:pt x="7759" y="15320"/>
                    <a:pt x="7253" y="14870"/>
                    <a:pt x="6578" y="14645"/>
                  </a:cubicBezTo>
                  <a:cubicBezTo>
                    <a:pt x="5903" y="14421"/>
                    <a:pt x="5059" y="14421"/>
                    <a:pt x="3962" y="14870"/>
                  </a:cubicBezTo>
                  <a:cubicBezTo>
                    <a:pt x="2866" y="15320"/>
                    <a:pt x="1516" y="16220"/>
                    <a:pt x="756" y="17008"/>
                  </a:cubicBezTo>
                  <a:cubicBezTo>
                    <a:pt x="-3" y="17796"/>
                    <a:pt x="-172" y="18471"/>
                    <a:pt x="166" y="18808"/>
                  </a:cubicBezTo>
                  <a:cubicBezTo>
                    <a:pt x="503" y="19146"/>
                    <a:pt x="1347" y="19146"/>
                    <a:pt x="2106" y="18977"/>
                  </a:cubicBezTo>
                  <a:cubicBezTo>
                    <a:pt x="2866" y="18808"/>
                    <a:pt x="3541" y="18471"/>
                    <a:pt x="3878" y="18639"/>
                  </a:cubicBezTo>
                  <a:cubicBezTo>
                    <a:pt x="4215" y="18808"/>
                    <a:pt x="4215" y="19483"/>
                    <a:pt x="4469" y="20045"/>
                  </a:cubicBezTo>
                  <a:cubicBezTo>
                    <a:pt x="4722" y="20608"/>
                    <a:pt x="5228" y="21058"/>
                    <a:pt x="5903" y="21283"/>
                  </a:cubicBezTo>
                  <a:cubicBezTo>
                    <a:pt x="6578" y="21508"/>
                    <a:pt x="7422" y="21508"/>
                    <a:pt x="8772" y="20720"/>
                  </a:cubicBezTo>
                  <a:cubicBezTo>
                    <a:pt x="10122" y="19933"/>
                    <a:pt x="11978" y="18358"/>
                    <a:pt x="13834" y="15771"/>
                  </a:cubicBezTo>
                  <a:cubicBezTo>
                    <a:pt x="15690" y="13183"/>
                    <a:pt x="17547" y="9583"/>
                    <a:pt x="18812" y="6995"/>
                  </a:cubicBezTo>
                  <a:cubicBezTo>
                    <a:pt x="20078" y="4408"/>
                    <a:pt x="20753" y="2833"/>
                    <a:pt x="21090" y="1764"/>
                  </a:cubicBezTo>
                  <a:cubicBezTo>
                    <a:pt x="21428" y="695"/>
                    <a:pt x="21428" y="133"/>
                    <a:pt x="20922" y="20"/>
                  </a:cubicBezTo>
                  <a:cubicBezTo>
                    <a:pt x="20415" y="-92"/>
                    <a:pt x="19403" y="245"/>
                    <a:pt x="17884" y="1652"/>
                  </a:cubicBezTo>
                  <a:cubicBezTo>
                    <a:pt x="16365" y="3058"/>
                    <a:pt x="14340" y="5533"/>
                    <a:pt x="13244" y="8289"/>
                  </a:cubicBezTo>
                  <a:cubicBezTo>
                    <a:pt x="12147" y="11046"/>
                    <a:pt x="11978" y="14083"/>
                    <a:pt x="12822" y="16164"/>
                  </a:cubicBezTo>
                  <a:cubicBezTo>
                    <a:pt x="13665" y="18245"/>
                    <a:pt x="15522" y="19370"/>
                    <a:pt x="17378" y="20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5119817" y="441593"/>
              <a:ext cx="106233" cy="430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33" fill="norm" stroke="1" extrusionOk="0">
                  <a:moveTo>
                    <a:pt x="21256" y="2151"/>
                  </a:moveTo>
                  <a:cubicBezTo>
                    <a:pt x="20832" y="1203"/>
                    <a:pt x="20409" y="254"/>
                    <a:pt x="19350" y="44"/>
                  </a:cubicBezTo>
                  <a:cubicBezTo>
                    <a:pt x="18291" y="-167"/>
                    <a:pt x="16597" y="360"/>
                    <a:pt x="13632" y="2204"/>
                  </a:cubicBezTo>
                  <a:cubicBezTo>
                    <a:pt x="10668" y="4048"/>
                    <a:pt x="6432" y="7209"/>
                    <a:pt x="3680" y="10106"/>
                  </a:cubicBezTo>
                  <a:cubicBezTo>
                    <a:pt x="927" y="13004"/>
                    <a:pt x="-344" y="15638"/>
                    <a:pt x="80" y="17482"/>
                  </a:cubicBezTo>
                  <a:cubicBezTo>
                    <a:pt x="503" y="19326"/>
                    <a:pt x="2621" y="20379"/>
                    <a:pt x="5162" y="20906"/>
                  </a:cubicBezTo>
                  <a:cubicBezTo>
                    <a:pt x="7703" y="21433"/>
                    <a:pt x="10668" y="21433"/>
                    <a:pt x="13632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5257800" y="618152"/>
              <a:ext cx="2476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38" y="20945"/>
                    <a:pt x="1477" y="20291"/>
                    <a:pt x="2308" y="17127"/>
                  </a:cubicBezTo>
                  <a:cubicBezTo>
                    <a:pt x="3138" y="13964"/>
                    <a:pt x="4062" y="8291"/>
                    <a:pt x="4615" y="4800"/>
                  </a:cubicBezTo>
                  <a:cubicBezTo>
                    <a:pt x="5169" y="1309"/>
                    <a:pt x="5354" y="0"/>
                    <a:pt x="5446" y="0"/>
                  </a:cubicBezTo>
                  <a:cubicBezTo>
                    <a:pt x="5538" y="0"/>
                    <a:pt x="5538" y="1309"/>
                    <a:pt x="5262" y="4036"/>
                  </a:cubicBezTo>
                  <a:cubicBezTo>
                    <a:pt x="4985" y="6764"/>
                    <a:pt x="4431" y="10909"/>
                    <a:pt x="4154" y="13527"/>
                  </a:cubicBezTo>
                  <a:cubicBezTo>
                    <a:pt x="3877" y="16145"/>
                    <a:pt x="3877" y="17236"/>
                    <a:pt x="4338" y="18000"/>
                  </a:cubicBezTo>
                  <a:cubicBezTo>
                    <a:pt x="4800" y="18764"/>
                    <a:pt x="5723" y="19200"/>
                    <a:pt x="6554" y="19091"/>
                  </a:cubicBezTo>
                  <a:cubicBezTo>
                    <a:pt x="7385" y="18982"/>
                    <a:pt x="8123" y="18327"/>
                    <a:pt x="9600" y="15709"/>
                  </a:cubicBezTo>
                  <a:cubicBezTo>
                    <a:pt x="11077" y="13091"/>
                    <a:pt x="13292" y="8509"/>
                    <a:pt x="14492" y="5673"/>
                  </a:cubicBezTo>
                  <a:cubicBezTo>
                    <a:pt x="15692" y="2836"/>
                    <a:pt x="15877" y="1745"/>
                    <a:pt x="15969" y="1745"/>
                  </a:cubicBezTo>
                  <a:cubicBezTo>
                    <a:pt x="16062" y="1745"/>
                    <a:pt x="16062" y="2836"/>
                    <a:pt x="16062" y="4582"/>
                  </a:cubicBezTo>
                  <a:cubicBezTo>
                    <a:pt x="16062" y="6327"/>
                    <a:pt x="16062" y="8727"/>
                    <a:pt x="16985" y="11018"/>
                  </a:cubicBezTo>
                  <a:cubicBezTo>
                    <a:pt x="17908" y="13309"/>
                    <a:pt x="19754" y="15491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5600700" y="668952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5607050" y="776902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5855260" y="628649"/>
              <a:ext cx="162289" cy="161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0877" fill="norm" stroke="1" extrusionOk="0">
                  <a:moveTo>
                    <a:pt x="14692" y="1925"/>
                  </a:moveTo>
                  <a:cubicBezTo>
                    <a:pt x="13598" y="1105"/>
                    <a:pt x="12505" y="285"/>
                    <a:pt x="10727" y="285"/>
                  </a:cubicBezTo>
                  <a:cubicBezTo>
                    <a:pt x="8950" y="285"/>
                    <a:pt x="6489" y="1105"/>
                    <a:pt x="4439" y="3703"/>
                  </a:cubicBezTo>
                  <a:cubicBezTo>
                    <a:pt x="2388" y="6300"/>
                    <a:pt x="748" y="10675"/>
                    <a:pt x="201" y="13819"/>
                  </a:cubicBezTo>
                  <a:cubicBezTo>
                    <a:pt x="-346" y="16963"/>
                    <a:pt x="201" y="18877"/>
                    <a:pt x="2115" y="19971"/>
                  </a:cubicBezTo>
                  <a:cubicBezTo>
                    <a:pt x="4029" y="21065"/>
                    <a:pt x="7310" y="21338"/>
                    <a:pt x="10727" y="19834"/>
                  </a:cubicBezTo>
                  <a:cubicBezTo>
                    <a:pt x="14145" y="18330"/>
                    <a:pt x="17700" y="15049"/>
                    <a:pt x="19477" y="12042"/>
                  </a:cubicBezTo>
                  <a:cubicBezTo>
                    <a:pt x="21254" y="9034"/>
                    <a:pt x="21254" y="6300"/>
                    <a:pt x="20434" y="4249"/>
                  </a:cubicBezTo>
                  <a:cubicBezTo>
                    <a:pt x="19613" y="2199"/>
                    <a:pt x="17973" y="832"/>
                    <a:pt x="16332" y="285"/>
                  </a:cubicBezTo>
                  <a:cubicBezTo>
                    <a:pt x="14692" y="-262"/>
                    <a:pt x="13051" y="11"/>
                    <a:pt x="12368" y="832"/>
                  </a:cubicBezTo>
                  <a:cubicBezTo>
                    <a:pt x="11684" y="1652"/>
                    <a:pt x="11958" y="3019"/>
                    <a:pt x="12231" y="4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6007099" y="865802"/>
              <a:ext cx="571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6318114" y="630852"/>
              <a:ext cx="317636" cy="147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68" fill="norm" stroke="1" extrusionOk="0">
                  <a:moveTo>
                    <a:pt x="6830" y="2777"/>
                  </a:moveTo>
                  <a:cubicBezTo>
                    <a:pt x="5978" y="8331"/>
                    <a:pt x="5125" y="13886"/>
                    <a:pt x="4343" y="17126"/>
                  </a:cubicBezTo>
                  <a:cubicBezTo>
                    <a:pt x="3562" y="20366"/>
                    <a:pt x="2851" y="21291"/>
                    <a:pt x="2141" y="21446"/>
                  </a:cubicBezTo>
                  <a:cubicBezTo>
                    <a:pt x="1430" y="21600"/>
                    <a:pt x="720" y="20983"/>
                    <a:pt x="293" y="18823"/>
                  </a:cubicBezTo>
                  <a:cubicBezTo>
                    <a:pt x="-133" y="16663"/>
                    <a:pt x="-275" y="12960"/>
                    <a:pt x="1146" y="9566"/>
                  </a:cubicBezTo>
                  <a:cubicBezTo>
                    <a:pt x="2567" y="6171"/>
                    <a:pt x="5551" y="3086"/>
                    <a:pt x="9175" y="1543"/>
                  </a:cubicBezTo>
                  <a:cubicBezTo>
                    <a:pt x="12799" y="0"/>
                    <a:pt x="17062" y="0"/>
                    <a:pt x="213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6604000" y="416540"/>
              <a:ext cx="139700" cy="105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4" fill="norm" stroke="1" extrusionOk="0">
                  <a:moveTo>
                    <a:pt x="0" y="4764"/>
                  </a:moveTo>
                  <a:cubicBezTo>
                    <a:pt x="982" y="3070"/>
                    <a:pt x="1964" y="1376"/>
                    <a:pt x="3927" y="529"/>
                  </a:cubicBezTo>
                  <a:cubicBezTo>
                    <a:pt x="5891" y="-318"/>
                    <a:pt x="8836" y="-318"/>
                    <a:pt x="10636" y="1800"/>
                  </a:cubicBezTo>
                  <a:cubicBezTo>
                    <a:pt x="12436" y="3917"/>
                    <a:pt x="13091" y="8153"/>
                    <a:pt x="12927" y="11117"/>
                  </a:cubicBezTo>
                  <a:cubicBezTo>
                    <a:pt x="12764" y="14082"/>
                    <a:pt x="11782" y="15776"/>
                    <a:pt x="10636" y="17258"/>
                  </a:cubicBezTo>
                  <a:cubicBezTo>
                    <a:pt x="9491" y="18741"/>
                    <a:pt x="8182" y="20011"/>
                    <a:pt x="9000" y="20647"/>
                  </a:cubicBezTo>
                  <a:cubicBezTo>
                    <a:pt x="9818" y="21282"/>
                    <a:pt x="12764" y="21282"/>
                    <a:pt x="15218" y="20858"/>
                  </a:cubicBezTo>
                  <a:cubicBezTo>
                    <a:pt x="17673" y="20435"/>
                    <a:pt x="19636" y="19588"/>
                    <a:pt x="21600" y="18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6826249" y="688002"/>
              <a:ext cx="1143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6851650" y="751502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7124700" y="567352"/>
              <a:ext cx="127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7181850" y="345102"/>
              <a:ext cx="143366" cy="6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600" fill="norm" stroke="1" extrusionOk="0">
                  <a:moveTo>
                    <a:pt x="10330" y="0"/>
                  </a:moveTo>
                  <a:cubicBezTo>
                    <a:pt x="12835" y="1336"/>
                    <a:pt x="15339" y="2672"/>
                    <a:pt x="17530" y="4602"/>
                  </a:cubicBezTo>
                  <a:cubicBezTo>
                    <a:pt x="19722" y="6532"/>
                    <a:pt x="21600" y="9056"/>
                    <a:pt x="21130" y="11579"/>
                  </a:cubicBezTo>
                  <a:cubicBezTo>
                    <a:pt x="20661" y="14103"/>
                    <a:pt x="17843" y="16627"/>
                    <a:pt x="13930" y="18297"/>
                  </a:cubicBezTo>
                  <a:cubicBezTo>
                    <a:pt x="10017" y="19967"/>
                    <a:pt x="5009" y="207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8477254" y="379418"/>
              <a:ext cx="116466" cy="537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497" fill="norm" stroke="1" extrusionOk="0">
                  <a:moveTo>
                    <a:pt x="20462" y="4217"/>
                  </a:moveTo>
                  <a:cubicBezTo>
                    <a:pt x="20462" y="3793"/>
                    <a:pt x="20462" y="3370"/>
                    <a:pt x="20652" y="2650"/>
                  </a:cubicBezTo>
                  <a:cubicBezTo>
                    <a:pt x="20841" y="1930"/>
                    <a:pt x="21220" y="913"/>
                    <a:pt x="19894" y="405"/>
                  </a:cubicBezTo>
                  <a:cubicBezTo>
                    <a:pt x="18567" y="-103"/>
                    <a:pt x="15536" y="-103"/>
                    <a:pt x="12694" y="236"/>
                  </a:cubicBezTo>
                  <a:cubicBezTo>
                    <a:pt x="9852" y="575"/>
                    <a:pt x="7199" y="1252"/>
                    <a:pt x="4925" y="2819"/>
                  </a:cubicBezTo>
                  <a:cubicBezTo>
                    <a:pt x="2652" y="4386"/>
                    <a:pt x="757" y="6843"/>
                    <a:pt x="188" y="9257"/>
                  </a:cubicBezTo>
                  <a:cubicBezTo>
                    <a:pt x="-380" y="11671"/>
                    <a:pt x="378" y="14043"/>
                    <a:pt x="1894" y="16076"/>
                  </a:cubicBezTo>
                  <a:cubicBezTo>
                    <a:pt x="3409" y="18109"/>
                    <a:pt x="5683" y="19803"/>
                    <a:pt x="7957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8420100" y="726102"/>
              <a:ext cx="127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" y="14400"/>
                    <a:pt x="720" y="7200"/>
                    <a:pt x="4320" y="3600"/>
                  </a:cubicBezTo>
                  <a:cubicBezTo>
                    <a:pt x="7920" y="0"/>
                    <a:pt x="147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3022600" y="649852"/>
              <a:ext cx="317500" cy="281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3844"/>
                  </a:moveTo>
                  <a:cubicBezTo>
                    <a:pt x="4320" y="3044"/>
                    <a:pt x="8640" y="2244"/>
                    <a:pt x="11448" y="1684"/>
                  </a:cubicBezTo>
                  <a:cubicBezTo>
                    <a:pt x="14256" y="1124"/>
                    <a:pt x="15552" y="804"/>
                    <a:pt x="16560" y="484"/>
                  </a:cubicBezTo>
                  <a:cubicBezTo>
                    <a:pt x="17568" y="164"/>
                    <a:pt x="18288" y="-156"/>
                    <a:pt x="18576" y="84"/>
                  </a:cubicBezTo>
                  <a:cubicBezTo>
                    <a:pt x="18864" y="324"/>
                    <a:pt x="18720" y="1124"/>
                    <a:pt x="17568" y="2964"/>
                  </a:cubicBezTo>
                  <a:cubicBezTo>
                    <a:pt x="16416" y="4804"/>
                    <a:pt x="14256" y="7684"/>
                    <a:pt x="11952" y="10164"/>
                  </a:cubicBezTo>
                  <a:cubicBezTo>
                    <a:pt x="9648" y="12644"/>
                    <a:pt x="7200" y="14724"/>
                    <a:pt x="5400" y="16164"/>
                  </a:cubicBezTo>
                  <a:cubicBezTo>
                    <a:pt x="3600" y="17604"/>
                    <a:pt x="2448" y="18404"/>
                    <a:pt x="1656" y="19124"/>
                  </a:cubicBezTo>
                  <a:cubicBezTo>
                    <a:pt x="864" y="19844"/>
                    <a:pt x="432" y="20484"/>
                    <a:pt x="576" y="20884"/>
                  </a:cubicBezTo>
                  <a:cubicBezTo>
                    <a:pt x="720" y="21284"/>
                    <a:pt x="1440" y="21444"/>
                    <a:pt x="3888" y="21124"/>
                  </a:cubicBezTo>
                  <a:cubicBezTo>
                    <a:pt x="6336" y="20804"/>
                    <a:pt x="10512" y="20004"/>
                    <a:pt x="13752" y="19204"/>
                  </a:cubicBezTo>
                  <a:cubicBezTo>
                    <a:pt x="16992" y="18404"/>
                    <a:pt x="19296" y="17604"/>
                    <a:pt x="21600" y="16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3365491" y="707052"/>
              <a:ext cx="241310" cy="115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024" fill="norm" stroke="1" extrusionOk="0">
                  <a:moveTo>
                    <a:pt x="2255" y="17357"/>
                  </a:moveTo>
                  <a:cubicBezTo>
                    <a:pt x="1316" y="18129"/>
                    <a:pt x="376" y="18900"/>
                    <a:pt x="95" y="18321"/>
                  </a:cubicBezTo>
                  <a:cubicBezTo>
                    <a:pt x="-187" y="17743"/>
                    <a:pt x="189" y="15814"/>
                    <a:pt x="846" y="14464"/>
                  </a:cubicBezTo>
                  <a:cubicBezTo>
                    <a:pt x="1503" y="13114"/>
                    <a:pt x="2443" y="12343"/>
                    <a:pt x="4321" y="13500"/>
                  </a:cubicBezTo>
                  <a:cubicBezTo>
                    <a:pt x="6199" y="14657"/>
                    <a:pt x="9016" y="17743"/>
                    <a:pt x="10895" y="19479"/>
                  </a:cubicBezTo>
                  <a:cubicBezTo>
                    <a:pt x="12773" y="21214"/>
                    <a:pt x="13712" y="21600"/>
                    <a:pt x="14839" y="20057"/>
                  </a:cubicBezTo>
                  <a:cubicBezTo>
                    <a:pt x="15966" y="18514"/>
                    <a:pt x="17281" y="15043"/>
                    <a:pt x="18408" y="11379"/>
                  </a:cubicBezTo>
                  <a:cubicBezTo>
                    <a:pt x="19535" y="7714"/>
                    <a:pt x="20474" y="3857"/>
                    <a:pt x="214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8590420" y="853102"/>
              <a:ext cx="231459" cy="176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11" fill="norm" stroke="1" extrusionOk="0">
                  <a:moveTo>
                    <a:pt x="687" y="1543"/>
                  </a:moveTo>
                  <a:cubicBezTo>
                    <a:pt x="3606" y="1029"/>
                    <a:pt x="6525" y="514"/>
                    <a:pt x="8471" y="257"/>
                  </a:cubicBezTo>
                  <a:cubicBezTo>
                    <a:pt x="10417" y="0"/>
                    <a:pt x="11390" y="0"/>
                    <a:pt x="12363" y="0"/>
                  </a:cubicBezTo>
                  <a:cubicBezTo>
                    <a:pt x="13336" y="0"/>
                    <a:pt x="14309" y="0"/>
                    <a:pt x="14406" y="386"/>
                  </a:cubicBezTo>
                  <a:cubicBezTo>
                    <a:pt x="14504" y="771"/>
                    <a:pt x="13725" y="1543"/>
                    <a:pt x="12363" y="3343"/>
                  </a:cubicBezTo>
                  <a:cubicBezTo>
                    <a:pt x="11001" y="5143"/>
                    <a:pt x="9055" y="7971"/>
                    <a:pt x="7304" y="10286"/>
                  </a:cubicBezTo>
                  <a:cubicBezTo>
                    <a:pt x="5552" y="12600"/>
                    <a:pt x="3995" y="14400"/>
                    <a:pt x="2633" y="16200"/>
                  </a:cubicBezTo>
                  <a:cubicBezTo>
                    <a:pt x="1271" y="18000"/>
                    <a:pt x="104" y="19800"/>
                    <a:pt x="6" y="20700"/>
                  </a:cubicBezTo>
                  <a:cubicBezTo>
                    <a:pt x="-91" y="21600"/>
                    <a:pt x="882" y="21600"/>
                    <a:pt x="3606" y="20957"/>
                  </a:cubicBezTo>
                  <a:cubicBezTo>
                    <a:pt x="6331" y="20314"/>
                    <a:pt x="10806" y="19029"/>
                    <a:pt x="14114" y="18257"/>
                  </a:cubicBezTo>
                  <a:cubicBezTo>
                    <a:pt x="17423" y="17486"/>
                    <a:pt x="19563" y="17229"/>
                    <a:pt x="20536" y="17743"/>
                  </a:cubicBezTo>
                  <a:cubicBezTo>
                    <a:pt x="21509" y="18257"/>
                    <a:pt x="21314" y="19543"/>
                    <a:pt x="21120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8736264" y="431885"/>
              <a:ext cx="153737" cy="34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462" fill="norm" stroke="1" extrusionOk="0">
                  <a:moveTo>
                    <a:pt x="20918" y="1309"/>
                  </a:moveTo>
                  <a:cubicBezTo>
                    <a:pt x="18902" y="655"/>
                    <a:pt x="16886" y="0"/>
                    <a:pt x="15158" y="0"/>
                  </a:cubicBezTo>
                  <a:cubicBezTo>
                    <a:pt x="13430" y="0"/>
                    <a:pt x="11990" y="655"/>
                    <a:pt x="9686" y="2684"/>
                  </a:cubicBezTo>
                  <a:cubicBezTo>
                    <a:pt x="7382" y="4713"/>
                    <a:pt x="4214" y="8116"/>
                    <a:pt x="2198" y="10996"/>
                  </a:cubicBezTo>
                  <a:cubicBezTo>
                    <a:pt x="182" y="13876"/>
                    <a:pt x="-682" y="16233"/>
                    <a:pt x="614" y="17935"/>
                  </a:cubicBezTo>
                  <a:cubicBezTo>
                    <a:pt x="1910" y="19636"/>
                    <a:pt x="5366" y="20684"/>
                    <a:pt x="8102" y="21142"/>
                  </a:cubicBezTo>
                  <a:cubicBezTo>
                    <a:pt x="10838" y="21600"/>
                    <a:pt x="12854" y="21469"/>
                    <a:pt x="14870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8915400" y="546963"/>
              <a:ext cx="190500" cy="177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2" fill="norm" stroke="1" extrusionOk="0">
                  <a:moveTo>
                    <a:pt x="0" y="159"/>
                  </a:moveTo>
                  <a:cubicBezTo>
                    <a:pt x="1440" y="-92"/>
                    <a:pt x="2880" y="-343"/>
                    <a:pt x="4560" y="1917"/>
                  </a:cubicBezTo>
                  <a:cubicBezTo>
                    <a:pt x="6240" y="4178"/>
                    <a:pt x="8160" y="8950"/>
                    <a:pt x="8760" y="12090"/>
                  </a:cubicBezTo>
                  <a:cubicBezTo>
                    <a:pt x="9360" y="15229"/>
                    <a:pt x="8640" y="16736"/>
                    <a:pt x="7800" y="18117"/>
                  </a:cubicBezTo>
                  <a:cubicBezTo>
                    <a:pt x="6960" y="19499"/>
                    <a:pt x="6000" y="20755"/>
                    <a:pt x="5040" y="21006"/>
                  </a:cubicBezTo>
                  <a:cubicBezTo>
                    <a:pt x="4080" y="21257"/>
                    <a:pt x="3120" y="20504"/>
                    <a:pt x="3480" y="18745"/>
                  </a:cubicBezTo>
                  <a:cubicBezTo>
                    <a:pt x="3840" y="16987"/>
                    <a:pt x="5520" y="14224"/>
                    <a:pt x="7560" y="11587"/>
                  </a:cubicBezTo>
                  <a:cubicBezTo>
                    <a:pt x="9600" y="8950"/>
                    <a:pt x="12000" y="6438"/>
                    <a:pt x="13560" y="4680"/>
                  </a:cubicBezTo>
                  <a:cubicBezTo>
                    <a:pt x="15120" y="2922"/>
                    <a:pt x="15840" y="1917"/>
                    <a:pt x="15720" y="2043"/>
                  </a:cubicBezTo>
                  <a:cubicBezTo>
                    <a:pt x="15600" y="2169"/>
                    <a:pt x="14640" y="3424"/>
                    <a:pt x="13680" y="5810"/>
                  </a:cubicBezTo>
                  <a:cubicBezTo>
                    <a:pt x="12720" y="8197"/>
                    <a:pt x="11760" y="11713"/>
                    <a:pt x="11640" y="13973"/>
                  </a:cubicBezTo>
                  <a:cubicBezTo>
                    <a:pt x="11520" y="16234"/>
                    <a:pt x="12240" y="17238"/>
                    <a:pt x="14040" y="17490"/>
                  </a:cubicBezTo>
                  <a:cubicBezTo>
                    <a:pt x="15840" y="17741"/>
                    <a:pt x="18720" y="17238"/>
                    <a:pt x="21600" y="16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9163050" y="465752"/>
              <a:ext cx="78652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1600" fill="norm" stroke="1" extrusionOk="0">
                  <a:moveTo>
                    <a:pt x="0" y="0"/>
                  </a:moveTo>
                  <a:cubicBezTo>
                    <a:pt x="6092" y="1685"/>
                    <a:pt x="12185" y="3370"/>
                    <a:pt x="16062" y="5745"/>
                  </a:cubicBezTo>
                  <a:cubicBezTo>
                    <a:pt x="19938" y="8119"/>
                    <a:pt x="21600" y="11183"/>
                    <a:pt x="19938" y="13940"/>
                  </a:cubicBezTo>
                  <a:cubicBezTo>
                    <a:pt x="18277" y="16698"/>
                    <a:pt x="13292" y="19149"/>
                    <a:pt x="83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9417050" y="649902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9398000" y="745152"/>
              <a:ext cx="1651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10033000" y="434002"/>
              <a:ext cx="317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800"/>
                    <a:pt x="2880" y="11600"/>
                    <a:pt x="3600" y="15000"/>
                  </a:cubicBezTo>
                  <a:cubicBezTo>
                    <a:pt x="4320" y="18400"/>
                    <a:pt x="4320" y="19400"/>
                    <a:pt x="7200" y="20100"/>
                  </a:cubicBezTo>
                  <a:cubicBezTo>
                    <a:pt x="10080" y="20800"/>
                    <a:pt x="15840" y="21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9874249" y="757852"/>
              <a:ext cx="285751" cy="3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0" y="0"/>
                  </a:moveTo>
                  <a:cubicBezTo>
                    <a:pt x="480" y="7200"/>
                    <a:pt x="960" y="14400"/>
                    <a:pt x="2160" y="18000"/>
                  </a:cubicBezTo>
                  <a:cubicBezTo>
                    <a:pt x="3360" y="21600"/>
                    <a:pt x="5280" y="21600"/>
                    <a:pt x="8640" y="19440"/>
                  </a:cubicBezTo>
                  <a:cubicBezTo>
                    <a:pt x="12000" y="17280"/>
                    <a:pt x="16800" y="12960"/>
                    <a:pt x="2160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9798050" y="897552"/>
              <a:ext cx="374650" cy="28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12771"/>
                  </a:moveTo>
                  <a:cubicBezTo>
                    <a:pt x="244" y="15293"/>
                    <a:pt x="488" y="17816"/>
                    <a:pt x="793" y="19393"/>
                  </a:cubicBezTo>
                  <a:cubicBezTo>
                    <a:pt x="1098" y="20969"/>
                    <a:pt x="1464" y="21600"/>
                    <a:pt x="1769" y="21521"/>
                  </a:cubicBezTo>
                  <a:cubicBezTo>
                    <a:pt x="2075" y="21442"/>
                    <a:pt x="2319" y="20654"/>
                    <a:pt x="2441" y="17895"/>
                  </a:cubicBezTo>
                  <a:cubicBezTo>
                    <a:pt x="2563" y="15136"/>
                    <a:pt x="2563" y="10406"/>
                    <a:pt x="2502" y="7331"/>
                  </a:cubicBezTo>
                  <a:cubicBezTo>
                    <a:pt x="2441" y="4257"/>
                    <a:pt x="2319" y="2838"/>
                    <a:pt x="2868" y="2050"/>
                  </a:cubicBezTo>
                  <a:cubicBezTo>
                    <a:pt x="3417" y="1261"/>
                    <a:pt x="4637" y="1104"/>
                    <a:pt x="7200" y="946"/>
                  </a:cubicBezTo>
                  <a:cubicBezTo>
                    <a:pt x="9763" y="788"/>
                    <a:pt x="13668" y="631"/>
                    <a:pt x="16292" y="473"/>
                  </a:cubicBezTo>
                  <a:cubicBezTo>
                    <a:pt x="18915" y="315"/>
                    <a:pt x="20258" y="1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9893300" y="1013969"/>
              <a:ext cx="114300" cy="127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6020"/>
                  </a:moveTo>
                  <a:cubicBezTo>
                    <a:pt x="400" y="4249"/>
                    <a:pt x="800" y="2479"/>
                    <a:pt x="2200" y="1416"/>
                  </a:cubicBezTo>
                  <a:cubicBezTo>
                    <a:pt x="3600" y="354"/>
                    <a:pt x="6000" y="0"/>
                    <a:pt x="8200" y="0"/>
                  </a:cubicBezTo>
                  <a:cubicBezTo>
                    <a:pt x="10400" y="0"/>
                    <a:pt x="12400" y="354"/>
                    <a:pt x="13600" y="1416"/>
                  </a:cubicBezTo>
                  <a:cubicBezTo>
                    <a:pt x="14800" y="2479"/>
                    <a:pt x="15200" y="4249"/>
                    <a:pt x="14200" y="6728"/>
                  </a:cubicBezTo>
                  <a:cubicBezTo>
                    <a:pt x="13200" y="9207"/>
                    <a:pt x="10800" y="12393"/>
                    <a:pt x="8800" y="14518"/>
                  </a:cubicBezTo>
                  <a:cubicBezTo>
                    <a:pt x="6800" y="16643"/>
                    <a:pt x="5200" y="17705"/>
                    <a:pt x="3600" y="18767"/>
                  </a:cubicBezTo>
                  <a:cubicBezTo>
                    <a:pt x="2000" y="19830"/>
                    <a:pt x="400" y="20892"/>
                    <a:pt x="1000" y="21246"/>
                  </a:cubicBezTo>
                  <a:cubicBezTo>
                    <a:pt x="1600" y="21600"/>
                    <a:pt x="4400" y="21246"/>
                    <a:pt x="8200" y="20361"/>
                  </a:cubicBezTo>
                  <a:cubicBezTo>
                    <a:pt x="12000" y="19475"/>
                    <a:pt x="16800" y="18059"/>
                    <a:pt x="21600" y="16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10058400" y="1037252"/>
              <a:ext cx="254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10109200" y="1043602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10020299" y="1005502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10371474" y="550429"/>
              <a:ext cx="302876" cy="225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157" fill="norm" stroke="1" extrusionOk="0">
                  <a:moveTo>
                    <a:pt x="1214" y="12880"/>
                  </a:moveTo>
                  <a:cubicBezTo>
                    <a:pt x="4364" y="10898"/>
                    <a:pt x="7514" y="8917"/>
                    <a:pt x="9614" y="7232"/>
                  </a:cubicBezTo>
                  <a:cubicBezTo>
                    <a:pt x="11714" y="5548"/>
                    <a:pt x="12764" y="4161"/>
                    <a:pt x="13289" y="2972"/>
                  </a:cubicBezTo>
                  <a:cubicBezTo>
                    <a:pt x="13814" y="1783"/>
                    <a:pt x="13814" y="792"/>
                    <a:pt x="13364" y="296"/>
                  </a:cubicBezTo>
                  <a:cubicBezTo>
                    <a:pt x="12914" y="-199"/>
                    <a:pt x="12014" y="-199"/>
                    <a:pt x="10139" y="1287"/>
                  </a:cubicBezTo>
                  <a:cubicBezTo>
                    <a:pt x="8264" y="2773"/>
                    <a:pt x="5414" y="5746"/>
                    <a:pt x="3539" y="8520"/>
                  </a:cubicBezTo>
                  <a:cubicBezTo>
                    <a:pt x="1664" y="11295"/>
                    <a:pt x="764" y="13871"/>
                    <a:pt x="314" y="15654"/>
                  </a:cubicBezTo>
                  <a:cubicBezTo>
                    <a:pt x="-136" y="17438"/>
                    <a:pt x="-136" y="18429"/>
                    <a:pt x="539" y="19419"/>
                  </a:cubicBezTo>
                  <a:cubicBezTo>
                    <a:pt x="1214" y="20410"/>
                    <a:pt x="2564" y="21401"/>
                    <a:pt x="5489" y="21104"/>
                  </a:cubicBezTo>
                  <a:cubicBezTo>
                    <a:pt x="8414" y="20807"/>
                    <a:pt x="12914" y="19221"/>
                    <a:pt x="15839" y="17834"/>
                  </a:cubicBezTo>
                  <a:cubicBezTo>
                    <a:pt x="18764" y="16447"/>
                    <a:pt x="20114" y="15258"/>
                    <a:pt x="21464" y="14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10579100" y="218102"/>
              <a:ext cx="133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1" y="16200"/>
                    <a:pt x="2743" y="10800"/>
                    <a:pt x="6343" y="7200"/>
                  </a:cubicBezTo>
                  <a:cubicBezTo>
                    <a:pt x="9943" y="3600"/>
                    <a:pt x="1577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10725150" y="132287"/>
              <a:ext cx="177800" cy="125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4875"/>
                  </a:moveTo>
                  <a:cubicBezTo>
                    <a:pt x="1029" y="3795"/>
                    <a:pt x="2057" y="2715"/>
                    <a:pt x="3214" y="2535"/>
                  </a:cubicBezTo>
                  <a:cubicBezTo>
                    <a:pt x="4371" y="2355"/>
                    <a:pt x="5657" y="3075"/>
                    <a:pt x="6429" y="4335"/>
                  </a:cubicBezTo>
                  <a:cubicBezTo>
                    <a:pt x="7200" y="5595"/>
                    <a:pt x="7457" y="7395"/>
                    <a:pt x="7457" y="9555"/>
                  </a:cubicBezTo>
                  <a:cubicBezTo>
                    <a:pt x="7457" y="11715"/>
                    <a:pt x="7200" y="14235"/>
                    <a:pt x="6171" y="16575"/>
                  </a:cubicBezTo>
                  <a:cubicBezTo>
                    <a:pt x="5143" y="18915"/>
                    <a:pt x="3343" y="21075"/>
                    <a:pt x="2571" y="21255"/>
                  </a:cubicBezTo>
                  <a:cubicBezTo>
                    <a:pt x="1800" y="21435"/>
                    <a:pt x="2057" y="19635"/>
                    <a:pt x="3471" y="16395"/>
                  </a:cubicBezTo>
                  <a:cubicBezTo>
                    <a:pt x="4886" y="13155"/>
                    <a:pt x="7457" y="8475"/>
                    <a:pt x="9514" y="5235"/>
                  </a:cubicBezTo>
                  <a:cubicBezTo>
                    <a:pt x="11571" y="1995"/>
                    <a:pt x="13114" y="195"/>
                    <a:pt x="13500" y="15"/>
                  </a:cubicBezTo>
                  <a:cubicBezTo>
                    <a:pt x="13886" y="-165"/>
                    <a:pt x="13114" y="1275"/>
                    <a:pt x="12600" y="2895"/>
                  </a:cubicBezTo>
                  <a:cubicBezTo>
                    <a:pt x="12086" y="4515"/>
                    <a:pt x="11829" y="6315"/>
                    <a:pt x="12086" y="7935"/>
                  </a:cubicBezTo>
                  <a:cubicBezTo>
                    <a:pt x="12343" y="9555"/>
                    <a:pt x="13114" y="10995"/>
                    <a:pt x="14786" y="11715"/>
                  </a:cubicBezTo>
                  <a:cubicBezTo>
                    <a:pt x="16457" y="12435"/>
                    <a:pt x="19029" y="12435"/>
                    <a:pt x="21600" y="12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10845800" y="-1"/>
              <a:ext cx="120650" cy="109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5" fill="norm" stroke="1" extrusionOk="0">
                  <a:moveTo>
                    <a:pt x="0" y="5315"/>
                  </a:moveTo>
                  <a:cubicBezTo>
                    <a:pt x="1137" y="3277"/>
                    <a:pt x="2274" y="1239"/>
                    <a:pt x="3789" y="424"/>
                  </a:cubicBezTo>
                  <a:cubicBezTo>
                    <a:pt x="5305" y="-391"/>
                    <a:pt x="7200" y="17"/>
                    <a:pt x="8716" y="1239"/>
                  </a:cubicBezTo>
                  <a:cubicBezTo>
                    <a:pt x="10232" y="2462"/>
                    <a:pt x="11368" y="4500"/>
                    <a:pt x="11937" y="6741"/>
                  </a:cubicBezTo>
                  <a:cubicBezTo>
                    <a:pt x="12505" y="8983"/>
                    <a:pt x="12505" y="11428"/>
                    <a:pt x="11368" y="13873"/>
                  </a:cubicBezTo>
                  <a:cubicBezTo>
                    <a:pt x="10232" y="16318"/>
                    <a:pt x="7958" y="18764"/>
                    <a:pt x="7768" y="19986"/>
                  </a:cubicBezTo>
                  <a:cubicBezTo>
                    <a:pt x="7579" y="21209"/>
                    <a:pt x="9474" y="21209"/>
                    <a:pt x="12126" y="20801"/>
                  </a:cubicBezTo>
                  <a:cubicBezTo>
                    <a:pt x="14779" y="20394"/>
                    <a:pt x="18189" y="19579"/>
                    <a:pt x="21600" y="18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10858499" y="27602"/>
              <a:ext cx="1968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81" y="2533"/>
                    <a:pt x="15561" y="5067"/>
                    <a:pt x="11961" y="8667"/>
                  </a:cubicBezTo>
                  <a:cubicBezTo>
                    <a:pt x="8361" y="12267"/>
                    <a:pt x="4181" y="16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10985500" y="225825"/>
              <a:ext cx="190500" cy="148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4" fill="norm" stroke="1" extrusionOk="0">
                  <a:moveTo>
                    <a:pt x="0" y="3405"/>
                  </a:moveTo>
                  <a:cubicBezTo>
                    <a:pt x="720" y="2205"/>
                    <a:pt x="1440" y="1005"/>
                    <a:pt x="3000" y="405"/>
                  </a:cubicBezTo>
                  <a:cubicBezTo>
                    <a:pt x="4560" y="-195"/>
                    <a:pt x="6960" y="-195"/>
                    <a:pt x="8160" y="855"/>
                  </a:cubicBezTo>
                  <a:cubicBezTo>
                    <a:pt x="9360" y="1905"/>
                    <a:pt x="9360" y="4005"/>
                    <a:pt x="8040" y="6705"/>
                  </a:cubicBezTo>
                  <a:cubicBezTo>
                    <a:pt x="6720" y="9405"/>
                    <a:pt x="4080" y="12705"/>
                    <a:pt x="2400" y="14955"/>
                  </a:cubicBezTo>
                  <a:cubicBezTo>
                    <a:pt x="720" y="17205"/>
                    <a:pt x="0" y="18405"/>
                    <a:pt x="240" y="19455"/>
                  </a:cubicBezTo>
                  <a:cubicBezTo>
                    <a:pt x="480" y="20505"/>
                    <a:pt x="1680" y="21405"/>
                    <a:pt x="5400" y="20955"/>
                  </a:cubicBezTo>
                  <a:cubicBezTo>
                    <a:pt x="9120" y="20505"/>
                    <a:pt x="15360" y="18705"/>
                    <a:pt x="21600" y="16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1593850" y="2027852"/>
              <a:ext cx="508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4168"/>
                    <a:pt x="12600" y="8337"/>
                    <a:pt x="9000" y="11937"/>
                  </a:cubicBezTo>
                  <a:cubicBezTo>
                    <a:pt x="5400" y="15537"/>
                    <a:pt x="2700" y="185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1611768" y="1998432"/>
              <a:ext cx="255132" cy="35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0279" fill="norm" stroke="1" extrusionOk="0">
                  <a:moveTo>
                    <a:pt x="1702" y="20279"/>
                  </a:moveTo>
                  <a:cubicBezTo>
                    <a:pt x="810" y="20279"/>
                    <a:pt x="-83" y="20279"/>
                    <a:pt x="6" y="19679"/>
                  </a:cubicBezTo>
                  <a:cubicBezTo>
                    <a:pt x="96" y="19079"/>
                    <a:pt x="1167" y="17879"/>
                    <a:pt x="4023" y="13679"/>
                  </a:cubicBezTo>
                  <a:cubicBezTo>
                    <a:pt x="6879" y="9479"/>
                    <a:pt x="11520" y="2279"/>
                    <a:pt x="14734" y="479"/>
                  </a:cubicBezTo>
                  <a:cubicBezTo>
                    <a:pt x="17947" y="-1321"/>
                    <a:pt x="19732" y="2279"/>
                    <a:pt x="21517" y="5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1631950" y="2154852"/>
              <a:ext cx="1651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5200"/>
                    <a:pt x="11631" y="8800"/>
                    <a:pt x="15231" y="5200"/>
                  </a:cubicBezTo>
                  <a:cubicBezTo>
                    <a:pt x="18831" y="1600"/>
                    <a:pt x="20215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1746250" y="2317700"/>
              <a:ext cx="228600" cy="137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4211"/>
                  </a:moveTo>
                  <a:cubicBezTo>
                    <a:pt x="3600" y="2922"/>
                    <a:pt x="7200" y="1632"/>
                    <a:pt x="9800" y="826"/>
                  </a:cubicBezTo>
                  <a:cubicBezTo>
                    <a:pt x="12400" y="20"/>
                    <a:pt x="14000" y="-302"/>
                    <a:pt x="14500" y="343"/>
                  </a:cubicBezTo>
                  <a:cubicBezTo>
                    <a:pt x="15000" y="988"/>
                    <a:pt x="14400" y="2599"/>
                    <a:pt x="12700" y="5501"/>
                  </a:cubicBezTo>
                  <a:cubicBezTo>
                    <a:pt x="11000" y="8402"/>
                    <a:pt x="8200" y="12594"/>
                    <a:pt x="6200" y="15495"/>
                  </a:cubicBezTo>
                  <a:cubicBezTo>
                    <a:pt x="4200" y="18397"/>
                    <a:pt x="3000" y="20008"/>
                    <a:pt x="3200" y="20653"/>
                  </a:cubicBezTo>
                  <a:cubicBezTo>
                    <a:pt x="3400" y="21298"/>
                    <a:pt x="5000" y="20976"/>
                    <a:pt x="8300" y="19847"/>
                  </a:cubicBezTo>
                  <a:cubicBezTo>
                    <a:pt x="11600" y="18719"/>
                    <a:pt x="16600" y="16785"/>
                    <a:pt x="21600" y="14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2061633" y="2004276"/>
              <a:ext cx="129118" cy="296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21600" y="325"/>
                  </a:moveTo>
                  <a:cubicBezTo>
                    <a:pt x="18767" y="21"/>
                    <a:pt x="15934" y="-283"/>
                    <a:pt x="12925" y="478"/>
                  </a:cubicBezTo>
                  <a:cubicBezTo>
                    <a:pt x="9915" y="1238"/>
                    <a:pt x="6728" y="3063"/>
                    <a:pt x="4249" y="6030"/>
                  </a:cubicBezTo>
                  <a:cubicBezTo>
                    <a:pt x="1770" y="8996"/>
                    <a:pt x="0" y="13103"/>
                    <a:pt x="0" y="15841"/>
                  </a:cubicBezTo>
                  <a:cubicBezTo>
                    <a:pt x="0" y="18579"/>
                    <a:pt x="1770" y="19948"/>
                    <a:pt x="4426" y="20632"/>
                  </a:cubicBezTo>
                  <a:cubicBezTo>
                    <a:pt x="7082" y="21317"/>
                    <a:pt x="10623" y="21317"/>
                    <a:pt x="14164" y="2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2168284" y="2059602"/>
              <a:ext cx="206616" cy="181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258" fill="norm" stroke="1" extrusionOk="0">
                  <a:moveTo>
                    <a:pt x="16225" y="0"/>
                  </a:moveTo>
                  <a:cubicBezTo>
                    <a:pt x="15123" y="5710"/>
                    <a:pt x="14021" y="11421"/>
                    <a:pt x="12478" y="15145"/>
                  </a:cubicBezTo>
                  <a:cubicBezTo>
                    <a:pt x="10935" y="18869"/>
                    <a:pt x="8952" y="20607"/>
                    <a:pt x="6858" y="21103"/>
                  </a:cubicBezTo>
                  <a:cubicBezTo>
                    <a:pt x="4764" y="21600"/>
                    <a:pt x="2560" y="20855"/>
                    <a:pt x="1348" y="19490"/>
                  </a:cubicBezTo>
                  <a:cubicBezTo>
                    <a:pt x="135" y="18124"/>
                    <a:pt x="-85" y="16138"/>
                    <a:pt x="25" y="14524"/>
                  </a:cubicBezTo>
                  <a:cubicBezTo>
                    <a:pt x="135" y="12910"/>
                    <a:pt x="576" y="11669"/>
                    <a:pt x="2560" y="11669"/>
                  </a:cubicBezTo>
                  <a:cubicBezTo>
                    <a:pt x="4544" y="11669"/>
                    <a:pt x="8070" y="12910"/>
                    <a:pt x="11156" y="14648"/>
                  </a:cubicBezTo>
                  <a:cubicBezTo>
                    <a:pt x="14242" y="16386"/>
                    <a:pt x="16886" y="18621"/>
                    <a:pt x="18539" y="19241"/>
                  </a:cubicBezTo>
                  <a:cubicBezTo>
                    <a:pt x="20193" y="19862"/>
                    <a:pt x="20854" y="18869"/>
                    <a:pt x="21515" y="17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2438399" y="1951652"/>
              <a:ext cx="60993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600" fill="norm" stroke="1" extrusionOk="0">
                  <a:moveTo>
                    <a:pt x="0" y="0"/>
                  </a:moveTo>
                  <a:cubicBezTo>
                    <a:pt x="7200" y="1626"/>
                    <a:pt x="14400" y="3252"/>
                    <a:pt x="18000" y="5748"/>
                  </a:cubicBezTo>
                  <a:cubicBezTo>
                    <a:pt x="21600" y="8245"/>
                    <a:pt x="21600" y="11613"/>
                    <a:pt x="18360" y="14400"/>
                  </a:cubicBezTo>
                  <a:cubicBezTo>
                    <a:pt x="15120" y="17187"/>
                    <a:pt x="8640" y="19394"/>
                    <a:pt x="21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2711450" y="2127189"/>
              <a:ext cx="15875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168" y="12793"/>
                    <a:pt x="6336" y="5170"/>
                    <a:pt x="9936" y="1993"/>
                  </a:cubicBezTo>
                  <a:cubicBezTo>
                    <a:pt x="13536" y="-1183"/>
                    <a:pt x="17568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2736850" y="2237402"/>
              <a:ext cx="2032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0" y="14400"/>
                    <a:pt x="4500" y="7200"/>
                    <a:pt x="8100" y="3600"/>
                  </a:cubicBezTo>
                  <a:cubicBezTo>
                    <a:pt x="11700" y="0"/>
                    <a:pt x="166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3293213" y="1821820"/>
              <a:ext cx="142138" cy="763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22" fill="norm" stroke="1" extrusionOk="0">
                  <a:moveTo>
                    <a:pt x="21330" y="2048"/>
                  </a:moveTo>
                  <a:cubicBezTo>
                    <a:pt x="19106" y="1392"/>
                    <a:pt x="16883" y="736"/>
                    <a:pt x="14818" y="378"/>
                  </a:cubicBezTo>
                  <a:cubicBezTo>
                    <a:pt x="12754" y="20"/>
                    <a:pt x="10848" y="-40"/>
                    <a:pt x="9101" y="20"/>
                  </a:cubicBezTo>
                  <a:cubicBezTo>
                    <a:pt x="7354" y="79"/>
                    <a:pt x="5765" y="258"/>
                    <a:pt x="4018" y="1034"/>
                  </a:cubicBezTo>
                  <a:cubicBezTo>
                    <a:pt x="2271" y="1810"/>
                    <a:pt x="365" y="3182"/>
                    <a:pt x="48" y="4763"/>
                  </a:cubicBezTo>
                  <a:cubicBezTo>
                    <a:pt x="-270" y="6345"/>
                    <a:pt x="1001" y="8135"/>
                    <a:pt x="3542" y="10044"/>
                  </a:cubicBezTo>
                  <a:cubicBezTo>
                    <a:pt x="6083" y="11953"/>
                    <a:pt x="9895" y="13982"/>
                    <a:pt x="12436" y="15653"/>
                  </a:cubicBezTo>
                  <a:cubicBezTo>
                    <a:pt x="14977" y="17324"/>
                    <a:pt x="16248" y="18636"/>
                    <a:pt x="16724" y="19442"/>
                  </a:cubicBezTo>
                  <a:cubicBezTo>
                    <a:pt x="17201" y="20247"/>
                    <a:pt x="16883" y="20546"/>
                    <a:pt x="15930" y="20814"/>
                  </a:cubicBezTo>
                  <a:cubicBezTo>
                    <a:pt x="14977" y="21083"/>
                    <a:pt x="13389" y="21321"/>
                    <a:pt x="11801" y="21441"/>
                  </a:cubicBezTo>
                  <a:cubicBezTo>
                    <a:pt x="10212" y="21560"/>
                    <a:pt x="8624" y="21560"/>
                    <a:pt x="6559" y="21351"/>
                  </a:cubicBezTo>
                  <a:cubicBezTo>
                    <a:pt x="4495" y="21142"/>
                    <a:pt x="1954" y="20725"/>
                    <a:pt x="1318" y="20665"/>
                  </a:cubicBezTo>
                  <a:cubicBezTo>
                    <a:pt x="683" y="20605"/>
                    <a:pt x="1954" y="20904"/>
                    <a:pt x="3224" y="21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3155950" y="2799559"/>
              <a:ext cx="1079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659" y="11918"/>
                    <a:pt x="9318" y="3818"/>
                    <a:pt x="12918" y="1118"/>
                  </a:cubicBezTo>
                  <a:cubicBezTo>
                    <a:pt x="16518" y="-1582"/>
                    <a:pt x="1905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3303276" y="2667851"/>
              <a:ext cx="182080" cy="151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0877" fill="norm" stroke="1" extrusionOk="0">
                  <a:moveTo>
                    <a:pt x="14002" y="6317"/>
                  </a:moveTo>
                  <a:cubicBezTo>
                    <a:pt x="12760" y="8944"/>
                    <a:pt x="11519" y="11571"/>
                    <a:pt x="10153" y="14052"/>
                  </a:cubicBezTo>
                  <a:cubicBezTo>
                    <a:pt x="8788" y="16533"/>
                    <a:pt x="7298" y="18868"/>
                    <a:pt x="5933" y="20035"/>
                  </a:cubicBezTo>
                  <a:cubicBezTo>
                    <a:pt x="4567" y="21203"/>
                    <a:pt x="3326" y="21203"/>
                    <a:pt x="2333" y="19744"/>
                  </a:cubicBezTo>
                  <a:cubicBezTo>
                    <a:pt x="1340" y="18284"/>
                    <a:pt x="595" y="15365"/>
                    <a:pt x="222" y="13176"/>
                  </a:cubicBezTo>
                  <a:cubicBezTo>
                    <a:pt x="-150" y="10987"/>
                    <a:pt x="-150" y="9527"/>
                    <a:pt x="967" y="8214"/>
                  </a:cubicBezTo>
                  <a:cubicBezTo>
                    <a:pt x="2084" y="6900"/>
                    <a:pt x="4319" y="5733"/>
                    <a:pt x="6181" y="6317"/>
                  </a:cubicBezTo>
                  <a:cubicBezTo>
                    <a:pt x="8043" y="6900"/>
                    <a:pt x="9533" y="9235"/>
                    <a:pt x="10526" y="11133"/>
                  </a:cubicBezTo>
                  <a:cubicBezTo>
                    <a:pt x="11519" y="13030"/>
                    <a:pt x="12016" y="14489"/>
                    <a:pt x="12636" y="15803"/>
                  </a:cubicBezTo>
                  <a:cubicBezTo>
                    <a:pt x="13257" y="17117"/>
                    <a:pt x="14002" y="18284"/>
                    <a:pt x="15243" y="17992"/>
                  </a:cubicBezTo>
                  <a:cubicBezTo>
                    <a:pt x="16484" y="17700"/>
                    <a:pt x="18222" y="15949"/>
                    <a:pt x="19340" y="13468"/>
                  </a:cubicBezTo>
                  <a:cubicBezTo>
                    <a:pt x="20457" y="10987"/>
                    <a:pt x="20953" y="7776"/>
                    <a:pt x="21202" y="5441"/>
                  </a:cubicBezTo>
                  <a:cubicBezTo>
                    <a:pt x="21450" y="3106"/>
                    <a:pt x="21450" y="1646"/>
                    <a:pt x="20829" y="771"/>
                  </a:cubicBezTo>
                  <a:cubicBezTo>
                    <a:pt x="20209" y="-105"/>
                    <a:pt x="18967" y="-397"/>
                    <a:pt x="17105" y="771"/>
                  </a:cubicBezTo>
                  <a:cubicBezTo>
                    <a:pt x="15243" y="1938"/>
                    <a:pt x="12760" y="4565"/>
                    <a:pt x="10278" y="7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3108668" y="1538902"/>
              <a:ext cx="186983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17070" y="0"/>
                  </a:moveTo>
                  <a:cubicBezTo>
                    <a:pt x="14401" y="5262"/>
                    <a:pt x="11731" y="10523"/>
                    <a:pt x="9790" y="13708"/>
                  </a:cubicBezTo>
                  <a:cubicBezTo>
                    <a:pt x="7848" y="16892"/>
                    <a:pt x="6635" y="18000"/>
                    <a:pt x="5421" y="18554"/>
                  </a:cubicBezTo>
                  <a:cubicBezTo>
                    <a:pt x="4208" y="19108"/>
                    <a:pt x="2994" y="19108"/>
                    <a:pt x="2023" y="17585"/>
                  </a:cubicBezTo>
                  <a:cubicBezTo>
                    <a:pt x="1052" y="16062"/>
                    <a:pt x="324" y="13015"/>
                    <a:pt x="82" y="10800"/>
                  </a:cubicBezTo>
                  <a:cubicBezTo>
                    <a:pt x="-161" y="8585"/>
                    <a:pt x="82" y="7200"/>
                    <a:pt x="1538" y="7062"/>
                  </a:cubicBezTo>
                  <a:cubicBezTo>
                    <a:pt x="2994" y="6923"/>
                    <a:pt x="5664" y="8031"/>
                    <a:pt x="9183" y="10662"/>
                  </a:cubicBezTo>
                  <a:cubicBezTo>
                    <a:pt x="12702" y="13292"/>
                    <a:pt x="17070" y="17446"/>
                    <a:pt x="214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3854450" y="1824652"/>
              <a:ext cx="381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1906"/>
                    <a:pt x="7200" y="3812"/>
                    <a:pt x="9600" y="6988"/>
                  </a:cubicBezTo>
                  <a:cubicBezTo>
                    <a:pt x="12000" y="10165"/>
                    <a:pt x="13200" y="14612"/>
                    <a:pt x="15000" y="17259"/>
                  </a:cubicBezTo>
                  <a:cubicBezTo>
                    <a:pt x="16800" y="19906"/>
                    <a:pt x="19200" y="207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3676650" y="2072302"/>
              <a:ext cx="6159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1856" y="17280"/>
                    <a:pt x="3711" y="21600"/>
                    <a:pt x="6012" y="19440"/>
                  </a:cubicBezTo>
                  <a:cubicBezTo>
                    <a:pt x="8313" y="17280"/>
                    <a:pt x="11060" y="8640"/>
                    <a:pt x="13732" y="4320"/>
                  </a:cubicBezTo>
                  <a:cubicBezTo>
                    <a:pt x="16404" y="0"/>
                    <a:pt x="1900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3733800" y="2165545"/>
              <a:ext cx="482600" cy="33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0" y="14214"/>
                  </a:moveTo>
                  <a:cubicBezTo>
                    <a:pt x="284" y="15556"/>
                    <a:pt x="568" y="16898"/>
                    <a:pt x="947" y="18239"/>
                  </a:cubicBezTo>
                  <a:cubicBezTo>
                    <a:pt x="1326" y="19581"/>
                    <a:pt x="1800" y="20922"/>
                    <a:pt x="2084" y="21191"/>
                  </a:cubicBezTo>
                  <a:cubicBezTo>
                    <a:pt x="2368" y="21459"/>
                    <a:pt x="2463" y="20654"/>
                    <a:pt x="2416" y="18373"/>
                  </a:cubicBezTo>
                  <a:cubicBezTo>
                    <a:pt x="2368" y="16093"/>
                    <a:pt x="2179" y="12336"/>
                    <a:pt x="2084" y="9921"/>
                  </a:cubicBezTo>
                  <a:cubicBezTo>
                    <a:pt x="1989" y="7506"/>
                    <a:pt x="1989" y="6433"/>
                    <a:pt x="2511" y="5360"/>
                  </a:cubicBezTo>
                  <a:cubicBezTo>
                    <a:pt x="3032" y="4286"/>
                    <a:pt x="4074" y="3213"/>
                    <a:pt x="6205" y="2274"/>
                  </a:cubicBezTo>
                  <a:cubicBezTo>
                    <a:pt x="8337" y="1335"/>
                    <a:pt x="11558" y="530"/>
                    <a:pt x="14163" y="194"/>
                  </a:cubicBezTo>
                  <a:cubicBezTo>
                    <a:pt x="16768" y="-141"/>
                    <a:pt x="18758" y="-7"/>
                    <a:pt x="19895" y="329"/>
                  </a:cubicBezTo>
                  <a:cubicBezTo>
                    <a:pt x="21032" y="664"/>
                    <a:pt x="21316" y="1201"/>
                    <a:pt x="21600" y="1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3877733" y="2273773"/>
              <a:ext cx="148168" cy="165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8" fill="norm" stroke="1" extrusionOk="0">
                  <a:moveTo>
                    <a:pt x="2160" y="6701"/>
                  </a:moveTo>
                  <a:cubicBezTo>
                    <a:pt x="1851" y="5081"/>
                    <a:pt x="1543" y="3461"/>
                    <a:pt x="2160" y="2381"/>
                  </a:cubicBezTo>
                  <a:cubicBezTo>
                    <a:pt x="2777" y="1301"/>
                    <a:pt x="4320" y="761"/>
                    <a:pt x="6017" y="356"/>
                  </a:cubicBezTo>
                  <a:cubicBezTo>
                    <a:pt x="7714" y="-49"/>
                    <a:pt x="9566" y="-319"/>
                    <a:pt x="11263" y="761"/>
                  </a:cubicBezTo>
                  <a:cubicBezTo>
                    <a:pt x="12960" y="1841"/>
                    <a:pt x="14503" y="4271"/>
                    <a:pt x="13423" y="7106"/>
                  </a:cubicBezTo>
                  <a:cubicBezTo>
                    <a:pt x="12343" y="9941"/>
                    <a:pt x="8640" y="13181"/>
                    <a:pt x="5554" y="15611"/>
                  </a:cubicBezTo>
                  <a:cubicBezTo>
                    <a:pt x="2469" y="18041"/>
                    <a:pt x="0" y="19661"/>
                    <a:pt x="0" y="20471"/>
                  </a:cubicBezTo>
                  <a:cubicBezTo>
                    <a:pt x="0" y="21281"/>
                    <a:pt x="2469" y="21281"/>
                    <a:pt x="6480" y="20471"/>
                  </a:cubicBezTo>
                  <a:cubicBezTo>
                    <a:pt x="10491" y="19661"/>
                    <a:pt x="16046" y="18041"/>
                    <a:pt x="21600" y="16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4096692" y="2319952"/>
              <a:ext cx="37158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600" fill="norm" stroke="1" extrusionOk="0">
                  <a:moveTo>
                    <a:pt x="21066" y="0"/>
                  </a:moveTo>
                  <a:cubicBezTo>
                    <a:pt x="16266" y="1662"/>
                    <a:pt x="11466" y="3323"/>
                    <a:pt x="7266" y="6092"/>
                  </a:cubicBezTo>
                  <a:cubicBezTo>
                    <a:pt x="3066" y="8862"/>
                    <a:pt x="-534" y="12738"/>
                    <a:pt x="66" y="15508"/>
                  </a:cubicBezTo>
                  <a:cubicBezTo>
                    <a:pt x="666" y="18277"/>
                    <a:pt x="5466" y="19938"/>
                    <a:pt x="102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4165600" y="2318211"/>
              <a:ext cx="19050" cy="128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2377"/>
                  </a:moveTo>
                  <a:cubicBezTo>
                    <a:pt x="7200" y="984"/>
                    <a:pt x="14400" y="-410"/>
                    <a:pt x="18000" y="113"/>
                  </a:cubicBezTo>
                  <a:cubicBezTo>
                    <a:pt x="21600" y="635"/>
                    <a:pt x="21600" y="3074"/>
                    <a:pt x="21600" y="6906"/>
                  </a:cubicBezTo>
                  <a:cubicBezTo>
                    <a:pt x="21600" y="10738"/>
                    <a:pt x="21600" y="15964"/>
                    <a:pt x="21600" y="21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4080605" y="2280634"/>
              <a:ext cx="142146" cy="45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183" fill="norm" stroke="1" extrusionOk="0">
                  <a:moveTo>
                    <a:pt x="366" y="21183"/>
                  </a:moveTo>
                  <a:cubicBezTo>
                    <a:pt x="49" y="15292"/>
                    <a:pt x="-269" y="9401"/>
                    <a:pt x="366" y="5474"/>
                  </a:cubicBezTo>
                  <a:cubicBezTo>
                    <a:pt x="1002" y="1547"/>
                    <a:pt x="2590" y="-417"/>
                    <a:pt x="6243" y="74"/>
                  </a:cubicBezTo>
                  <a:cubicBezTo>
                    <a:pt x="9896" y="565"/>
                    <a:pt x="15613" y="3510"/>
                    <a:pt x="21331" y="6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4596980" y="1894325"/>
              <a:ext cx="286171" cy="226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208" fill="norm" stroke="1" extrusionOk="0">
                  <a:moveTo>
                    <a:pt x="3342" y="7150"/>
                  </a:moveTo>
                  <a:cubicBezTo>
                    <a:pt x="3185" y="8141"/>
                    <a:pt x="3027" y="9132"/>
                    <a:pt x="3263" y="9924"/>
                  </a:cubicBezTo>
                  <a:cubicBezTo>
                    <a:pt x="3500" y="10717"/>
                    <a:pt x="4131" y="11312"/>
                    <a:pt x="5865" y="11312"/>
                  </a:cubicBezTo>
                  <a:cubicBezTo>
                    <a:pt x="7599" y="11312"/>
                    <a:pt x="10437" y="10717"/>
                    <a:pt x="12487" y="9429"/>
                  </a:cubicBezTo>
                  <a:cubicBezTo>
                    <a:pt x="14536" y="8141"/>
                    <a:pt x="15798" y="6159"/>
                    <a:pt x="16034" y="4178"/>
                  </a:cubicBezTo>
                  <a:cubicBezTo>
                    <a:pt x="16271" y="2196"/>
                    <a:pt x="15482" y="214"/>
                    <a:pt x="13196" y="16"/>
                  </a:cubicBezTo>
                  <a:cubicBezTo>
                    <a:pt x="10910" y="-182"/>
                    <a:pt x="7126" y="1403"/>
                    <a:pt x="4525" y="4475"/>
                  </a:cubicBezTo>
                  <a:cubicBezTo>
                    <a:pt x="1923" y="7546"/>
                    <a:pt x="504" y="12104"/>
                    <a:pt x="110" y="15176"/>
                  </a:cubicBezTo>
                  <a:cubicBezTo>
                    <a:pt x="-284" y="18247"/>
                    <a:pt x="347" y="19833"/>
                    <a:pt x="2554" y="20625"/>
                  </a:cubicBezTo>
                  <a:cubicBezTo>
                    <a:pt x="4761" y="21418"/>
                    <a:pt x="8545" y="21418"/>
                    <a:pt x="11935" y="20526"/>
                  </a:cubicBezTo>
                  <a:cubicBezTo>
                    <a:pt x="15325" y="19635"/>
                    <a:pt x="18320" y="17851"/>
                    <a:pt x="21316" y="16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4737100" y="1608752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4959349" y="1488178"/>
              <a:ext cx="139701" cy="131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5" fill="norm" stroke="1" extrusionOk="0">
                  <a:moveTo>
                    <a:pt x="0" y="2045"/>
                  </a:moveTo>
                  <a:cubicBezTo>
                    <a:pt x="1964" y="2388"/>
                    <a:pt x="3927" y="2731"/>
                    <a:pt x="5564" y="4616"/>
                  </a:cubicBezTo>
                  <a:cubicBezTo>
                    <a:pt x="7200" y="6502"/>
                    <a:pt x="8509" y="9931"/>
                    <a:pt x="9000" y="12502"/>
                  </a:cubicBezTo>
                  <a:cubicBezTo>
                    <a:pt x="9491" y="15074"/>
                    <a:pt x="9164" y="16788"/>
                    <a:pt x="8018" y="18331"/>
                  </a:cubicBezTo>
                  <a:cubicBezTo>
                    <a:pt x="6873" y="19874"/>
                    <a:pt x="4909" y="21245"/>
                    <a:pt x="3273" y="20559"/>
                  </a:cubicBezTo>
                  <a:cubicBezTo>
                    <a:pt x="1636" y="19874"/>
                    <a:pt x="327" y="17131"/>
                    <a:pt x="1145" y="13531"/>
                  </a:cubicBezTo>
                  <a:cubicBezTo>
                    <a:pt x="1964" y="9931"/>
                    <a:pt x="4909" y="5474"/>
                    <a:pt x="7200" y="2902"/>
                  </a:cubicBezTo>
                  <a:cubicBezTo>
                    <a:pt x="9491" y="331"/>
                    <a:pt x="11127" y="-355"/>
                    <a:pt x="11945" y="159"/>
                  </a:cubicBezTo>
                  <a:cubicBezTo>
                    <a:pt x="12764" y="674"/>
                    <a:pt x="12764" y="2388"/>
                    <a:pt x="12273" y="4959"/>
                  </a:cubicBezTo>
                  <a:cubicBezTo>
                    <a:pt x="11782" y="7531"/>
                    <a:pt x="10800" y="10959"/>
                    <a:pt x="10309" y="13702"/>
                  </a:cubicBezTo>
                  <a:cubicBezTo>
                    <a:pt x="9818" y="16445"/>
                    <a:pt x="9818" y="18502"/>
                    <a:pt x="10636" y="19702"/>
                  </a:cubicBezTo>
                  <a:cubicBezTo>
                    <a:pt x="11455" y="20902"/>
                    <a:pt x="13091" y="21245"/>
                    <a:pt x="15055" y="21245"/>
                  </a:cubicBezTo>
                  <a:cubicBezTo>
                    <a:pt x="17018" y="21245"/>
                    <a:pt x="19309" y="20902"/>
                    <a:pt x="21600" y="20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5086350" y="1371125"/>
              <a:ext cx="82550" cy="13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fill="norm" stroke="1" extrusionOk="0">
                  <a:moveTo>
                    <a:pt x="0" y="421"/>
                  </a:moveTo>
                  <a:cubicBezTo>
                    <a:pt x="2769" y="88"/>
                    <a:pt x="5538" y="-244"/>
                    <a:pt x="7754" y="254"/>
                  </a:cubicBezTo>
                  <a:cubicBezTo>
                    <a:pt x="9969" y="753"/>
                    <a:pt x="11631" y="2082"/>
                    <a:pt x="13015" y="4408"/>
                  </a:cubicBezTo>
                  <a:cubicBezTo>
                    <a:pt x="14400" y="6734"/>
                    <a:pt x="15508" y="10058"/>
                    <a:pt x="15231" y="12384"/>
                  </a:cubicBezTo>
                  <a:cubicBezTo>
                    <a:pt x="14954" y="14710"/>
                    <a:pt x="13292" y="16039"/>
                    <a:pt x="11077" y="17534"/>
                  </a:cubicBezTo>
                  <a:cubicBezTo>
                    <a:pt x="8862" y="19030"/>
                    <a:pt x="6092" y="20691"/>
                    <a:pt x="6369" y="21024"/>
                  </a:cubicBezTo>
                  <a:cubicBezTo>
                    <a:pt x="6646" y="21356"/>
                    <a:pt x="9969" y="20359"/>
                    <a:pt x="13015" y="19362"/>
                  </a:cubicBezTo>
                  <a:cubicBezTo>
                    <a:pt x="16062" y="18365"/>
                    <a:pt x="18831" y="17368"/>
                    <a:pt x="21600" y="16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5130800" y="1361102"/>
              <a:ext cx="1587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56" y="2571"/>
                    <a:pt x="14112" y="5143"/>
                    <a:pt x="10656" y="8293"/>
                  </a:cubicBezTo>
                  <a:cubicBezTo>
                    <a:pt x="7200" y="11443"/>
                    <a:pt x="4032" y="15171"/>
                    <a:pt x="2304" y="17486"/>
                  </a:cubicBezTo>
                  <a:cubicBezTo>
                    <a:pt x="576" y="19800"/>
                    <a:pt x="288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5276850" y="1570652"/>
              <a:ext cx="158750" cy="131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0"/>
                  </a:moveTo>
                  <a:cubicBezTo>
                    <a:pt x="2016" y="0"/>
                    <a:pt x="4032" y="0"/>
                    <a:pt x="5904" y="1371"/>
                  </a:cubicBezTo>
                  <a:cubicBezTo>
                    <a:pt x="7776" y="2743"/>
                    <a:pt x="9504" y="5486"/>
                    <a:pt x="9072" y="8400"/>
                  </a:cubicBezTo>
                  <a:cubicBezTo>
                    <a:pt x="8640" y="11314"/>
                    <a:pt x="6048" y="14400"/>
                    <a:pt x="4176" y="16629"/>
                  </a:cubicBezTo>
                  <a:cubicBezTo>
                    <a:pt x="2304" y="18857"/>
                    <a:pt x="1152" y="20229"/>
                    <a:pt x="1440" y="20914"/>
                  </a:cubicBezTo>
                  <a:cubicBezTo>
                    <a:pt x="1728" y="21600"/>
                    <a:pt x="3456" y="21600"/>
                    <a:pt x="7056" y="20229"/>
                  </a:cubicBezTo>
                  <a:cubicBezTo>
                    <a:pt x="10656" y="18857"/>
                    <a:pt x="16128" y="16114"/>
                    <a:pt x="21600" y="13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5557342" y="1770592"/>
              <a:ext cx="329109" cy="425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15" fill="norm" stroke="1" extrusionOk="0">
                  <a:moveTo>
                    <a:pt x="7821" y="14528"/>
                  </a:moveTo>
                  <a:cubicBezTo>
                    <a:pt x="7406" y="13784"/>
                    <a:pt x="6991" y="13039"/>
                    <a:pt x="6437" y="12719"/>
                  </a:cubicBezTo>
                  <a:cubicBezTo>
                    <a:pt x="5883" y="12400"/>
                    <a:pt x="5191" y="12507"/>
                    <a:pt x="4221" y="13411"/>
                  </a:cubicBezTo>
                  <a:cubicBezTo>
                    <a:pt x="3252" y="14316"/>
                    <a:pt x="2006" y="16018"/>
                    <a:pt x="1244" y="17135"/>
                  </a:cubicBezTo>
                  <a:cubicBezTo>
                    <a:pt x="483" y="18252"/>
                    <a:pt x="206" y="18784"/>
                    <a:pt x="67" y="19529"/>
                  </a:cubicBezTo>
                  <a:cubicBezTo>
                    <a:pt x="-71" y="20274"/>
                    <a:pt x="-71" y="21232"/>
                    <a:pt x="829" y="21391"/>
                  </a:cubicBezTo>
                  <a:cubicBezTo>
                    <a:pt x="1729" y="21551"/>
                    <a:pt x="3529" y="20913"/>
                    <a:pt x="5329" y="18731"/>
                  </a:cubicBezTo>
                  <a:cubicBezTo>
                    <a:pt x="7129" y="16550"/>
                    <a:pt x="8929" y="12826"/>
                    <a:pt x="9967" y="9634"/>
                  </a:cubicBezTo>
                  <a:cubicBezTo>
                    <a:pt x="11006" y="6442"/>
                    <a:pt x="11283" y="3782"/>
                    <a:pt x="11283" y="2185"/>
                  </a:cubicBezTo>
                  <a:cubicBezTo>
                    <a:pt x="11283" y="589"/>
                    <a:pt x="11006" y="57"/>
                    <a:pt x="10660" y="4"/>
                  </a:cubicBezTo>
                  <a:cubicBezTo>
                    <a:pt x="10314" y="-49"/>
                    <a:pt x="9898" y="377"/>
                    <a:pt x="9621" y="2398"/>
                  </a:cubicBezTo>
                  <a:cubicBezTo>
                    <a:pt x="9344" y="4420"/>
                    <a:pt x="9206" y="8038"/>
                    <a:pt x="9137" y="10751"/>
                  </a:cubicBezTo>
                  <a:cubicBezTo>
                    <a:pt x="9067" y="13464"/>
                    <a:pt x="9067" y="15273"/>
                    <a:pt x="9067" y="16444"/>
                  </a:cubicBezTo>
                  <a:cubicBezTo>
                    <a:pt x="9067" y="17614"/>
                    <a:pt x="9067" y="18146"/>
                    <a:pt x="9067" y="18146"/>
                  </a:cubicBezTo>
                  <a:cubicBezTo>
                    <a:pt x="9067" y="18146"/>
                    <a:pt x="9067" y="17614"/>
                    <a:pt x="9344" y="16763"/>
                  </a:cubicBezTo>
                  <a:cubicBezTo>
                    <a:pt x="9621" y="15912"/>
                    <a:pt x="10175" y="14741"/>
                    <a:pt x="10660" y="13943"/>
                  </a:cubicBezTo>
                  <a:cubicBezTo>
                    <a:pt x="11144" y="13145"/>
                    <a:pt x="11560" y="12719"/>
                    <a:pt x="12114" y="12453"/>
                  </a:cubicBezTo>
                  <a:cubicBezTo>
                    <a:pt x="12667" y="12187"/>
                    <a:pt x="13360" y="12081"/>
                    <a:pt x="13914" y="12294"/>
                  </a:cubicBezTo>
                  <a:cubicBezTo>
                    <a:pt x="14467" y="12507"/>
                    <a:pt x="14883" y="13039"/>
                    <a:pt x="14952" y="14316"/>
                  </a:cubicBezTo>
                  <a:cubicBezTo>
                    <a:pt x="15021" y="15592"/>
                    <a:pt x="14744" y="17614"/>
                    <a:pt x="14260" y="18944"/>
                  </a:cubicBezTo>
                  <a:cubicBezTo>
                    <a:pt x="13775" y="20274"/>
                    <a:pt x="13083" y="20913"/>
                    <a:pt x="12737" y="20806"/>
                  </a:cubicBezTo>
                  <a:cubicBezTo>
                    <a:pt x="12391" y="20700"/>
                    <a:pt x="12391" y="19849"/>
                    <a:pt x="12944" y="18625"/>
                  </a:cubicBezTo>
                  <a:cubicBezTo>
                    <a:pt x="13498" y="17401"/>
                    <a:pt x="14606" y="15805"/>
                    <a:pt x="15437" y="14794"/>
                  </a:cubicBezTo>
                  <a:cubicBezTo>
                    <a:pt x="16267" y="13784"/>
                    <a:pt x="16821" y="13358"/>
                    <a:pt x="17306" y="13358"/>
                  </a:cubicBezTo>
                  <a:cubicBezTo>
                    <a:pt x="17791" y="13358"/>
                    <a:pt x="18206" y="13784"/>
                    <a:pt x="18344" y="14794"/>
                  </a:cubicBezTo>
                  <a:cubicBezTo>
                    <a:pt x="18483" y="15805"/>
                    <a:pt x="18344" y="17401"/>
                    <a:pt x="18344" y="18465"/>
                  </a:cubicBezTo>
                  <a:cubicBezTo>
                    <a:pt x="18344" y="19529"/>
                    <a:pt x="18483" y="20061"/>
                    <a:pt x="19037" y="20327"/>
                  </a:cubicBezTo>
                  <a:cubicBezTo>
                    <a:pt x="19591" y="20593"/>
                    <a:pt x="20560" y="20593"/>
                    <a:pt x="21529" y="20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6394450" y="2065952"/>
              <a:ext cx="133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6330950" y="2167552"/>
              <a:ext cx="2349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7247441" y="1871281"/>
              <a:ext cx="292446" cy="288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186" fill="norm" stroke="1" extrusionOk="0">
                  <a:moveTo>
                    <a:pt x="13271" y="2637"/>
                  </a:moveTo>
                  <a:cubicBezTo>
                    <a:pt x="13117" y="1705"/>
                    <a:pt x="12962" y="772"/>
                    <a:pt x="12268" y="306"/>
                  </a:cubicBezTo>
                  <a:cubicBezTo>
                    <a:pt x="11574" y="-160"/>
                    <a:pt x="10339" y="-160"/>
                    <a:pt x="8719" y="772"/>
                  </a:cubicBezTo>
                  <a:cubicBezTo>
                    <a:pt x="7099" y="1705"/>
                    <a:pt x="5094" y="3569"/>
                    <a:pt x="3551" y="6211"/>
                  </a:cubicBezTo>
                  <a:cubicBezTo>
                    <a:pt x="2008" y="8853"/>
                    <a:pt x="928" y="12272"/>
                    <a:pt x="388" y="14369"/>
                  </a:cubicBezTo>
                  <a:cubicBezTo>
                    <a:pt x="-152" y="16467"/>
                    <a:pt x="-152" y="17244"/>
                    <a:pt x="542" y="18254"/>
                  </a:cubicBezTo>
                  <a:cubicBezTo>
                    <a:pt x="1237" y="19264"/>
                    <a:pt x="2625" y="20508"/>
                    <a:pt x="5094" y="20974"/>
                  </a:cubicBezTo>
                  <a:cubicBezTo>
                    <a:pt x="7562" y="21440"/>
                    <a:pt x="11111" y="21129"/>
                    <a:pt x="13811" y="20119"/>
                  </a:cubicBezTo>
                  <a:cubicBezTo>
                    <a:pt x="16511" y="19109"/>
                    <a:pt x="18362" y="17400"/>
                    <a:pt x="19597" y="14836"/>
                  </a:cubicBezTo>
                  <a:cubicBezTo>
                    <a:pt x="20831" y="12272"/>
                    <a:pt x="21448" y="8853"/>
                    <a:pt x="21294" y="6367"/>
                  </a:cubicBezTo>
                  <a:cubicBezTo>
                    <a:pt x="21139" y="3880"/>
                    <a:pt x="20214" y="2326"/>
                    <a:pt x="18748" y="1472"/>
                  </a:cubicBezTo>
                  <a:cubicBezTo>
                    <a:pt x="17282" y="617"/>
                    <a:pt x="15277" y="462"/>
                    <a:pt x="13965" y="617"/>
                  </a:cubicBezTo>
                  <a:cubicBezTo>
                    <a:pt x="12654" y="772"/>
                    <a:pt x="12037" y="1239"/>
                    <a:pt x="11728" y="1549"/>
                  </a:cubicBezTo>
                  <a:cubicBezTo>
                    <a:pt x="11419" y="1860"/>
                    <a:pt x="11419" y="2016"/>
                    <a:pt x="11419" y="2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7368116" y="1684952"/>
              <a:ext cx="67735" cy="625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5" fill="norm" stroke="1" extrusionOk="0">
                  <a:moveTo>
                    <a:pt x="21600" y="0"/>
                  </a:moveTo>
                  <a:cubicBezTo>
                    <a:pt x="18900" y="1168"/>
                    <a:pt x="16200" y="2335"/>
                    <a:pt x="15187" y="4050"/>
                  </a:cubicBezTo>
                  <a:cubicBezTo>
                    <a:pt x="14175" y="5765"/>
                    <a:pt x="14850" y="8027"/>
                    <a:pt x="13838" y="10399"/>
                  </a:cubicBezTo>
                  <a:cubicBezTo>
                    <a:pt x="12825" y="12770"/>
                    <a:pt x="10125" y="15251"/>
                    <a:pt x="7762" y="16966"/>
                  </a:cubicBezTo>
                  <a:cubicBezTo>
                    <a:pt x="5400" y="18681"/>
                    <a:pt x="3375" y="19630"/>
                    <a:pt x="2025" y="20359"/>
                  </a:cubicBezTo>
                  <a:cubicBezTo>
                    <a:pt x="675" y="21089"/>
                    <a:pt x="0" y="21600"/>
                    <a:pt x="0" y="21564"/>
                  </a:cubicBezTo>
                  <a:cubicBezTo>
                    <a:pt x="0" y="21527"/>
                    <a:pt x="675" y="20943"/>
                    <a:pt x="1350" y="20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7280420" y="1747889"/>
              <a:ext cx="326880" cy="4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0879" fill="norm" stroke="1" extrusionOk="0">
                  <a:moveTo>
                    <a:pt x="614" y="20879"/>
                  </a:moveTo>
                  <a:cubicBezTo>
                    <a:pt x="198" y="16952"/>
                    <a:pt x="-217" y="13024"/>
                    <a:pt x="129" y="11061"/>
                  </a:cubicBezTo>
                  <a:cubicBezTo>
                    <a:pt x="475" y="9097"/>
                    <a:pt x="1583" y="9097"/>
                    <a:pt x="4352" y="7134"/>
                  </a:cubicBezTo>
                  <a:cubicBezTo>
                    <a:pt x="7121" y="5170"/>
                    <a:pt x="11552" y="1243"/>
                    <a:pt x="14668" y="261"/>
                  </a:cubicBezTo>
                  <a:cubicBezTo>
                    <a:pt x="17783" y="-721"/>
                    <a:pt x="19583" y="1243"/>
                    <a:pt x="21383" y="3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7169150" y="2288202"/>
              <a:ext cx="387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16" y="21600"/>
                  </a:moveTo>
                  <a:cubicBezTo>
                    <a:pt x="708" y="21600"/>
                    <a:pt x="0" y="21600"/>
                    <a:pt x="0" y="21600"/>
                  </a:cubicBezTo>
                  <a:cubicBezTo>
                    <a:pt x="0" y="21600"/>
                    <a:pt x="708" y="21600"/>
                    <a:pt x="2833" y="19600"/>
                  </a:cubicBezTo>
                  <a:cubicBezTo>
                    <a:pt x="4957" y="17600"/>
                    <a:pt x="8498" y="13600"/>
                    <a:pt x="11862" y="10000"/>
                  </a:cubicBezTo>
                  <a:cubicBezTo>
                    <a:pt x="15226" y="6400"/>
                    <a:pt x="18413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7788162" y="1744326"/>
              <a:ext cx="181088" cy="416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85" fill="norm" stroke="1" extrusionOk="0">
                  <a:moveTo>
                    <a:pt x="20496" y="1521"/>
                  </a:moveTo>
                  <a:cubicBezTo>
                    <a:pt x="19751" y="976"/>
                    <a:pt x="19007" y="430"/>
                    <a:pt x="17765" y="158"/>
                  </a:cubicBezTo>
                  <a:cubicBezTo>
                    <a:pt x="16524" y="-115"/>
                    <a:pt x="14786" y="-115"/>
                    <a:pt x="12427" y="812"/>
                  </a:cubicBezTo>
                  <a:cubicBezTo>
                    <a:pt x="10069" y="1740"/>
                    <a:pt x="7089" y="3594"/>
                    <a:pt x="4731" y="5940"/>
                  </a:cubicBezTo>
                  <a:cubicBezTo>
                    <a:pt x="2372" y="8285"/>
                    <a:pt x="634" y="11121"/>
                    <a:pt x="138" y="13467"/>
                  </a:cubicBezTo>
                  <a:cubicBezTo>
                    <a:pt x="-359" y="15812"/>
                    <a:pt x="386" y="17667"/>
                    <a:pt x="4110" y="18921"/>
                  </a:cubicBezTo>
                  <a:cubicBezTo>
                    <a:pt x="7834" y="20176"/>
                    <a:pt x="14538" y="20830"/>
                    <a:pt x="21241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7995444" y="1837352"/>
              <a:ext cx="240506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17550" y="0"/>
                  </a:moveTo>
                  <a:cubicBezTo>
                    <a:pt x="17550" y="3400"/>
                    <a:pt x="17550" y="6800"/>
                    <a:pt x="16224" y="10000"/>
                  </a:cubicBezTo>
                  <a:cubicBezTo>
                    <a:pt x="14897" y="13200"/>
                    <a:pt x="12245" y="16200"/>
                    <a:pt x="10445" y="17900"/>
                  </a:cubicBezTo>
                  <a:cubicBezTo>
                    <a:pt x="8645" y="19600"/>
                    <a:pt x="7697" y="20000"/>
                    <a:pt x="6561" y="20200"/>
                  </a:cubicBezTo>
                  <a:cubicBezTo>
                    <a:pt x="5424" y="20400"/>
                    <a:pt x="4097" y="20400"/>
                    <a:pt x="3150" y="19900"/>
                  </a:cubicBezTo>
                  <a:cubicBezTo>
                    <a:pt x="2203" y="19400"/>
                    <a:pt x="1634" y="18400"/>
                    <a:pt x="1161" y="17400"/>
                  </a:cubicBezTo>
                  <a:cubicBezTo>
                    <a:pt x="687" y="16400"/>
                    <a:pt x="308" y="15400"/>
                    <a:pt x="118" y="14400"/>
                  </a:cubicBezTo>
                  <a:cubicBezTo>
                    <a:pt x="-71" y="13400"/>
                    <a:pt x="-71" y="12400"/>
                    <a:pt x="403" y="11800"/>
                  </a:cubicBezTo>
                  <a:cubicBezTo>
                    <a:pt x="876" y="11200"/>
                    <a:pt x="1824" y="11000"/>
                    <a:pt x="3718" y="11700"/>
                  </a:cubicBezTo>
                  <a:cubicBezTo>
                    <a:pt x="5613" y="12400"/>
                    <a:pt x="8455" y="14000"/>
                    <a:pt x="11582" y="15800"/>
                  </a:cubicBezTo>
                  <a:cubicBezTo>
                    <a:pt x="14708" y="17600"/>
                    <a:pt x="18118" y="19600"/>
                    <a:pt x="215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8248649" y="1705703"/>
              <a:ext cx="192822" cy="544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33" fill="norm" stroke="1" extrusionOk="0">
                  <a:moveTo>
                    <a:pt x="12678" y="435"/>
                  </a:moveTo>
                  <a:cubicBezTo>
                    <a:pt x="13617" y="184"/>
                    <a:pt x="14557" y="-67"/>
                    <a:pt x="15496" y="17"/>
                  </a:cubicBezTo>
                  <a:cubicBezTo>
                    <a:pt x="16435" y="100"/>
                    <a:pt x="17374" y="519"/>
                    <a:pt x="18665" y="2026"/>
                  </a:cubicBezTo>
                  <a:cubicBezTo>
                    <a:pt x="19957" y="3533"/>
                    <a:pt x="21600" y="6128"/>
                    <a:pt x="21365" y="8766"/>
                  </a:cubicBezTo>
                  <a:cubicBezTo>
                    <a:pt x="21130" y="11403"/>
                    <a:pt x="19017" y="14082"/>
                    <a:pt x="15730" y="16217"/>
                  </a:cubicBezTo>
                  <a:cubicBezTo>
                    <a:pt x="12443" y="18352"/>
                    <a:pt x="7983" y="19942"/>
                    <a:pt x="5165" y="20738"/>
                  </a:cubicBezTo>
                  <a:cubicBezTo>
                    <a:pt x="2348" y="21533"/>
                    <a:pt x="1174" y="21533"/>
                    <a:pt x="0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6867434" y="2580302"/>
              <a:ext cx="289017" cy="406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08" fill="norm" stroke="1" extrusionOk="0">
                  <a:moveTo>
                    <a:pt x="21528" y="0"/>
                  </a:moveTo>
                  <a:cubicBezTo>
                    <a:pt x="18532" y="3340"/>
                    <a:pt x="15537" y="6680"/>
                    <a:pt x="12383" y="9909"/>
                  </a:cubicBezTo>
                  <a:cubicBezTo>
                    <a:pt x="9230" y="13138"/>
                    <a:pt x="5919" y="16256"/>
                    <a:pt x="4027" y="18037"/>
                  </a:cubicBezTo>
                  <a:cubicBezTo>
                    <a:pt x="2135" y="19819"/>
                    <a:pt x="1662" y="20264"/>
                    <a:pt x="1110" y="20709"/>
                  </a:cubicBezTo>
                  <a:cubicBezTo>
                    <a:pt x="559" y="21155"/>
                    <a:pt x="-72" y="21600"/>
                    <a:pt x="7" y="21322"/>
                  </a:cubicBezTo>
                  <a:cubicBezTo>
                    <a:pt x="86" y="21043"/>
                    <a:pt x="874" y="20041"/>
                    <a:pt x="1583" y="19151"/>
                  </a:cubicBezTo>
                  <a:cubicBezTo>
                    <a:pt x="2293" y="18260"/>
                    <a:pt x="2924" y="17480"/>
                    <a:pt x="3554" y="16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6989338" y="2537806"/>
              <a:ext cx="173462" cy="144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11" fill="norm" stroke="1" extrusionOk="0">
                  <a:moveTo>
                    <a:pt x="11178" y="4407"/>
                  </a:moveTo>
                  <a:cubicBezTo>
                    <a:pt x="11438" y="2841"/>
                    <a:pt x="11698" y="1276"/>
                    <a:pt x="11178" y="494"/>
                  </a:cubicBezTo>
                  <a:cubicBezTo>
                    <a:pt x="10657" y="-289"/>
                    <a:pt x="9356" y="-289"/>
                    <a:pt x="7404" y="1589"/>
                  </a:cubicBezTo>
                  <a:cubicBezTo>
                    <a:pt x="5452" y="3468"/>
                    <a:pt x="2850" y="7224"/>
                    <a:pt x="1419" y="9885"/>
                  </a:cubicBezTo>
                  <a:cubicBezTo>
                    <a:pt x="-13" y="12546"/>
                    <a:pt x="-273" y="14111"/>
                    <a:pt x="247" y="14737"/>
                  </a:cubicBezTo>
                  <a:cubicBezTo>
                    <a:pt x="768" y="15363"/>
                    <a:pt x="2069" y="15050"/>
                    <a:pt x="4151" y="13954"/>
                  </a:cubicBezTo>
                  <a:cubicBezTo>
                    <a:pt x="6233" y="12859"/>
                    <a:pt x="9096" y="10981"/>
                    <a:pt x="12088" y="10354"/>
                  </a:cubicBezTo>
                  <a:cubicBezTo>
                    <a:pt x="15081" y="9728"/>
                    <a:pt x="18204" y="10354"/>
                    <a:pt x="19766" y="12389"/>
                  </a:cubicBezTo>
                  <a:cubicBezTo>
                    <a:pt x="21327" y="14424"/>
                    <a:pt x="21327" y="17868"/>
                    <a:pt x="21327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6616700" y="3140427"/>
              <a:ext cx="147182" cy="447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536" fill="norm" stroke="1" extrusionOk="0">
                  <a:moveTo>
                    <a:pt x="0" y="9717"/>
                  </a:moveTo>
                  <a:cubicBezTo>
                    <a:pt x="617" y="12672"/>
                    <a:pt x="1234" y="15627"/>
                    <a:pt x="1543" y="17359"/>
                  </a:cubicBezTo>
                  <a:cubicBezTo>
                    <a:pt x="1851" y="19091"/>
                    <a:pt x="1851" y="19600"/>
                    <a:pt x="1851" y="20211"/>
                  </a:cubicBezTo>
                  <a:cubicBezTo>
                    <a:pt x="1851" y="20823"/>
                    <a:pt x="1851" y="21536"/>
                    <a:pt x="1851" y="21536"/>
                  </a:cubicBezTo>
                  <a:cubicBezTo>
                    <a:pt x="1851" y="21536"/>
                    <a:pt x="1851" y="20823"/>
                    <a:pt x="1851" y="18276"/>
                  </a:cubicBezTo>
                  <a:cubicBezTo>
                    <a:pt x="1851" y="15728"/>
                    <a:pt x="1851" y="11347"/>
                    <a:pt x="2623" y="8138"/>
                  </a:cubicBezTo>
                  <a:cubicBezTo>
                    <a:pt x="3394" y="4928"/>
                    <a:pt x="4937" y="2891"/>
                    <a:pt x="6326" y="1719"/>
                  </a:cubicBezTo>
                  <a:cubicBezTo>
                    <a:pt x="7714" y="547"/>
                    <a:pt x="8949" y="242"/>
                    <a:pt x="10800" y="89"/>
                  </a:cubicBezTo>
                  <a:cubicBezTo>
                    <a:pt x="12651" y="-64"/>
                    <a:pt x="15120" y="-64"/>
                    <a:pt x="17280" y="445"/>
                  </a:cubicBezTo>
                  <a:cubicBezTo>
                    <a:pt x="19440" y="955"/>
                    <a:pt x="21291" y="1974"/>
                    <a:pt x="21446" y="3196"/>
                  </a:cubicBezTo>
                  <a:cubicBezTo>
                    <a:pt x="21600" y="4419"/>
                    <a:pt x="20057" y="5845"/>
                    <a:pt x="18360" y="6762"/>
                  </a:cubicBezTo>
                  <a:cubicBezTo>
                    <a:pt x="16663" y="7679"/>
                    <a:pt x="14811" y="8087"/>
                    <a:pt x="12651" y="8494"/>
                  </a:cubicBezTo>
                  <a:cubicBezTo>
                    <a:pt x="10491" y="8902"/>
                    <a:pt x="8023" y="9310"/>
                    <a:pt x="7560" y="9513"/>
                  </a:cubicBezTo>
                  <a:cubicBezTo>
                    <a:pt x="7097" y="9717"/>
                    <a:pt x="8640" y="9717"/>
                    <a:pt x="10183" y="9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6811821" y="3145452"/>
              <a:ext cx="135079" cy="392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545" fill="norm" stroke="1" extrusionOk="0">
                  <a:moveTo>
                    <a:pt x="9244" y="0"/>
                  </a:moveTo>
                  <a:cubicBezTo>
                    <a:pt x="7582" y="1742"/>
                    <a:pt x="5921" y="3484"/>
                    <a:pt x="5090" y="6445"/>
                  </a:cubicBezTo>
                  <a:cubicBezTo>
                    <a:pt x="4259" y="9406"/>
                    <a:pt x="4259" y="13587"/>
                    <a:pt x="4093" y="16026"/>
                  </a:cubicBezTo>
                  <a:cubicBezTo>
                    <a:pt x="3927" y="18465"/>
                    <a:pt x="3595" y="19161"/>
                    <a:pt x="2930" y="19916"/>
                  </a:cubicBezTo>
                  <a:cubicBezTo>
                    <a:pt x="2265" y="20671"/>
                    <a:pt x="1269" y="21484"/>
                    <a:pt x="604" y="21542"/>
                  </a:cubicBezTo>
                  <a:cubicBezTo>
                    <a:pt x="-61" y="21600"/>
                    <a:pt x="-393" y="20903"/>
                    <a:pt x="770" y="19219"/>
                  </a:cubicBezTo>
                  <a:cubicBezTo>
                    <a:pt x="1933" y="17535"/>
                    <a:pt x="4592" y="14865"/>
                    <a:pt x="6585" y="13355"/>
                  </a:cubicBezTo>
                  <a:cubicBezTo>
                    <a:pt x="8579" y="11845"/>
                    <a:pt x="9909" y="11497"/>
                    <a:pt x="11404" y="11439"/>
                  </a:cubicBezTo>
                  <a:cubicBezTo>
                    <a:pt x="12899" y="11381"/>
                    <a:pt x="14561" y="11613"/>
                    <a:pt x="16056" y="12658"/>
                  </a:cubicBezTo>
                  <a:cubicBezTo>
                    <a:pt x="17552" y="13703"/>
                    <a:pt x="18881" y="15561"/>
                    <a:pt x="19712" y="16897"/>
                  </a:cubicBezTo>
                  <a:cubicBezTo>
                    <a:pt x="20542" y="18232"/>
                    <a:pt x="20875" y="19045"/>
                    <a:pt x="21207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7023100" y="3355002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7033122" y="3240702"/>
              <a:ext cx="21729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21600"/>
                  </a:moveTo>
                  <a:cubicBezTo>
                    <a:pt x="521" y="17100"/>
                    <a:pt x="-1443" y="12600"/>
                    <a:pt x="1502" y="9000"/>
                  </a:cubicBezTo>
                  <a:cubicBezTo>
                    <a:pt x="4448" y="5400"/>
                    <a:pt x="12302" y="2700"/>
                    <a:pt x="201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7549806" y="2946183"/>
              <a:ext cx="349594" cy="745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83" fill="norm" stroke="1" extrusionOk="0">
                  <a:moveTo>
                    <a:pt x="5841" y="9955"/>
                  </a:moveTo>
                  <a:cubicBezTo>
                    <a:pt x="6100" y="9650"/>
                    <a:pt x="6358" y="9345"/>
                    <a:pt x="6552" y="8917"/>
                  </a:cubicBezTo>
                  <a:cubicBezTo>
                    <a:pt x="6746" y="8490"/>
                    <a:pt x="6876" y="7941"/>
                    <a:pt x="6552" y="7758"/>
                  </a:cubicBezTo>
                  <a:cubicBezTo>
                    <a:pt x="6229" y="7575"/>
                    <a:pt x="5453" y="7758"/>
                    <a:pt x="4289" y="8368"/>
                  </a:cubicBezTo>
                  <a:cubicBezTo>
                    <a:pt x="3125" y="8979"/>
                    <a:pt x="1573" y="10016"/>
                    <a:pt x="732" y="10779"/>
                  </a:cubicBezTo>
                  <a:cubicBezTo>
                    <a:pt x="-109" y="11541"/>
                    <a:pt x="-238" y="12029"/>
                    <a:pt x="409" y="12334"/>
                  </a:cubicBezTo>
                  <a:cubicBezTo>
                    <a:pt x="1055" y="12640"/>
                    <a:pt x="2478" y="12762"/>
                    <a:pt x="3901" y="12456"/>
                  </a:cubicBezTo>
                  <a:cubicBezTo>
                    <a:pt x="5324" y="12151"/>
                    <a:pt x="6746" y="11419"/>
                    <a:pt x="7458" y="10870"/>
                  </a:cubicBezTo>
                  <a:cubicBezTo>
                    <a:pt x="8169" y="10321"/>
                    <a:pt x="8169" y="9955"/>
                    <a:pt x="7975" y="9650"/>
                  </a:cubicBezTo>
                  <a:cubicBezTo>
                    <a:pt x="7781" y="9345"/>
                    <a:pt x="7393" y="9101"/>
                    <a:pt x="7393" y="8612"/>
                  </a:cubicBezTo>
                  <a:cubicBezTo>
                    <a:pt x="7393" y="8124"/>
                    <a:pt x="7781" y="7392"/>
                    <a:pt x="9269" y="6202"/>
                  </a:cubicBezTo>
                  <a:cubicBezTo>
                    <a:pt x="10756" y="5012"/>
                    <a:pt x="13343" y="3365"/>
                    <a:pt x="14830" y="2389"/>
                  </a:cubicBezTo>
                  <a:cubicBezTo>
                    <a:pt x="16318" y="1412"/>
                    <a:pt x="16706" y="1107"/>
                    <a:pt x="17094" y="772"/>
                  </a:cubicBezTo>
                  <a:cubicBezTo>
                    <a:pt x="17482" y="436"/>
                    <a:pt x="17870" y="70"/>
                    <a:pt x="17870" y="9"/>
                  </a:cubicBezTo>
                  <a:cubicBezTo>
                    <a:pt x="17870" y="-52"/>
                    <a:pt x="17482" y="192"/>
                    <a:pt x="16706" y="1229"/>
                  </a:cubicBezTo>
                  <a:cubicBezTo>
                    <a:pt x="15930" y="2267"/>
                    <a:pt x="14766" y="4097"/>
                    <a:pt x="13666" y="6172"/>
                  </a:cubicBezTo>
                  <a:cubicBezTo>
                    <a:pt x="12567" y="8246"/>
                    <a:pt x="11532" y="10565"/>
                    <a:pt x="10950" y="12823"/>
                  </a:cubicBezTo>
                  <a:cubicBezTo>
                    <a:pt x="10368" y="15080"/>
                    <a:pt x="10239" y="17277"/>
                    <a:pt x="10303" y="18589"/>
                  </a:cubicBezTo>
                  <a:cubicBezTo>
                    <a:pt x="10368" y="19901"/>
                    <a:pt x="10627" y="20328"/>
                    <a:pt x="11015" y="20694"/>
                  </a:cubicBezTo>
                  <a:cubicBezTo>
                    <a:pt x="11403" y="21060"/>
                    <a:pt x="11920" y="21365"/>
                    <a:pt x="12502" y="21456"/>
                  </a:cubicBezTo>
                  <a:cubicBezTo>
                    <a:pt x="13084" y="21548"/>
                    <a:pt x="13731" y="21426"/>
                    <a:pt x="14507" y="20816"/>
                  </a:cubicBezTo>
                  <a:cubicBezTo>
                    <a:pt x="15283" y="20206"/>
                    <a:pt x="16188" y="19107"/>
                    <a:pt x="16188" y="17795"/>
                  </a:cubicBezTo>
                  <a:cubicBezTo>
                    <a:pt x="16188" y="16484"/>
                    <a:pt x="15283" y="14958"/>
                    <a:pt x="14507" y="14134"/>
                  </a:cubicBezTo>
                  <a:cubicBezTo>
                    <a:pt x="13731" y="13311"/>
                    <a:pt x="13084" y="13189"/>
                    <a:pt x="13149" y="13036"/>
                  </a:cubicBezTo>
                  <a:cubicBezTo>
                    <a:pt x="13213" y="12884"/>
                    <a:pt x="13990" y="12701"/>
                    <a:pt x="15477" y="12334"/>
                  </a:cubicBezTo>
                  <a:cubicBezTo>
                    <a:pt x="16964" y="11968"/>
                    <a:pt x="19163" y="11419"/>
                    <a:pt x="21362" y="10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8328319" y="3050202"/>
              <a:ext cx="29498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19650" y="0"/>
                  </a:moveTo>
                  <a:cubicBezTo>
                    <a:pt x="18415" y="2700"/>
                    <a:pt x="17181" y="5400"/>
                    <a:pt x="15330" y="8175"/>
                  </a:cubicBezTo>
                  <a:cubicBezTo>
                    <a:pt x="13478" y="10950"/>
                    <a:pt x="11010" y="13800"/>
                    <a:pt x="8927" y="15525"/>
                  </a:cubicBezTo>
                  <a:cubicBezTo>
                    <a:pt x="6844" y="17250"/>
                    <a:pt x="5147" y="17850"/>
                    <a:pt x="3912" y="18000"/>
                  </a:cubicBezTo>
                  <a:cubicBezTo>
                    <a:pt x="2678" y="18150"/>
                    <a:pt x="1907" y="17850"/>
                    <a:pt x="1290" y="16800"/>
                  </a:cubicBezTo>
                  <a:cubicBezTo>
                    <a:pt x="672" y="15750"/>
                    <a:pt x="210" y="13950"/>
                    <a:pt x="55" y="12675"/>
                  </a:cubicBezTo>
                  <a:cubicBezTo>
                    <a:pt x="-99" y="11400"/>
                    <a:pt x="55" y="10650"/>
                    <a:pt x="672" y="10275"/>
                  </a:cubicBezTo>
                  <a:cubicBezTo>
                    <a:pt x="1290" y="9900"/>
                    <a:pt x="2370" y="9900"/>
                    <a:pt x="4915" y="10875"/>
                  </a:cubicBezTo>
                  <a:cubicBezTo>
                    <a:pt x="7461" y="11850"/>
                    <a:pt x="11472" y="13800"/>
                    <a:pt x="14481" y="15750"/>
                  </a:cubicBezTo>
                  <a:cubicBezTo>
                    <a:pt x="17490" y="17700"/>
                    <a:pt x="19495" y="19650"/>
                    <a:pt x="215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0" y="4066202"/>
              <a:ext cx="11677650" cy="73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3" y="63"/>
                    <a:pt x="305" y="125"/>
                    <a:pt x="458" y="125"/>
                  </a:cubicBezTo>
                  <a:cubicBezTo>
                    <a:pt x="611" y="125"/>
                    <a:pt x="763" y="63"/>
                    <a:pt x="920" y="31"/>
                  </a:cubicBezTo>
                  <a:cubicBezTo>
                    <a:pt x="1077" y="0"/>
                    <a:pt x="1237" y="0"/>
                    <a:pt x="1398" y="0"/>
                  </a:cubicBezTo>
                  <a:cubicBezTo>
                    <a:pt x="1558" y="0"/>
                    <a:pt x="1719" y="0"/>
                    <a:pt x="1869" y="0"/>
                  </a:cubicBezTo>
                  <a:cubicBezTo>
                    <a:pt x="2020" y="0"/>
                    <a:pt x="2161" y="0"/>
                    <a:pt x="2314" y="31"/>
                  </a:cubicBezTo>
                  <a:cubicBezTo>
                    <a:pt x="2467" y="63"/>
                    <a:pt x="2631" y="125"/>
                    <a:pt x="2774" y="219"/>
                  </a:cubicBezTo>
                  <a:cubicBezTo>
                    <a:pt x="2917" y="313"/>
                    <a:pt x="3038" y="438"/>
                    <a:pt x="3154" y="532"/>
                  </a:cubicBezTo>
                  <a:cubicBezTo>
                    <a:pt x="3269" y="626"/>
                    <a:pt x="3379" y="689"/>
                    <a:pt x="3498" y="783"/>
                  </a:cubicBezTo>
                  <a:cubicBezTo>
                    <a:pt x="3618" y="877"/>
                    <a:pt x="3747" y="1002"/>
                    <a:pt x="3878" y="1127"/>
                  </a:cubicBezTo>
                  <a:cubicBezTo>
                    <a:pt x="4009" y="1252"/>
                    <a:pt x="4142" y="1377"/>
                    <a:pt x="4316" y="1503"/>
                  </a:cubicBezTo>
                  <a:cubicBezTo>
                    <a:pt x="4491" y="1628"/>
                    <a:pt x="4706" y="1753"/>
                    <a:pt x="4888" y="1847"/>
                  </a:cubicBezTo>
                  <a:cubicBezTo>
                    <a:pt x="5070" y="1941"/>
                    <a:pt x="5219" y="2003"/>
                    <a:pt x="5372" y="2066"/>
                  </a:cubicBezTo>
                  <a:cubicBezTo>
                    <a:pt x="5524" y="2129"/>
                    <a:pt x="5681" y="2191"/>
                    <a:pt x="5838" y="2254"/>
                  </a:cubicBezTo>
                  <a:cubicBezTo>
                    <a:pt x="5994" y="2317"/>
                    <a:pt x="6151" y="2379"/>
                    <a:pt x="6313" y="2473"/>
                  </a:cubicBezTo>
                  <a:cubicBezTo>
                    <a:pt x="6476" y="2567"/>
                    <a:pt x="6644" y="2692"/>
                    <a:pt x="6810" y="2817"/>
                  </a:cubicBezTo>
                  <a:cubicBezTo>
                    <a:pt x="6977" y="2943"/>
                    <a:pt x="7141" y="3068"/>
                    <a:pt x="7312" y="3162"/>
                  </a:cubicBezTo>
                  <a:cubicBezTo>
                    <a:pt x="7482" y="3256"/>
                    <a:pt x="7658" y="3318"/>
                    <a:pt x="7832" y="3412"/>
                  </a:cubicBezTo>
                  <a:cubicBezTo>
                    <a:pt x="8007" y="3506"/>
                    <a:pt x="8179" y="3631"/>
                    <a:pt x="8312" y="3725"/>
                  </a:cubicBezTo>
                  <a:cubicBezTo>
                    <a:pt x="8445" y="3819"/>
                    <a:pt x="8539" y="3882"/>
                    <a:pt x="8670" y="3944"/>
                  </a:cubicBezTo>
                  <a:cubicBezTo>
                    <a:pt x="8801" y="4007"/>
                    <a:pt x="8970" y="4070"/>
                    <a:pt x="9107" y="4132"/>
                  </a:cubicBezTo>
                  <a:cubicBezTo>
                    <a:pt x="9244" y="4195"/>
                    <a:pt x="9349" y="4257"/>
                    <a:pt x="9443" y="4289"/>
                  </a:cubicBezTo>
                  <a:cubicBezTo>
                    <a:pt x="9537" y="4320"/>
                    <a:pt x="9620" y="4320"/>
                    <a:pt x="9710" y="4351"/>
                  </a:cubicBezTo>
                  <a:cubicBezTo>
                    <a:pt x="9800" y="4383"/>
                    <a:pt x="9898" y="4445"/>
                    <a:pt x="9995" y="4508"/>
                  </a:cubicBezTo>
                  <a:cubicBezTo>
                    <a:pt x="10093" y="4570"/>
                    <a:pt x="10191" y="4633"/>
                    <a:pt x="10287" y="4664"/>
                  </a:cubicBezTo>
                  <a:cubicBezTo>
                    <a:pt x="10383" y="4696"/>
                    <a:pt x="10477" y="4696"/>
                    <a:pt x="10630" y="4758"/>
                  </a:cubicBezTo>
                  <a:cubicBezTo>
                    <a:pt x="10782" y="4821"/>
                    <a:pt x="10994" y="4946"/>
                    <a:pt x="11193" y="5071"/>
                  </a:cubicBezTo>
                  <a:cubicBezTo>
                    <a:pt x="11393" y="5197"/>
                    <a:pt x="11581" y="5322"/>
                    <a:pt x="11730" y="5416"/>
                  </a:cubicBezTo>
                  <a:cubicBezTo>
                    <a:pt x="11879" y="5510"/>
                    <a:pt x="11988" y="5572"/>
                    <a:pt x="12090" y="5666"/>
                  </a:cubicBezTo>
                  <a:cubicBezTo>
                    <a:pt x="12192" y="5760"/>
                    <a:pt x="12286" y="5885"/>
                    <a:pt x="12440" y="6010"/>
                  </a:cubicBezTo>
                  <a:cubicBezTo>
                    <a:pt x="12595" y="6136"/>
                    <a:pt x="12810" y="6261"/>
                    <a:pt x="12963" y="6386"/>
                  </a:cubicBezTo>
                  <a:cubicBezTo>
                    <a:pt x="13116" y="6511"/>
                    <a:pt x="13206" y="6637"/>
                    <a:pt x="13355" y="6793"/>
                  </a:cubicBezTo>
                  <a:cubicBezTo>
                    <a:pt x="13503" y="6950"/>
                    <a:pt x="13711" y="7137"/>
                    <a:pt x="13862" y="7294"/>
                  </a:cubicBezTo>
                  <a:cubicBezTo>
                    <a:pt x="14012" y="7450"/>
                    <a:pt x="14106" y="7576"/>
                    <a:pt x="14257" y="7732"/>
                  </a:cubicBezTo>
                  <a:cubicBezTo>
                    <a:pt x="14408" y="7889"/>
                    <a:pt x="14615" y="8077"/>
                    <a:pt x="14758" y="8233"/>
                  </a:cubicBezTo>
                  <a:cubicBezTo>
                    <a:pt x="14901" y="8390"/>
                    <a:pt x="14979" y="8515"/>
                    <a:pt x="15115" y="8671"/>
                  </a:cubicBezTo>
                  <a:cubicBezTo>
                    <a:pt x="15250" y="8828"/>
                    <a:pt x="15441" y="9016"/>
                    <a:pt x="15584" y="9203"/>
                  </a:cubicBezTo>
                  <a:cubicBezTo>
                    <a:pt x="15727" y="9391"/>
                    <a:pt x="15821" y="9579"/>
                    <a:pt x="15964" y="9798"/>
                  </a:cubicBezTo>
                  <a:cubicBezTo>
                    <a:pt x="16107" y="10017"/>
                    <a:pt x="16299" y="10268"/>
                    <a:pt x="16436" y="10456"/>
                  </a:cubicBezTo>
                  <a:cubicBezTo>
                    <a:pt x="16573" y="10643"/>
                    <a:pt x="16655" y="10769"/>
                    <a:pt x="16743" y="10894"/>
                  </a:cubicBezTo>
                  <a:cubicBezTo>
                    <a:pt x="16831" y="11019"/>
                    <a:pt x="16925" y="11144"/>
                    <a:pt x="17019" y="11270"/>
                  </a:cubicBezTo>
                  <a:cubicBezTo>
                    <a:pt x="17113" y="11395"/>
                    <a:pt x="17207" y="11520"/>
                    <a:pt x="17297" y="11677"/>
                  </a:cubicBezTo>
                  <a:cubicBezTo>
                    <a:pt x="17387" y="11833"/>
                    <a:pt x="17473" y="12021"/>
                    <a:pt x="17560" y="12177"/>
                  </a:cubicBezTo>
                  <a:cubicBezTo>
                    <a:pt x="17646" y="12334"/>
                    <a:pt x="17732" y="12459"/>
                    <a:pt x="17859" y="12678"/>
                  </a:cubicBezTo>
                  <a:cubicBezTo>
                    <a:pt x="17986" y="12897"/>
                    <a:pt x="18155" y="13210"/>
                    <a:pt x="18325" y="13523"/>
                  </a:cubicBezTo>
                  <a:cubicBezTo>
                    <a:pt x="18495" y="13837"/>
                    <a:pt x="18668" y="14150"/>
                    <a:pt x="18832" y="14463"/>
                  </a:cubicBezTo>
                  <a:cubicBezTo>
                    <a:pt x="18996" y="14776"/>
                    <a:pt x="19153" y="15089"/>
                    <a:pt x="19308" y="15402"/>
                  </a:cubicBezTo>
                  <a:cubicBezTo>
                    <a:pt x="19462" y="15715"/>
                    <a:pt x="19615" y="16028"/>
                    <a:pt x="19762" y="16341"/>
                  </a:cubicBezTo>
                  <a:cubicBezTo>
                    <a:pt x="19909" y="16654"/>
                    <a:pt x="20050" y="16967"/>
                    <a:pt x="20224" y="17405"/>
                  </a:cubicBezTo>
                  <a:cubicBezTo>
                    <a:pt x="20398" y="17843"/>
                    <a:pt x="20606" y="18407"/>
                    <a:pt x="20792" y="18939"/>
                  </a:cubicBezTo>
                  <a:cubicBezTo>
                    <a:pt x="20977" y="19471"/>
                    <a:pt x="21142" y="19972"/>
                    <a:pt x="21273" y="20410"/>
                  </a:cubicBezTo>
                  <a:cubicBezTo>
                    <a:pt x="21404" y="20849"/>
                    <a:pt x="21502" y="212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6815514" y="4726650"/>
              <a:ext cx="178328" cy="227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9" h="20951" fill="norm" stroke="1" extrusionOk="0">
                  <a:moveTo>
                    <a:pt x="13027" y="4666"/>
                  </a:moveTo>
                  <a:cubicBezTo>
                    <a:pt x="11800" y="3109"/>
                    <a:pt x="10572" y="1552"/>
                    <a:pt x="9345" y="871"/>
                  </a:cubicBezTo>
                  <a:cubicBezTo>
                    <a:pt x="8118" y="190"/>
                    <a:pt x="6891" y="385"/>
                    <a:pt x="5172" y="2720"/>
                  </a:cubicBezTo>
                  <a:cubicBezTo>
                    <a:pt x="3454" y="5055"/>
                    <a:pt x="1245" y="9531"/>
                    <a:pt x="386" y="12936"/>
                  </a:cubicBezTo>
                  <a:cubicBezTo>
                    <a:pt x="-473" y="16342"/>
                    <a:pt x="18" y="18677"/>
                    <a:pt x="2718" y="19942"/>
                  </a:cubicBezTo>
                  <a:cubicBezTo>
                    <a:pt x="5418" y="21206"/>
                    <a:pt x="10327" y="21401"/>
                    <a:pt x="13886" y="19844"/>
                  </a:cubicBezTo>
                  <a:cubicBezTo>
                    <a:pt x="17445" y="18287"/>
                    <a:pt x="19654" y="14979"/>
                    <a:pt x="20391" y="11769"/>
                  </a:cubicBezTo>
                  <a:cubicBezTo>
                    <a:pt x="21127" y="8558"/>
                    <a:pt x="20391" y="5444"/>
                    <a:pt x="18918" y="3401"/>
                  </a:cubicBezTo>
                  <a:cubicBezTo>
                    <a:pt x="17445" y="1358"/>
                    <a:pt x="15236" y="385"/>
                    <a:pt x="13518" y="93"/>
                  </a:cubicBezTo>
                  <a:cubicBezTo>
                    <a:pt x="11800" y="-199"/>
                    <a:pt x="10572" y="190"/>
                    <a:pt x="9713" y="1358"/>
                  </a:cubicBezTo>
                  <a:cubicBezTo>
                    <a:pt x="8854" y="2525"/>
                    <a:pt x="8363" y="4471"/>
                    <a:pt x="7872" y="64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6894875" y="4599345"/>
              <a:ext cx="58375" cy="443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53" fill="norm" stroke="1" extrusionOk="0">
                  <a:moveTo>
                    <a:pt x="21275" y="1540"/>
                  </a:moveTo>
                  <a:cubicBezTo>
                    <a:pt x="21275" y="827"/>
                    <a:pt x="21275" y="114"/>
                    <a:pt x="20889" y="12"/>
                  </a:cubicBezTo>
                  <a:cubicBezTo>
                    <a:pt x="20504" y="-90"/>
                    <a:pt x="19732" y="419"/>
                    <a:pt x="18575" y="2202"/>
                  </a:cubicBezTo>
                  <a:cubicBezTo>
                    <a:pt x="17418" y="3985"/>
                    <a:pt x="15875" y="7042"/>
                    <a:pt x="13561" y="9997"/>
                  </a:cubicBezTo>
                  <a:cubicBezTo>
                    <a:pt x="11246" y="12952"/>
                    <a:pt x="8161" y="15804"/>
                    <a:pt x="6232" y="17536"/>
                  </a:cubicBezTo>
                  <a:cubicBezTo>
                    <a:pt x="4304" y="19268"/>
                    <a:pt x="3532" y="19880"/>
                    <a:pt x="2375" y="20440"/>
                  </a:cubicBezTo>
                  <a:cubicBezTo>
                    <a:pt x="1218" y="21001"/>
                    <a:pt x="-325" y="21510"/>
                    <a:pt x="61" y="21306"/>
                  </a:cubicBezTo>
                  <a:cubicBezTo>
                    <a:pt x="446" y="21102"/>
                    <a:pt x="2761" y="20185"/>
                    <a:pt x="5075" y="192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6804937" y="4650959"/>
              <a:ext cx="262614" cy="50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63" fill="norm" stroke="1" extrusionOk="0">
                  <a:moveTo>
                    <a:pt x="185" y="21363"/>
                  </a:moveTo>
                  <a:cubicBezTo>
                    <a:pt x="12" y="15063"/>
                    <a:pt x="-161" y="8763"/>
                    <a:pt x="271" y="5163"/>
                  </a:cubicBezTo>
                  <a:cubicBezTo>
                    <a:pt x="703" y="1563"/>
                    <a:pt x="1740" y="663"/>
                    <a:pt x="4505" y="213"/>
                  </a:cubicBezTo>
                  <a:cubicBezTo>
                    <a:pt x="7269" y="-237"/>
                    <a:pt x="11762" y="-237"/>
                    <a:pt x="14873" y="2913"/>
                  </a:cubicBezTo>
                  <a:cubicBezTo>
                    <a:pt x="17983" y="6063"/>
                    <a:pt x="19711" y="12363"/>
                    <a:pt x="21439" y="186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6769100" y="5012352"/>
              <a:ext cx="2349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24" y="17486"/>
                    <a:pt x="5449" y="13371"/>
                    <a:pt x="9049" y="9771"/>
                  </a:cubicBezTo>
                  <a:cubicBezTo>
                    <a:pt x="12649" y="6171"/>
                    <a:pt x="17124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7093026" y="4663276"/>
              <a:ext cx="139625" cy="32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382" fill="norm" stroke="1" extrusionOk="0">
                  <a:moveTo>
                    <a:pt x="21266" y="1682"/>
                  </a:moveTo>
                  <a:cubicBezTo>
                    <a:pt x="20621" y="976"/>
                    <a:pt x="19976" y="271"/>
                    <a:pt x="18687" y="59"/>
                  </a:cubicBezTo>
                  <a:cubicBezTo>
                    <a:pt x="17397" y="-153"/>
                    <a:pt x="15463" y="129"/>
                    <a:pt x="12400" y="2176"/>
                  </a:cubicBezTo>
                  <a:cubicBezTo>
                    <a:pt x="9338" y="4223"/>
                    <a:pt x="5147" y="8035"/>
                    <a:pt x="2729" y="11353"/>
                  </a:cubicBezTo>
                  <a:cubicBezTo>
                    <a:pt x="311" y="14671"/>
                    <a:pt x="-334" y="17494"/>
                    <a:pt x="150" y="19188"/>
                  </a:cubicBezTo>
                  <a:cubicBezTo>
                    <a:pt x="633" y="20882"/>
                    <a:pt x="2245" y="21447"/>
                    <a:pt x="5308" y="21376"/>
                  </a:cubicBezTo>
                  <a:cubicBezTo>
                    <a:pt x="8370" y="21306"/>
                    <a:pt x="12884" y="20600"/>
                    <a:pt x="17397" y="198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7249437" y="4752796"/>
              <a:ext cx="199113" cy="210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289" fill="norm" stroke="1" extrusionOk="0">
                  <a:moveTo>
                    <a:pt x="243" y="4411"/>
                  </a:moveTo>
                  <a:cubicBezTo>
                    <a:pt x="15" y="3342"/>
                    <a:pt x="-212" y="2272"/>
                    <a:pt x="356" y="1524"/>
                  </a:cubicBezTo>
                  <a:cubicBezTo>
                    <a:pt x="925" y="775"/>
                    <a:pt x="2289" y="348"/>
                    <a:pt x="3767" y="134"/>
                  </a:cubicBezTo>
                  <a:cubicBezTo>
                    <a:pt x="5245" y="-80"/>
                    <a:pt x="6836" y="-80"/>
                    <a:pt x="7860" y="455"/>
                  </a:cubicBezTo>
                  <a:cubicBezTo>
                    <a:pt x="8883" y="989"/>
                    <a:pt x="9337" y="2059"/>
                    <a:pt x="8769" y="4304"/>
                  </a:cubicBezTo>
                  <a:cubicBezTo>
                    <a:pt x="8201" y="6550"/>
                    <a:pt x="6609" y="9971"/>
                    <a:pt x="5131" y="12538"/>
                  </a:cubicBezTo>
                  <a:cubicBezTo>
                    <a:pt x="3653" y="15104"/>
                    <a:pt x="2289" y="16815"/>
                    <a:pt x="1493" y="18205"/>
                  </a:cubicBezTo>
                  <a:cubicBezTo>
                    <a:pt x="697" y="19595"/>
                    <a:pt x="470" y="20665"/>
                    <a:pt x="1039" y="21092"/>
                  </a:cubicBezTo>
                  <a:cubicBezTo>
                    <a:pt x="1607" y="21520"/>
                    <a:pt x="2971" y="21306"/>
                    <a:pt x="6495" y="19916"/>
                  </a:cubicBezTo>
                  <a:cubicBezTo>
                    <a:pt x="10020" y="18526"/>
                    <a:pt x="15704" y="15960"/>
                    <a:pt x="21388" y="133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7372349" y="4663102"/>
              <a:ext cx="181772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600" fill="norm" stroke="1" extrusionOk="0">
                  <a:moveTo>
                    <a:pt x="10309" y="0"/>
                  </a:moveTo>
                  <a:cubicBezTo>
                    <a:pt x="13255" y="1043"/>
                    <a:pt x="16200" y="2087"/>
                    <a:pt x="18286" y="4174"/>
                  </a:cubicBezTo>
                  <a:cubicBezTo>
                    <a:pt x="20373" y="6261"/>
                    <a:pt x="21600" y="9391"/>
                    <a:pt x="20864" y="12052"/>
                  </a:cubicBezTo>
                  <a:cubicBezTo>
                    <a:pt x="20127" y="14713"/>
                    <a:pt x="17427" y="16904"/>
                    <a:pt x="13623" y="18417"/>
                  </a:cubicBezTo>
                  <a:cubicBezTo>
                    <a:pt x="9818" y="19930"/>
                    <a:pt x="4909" y="207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89843" y="4445989"/>
              <a:ext cx="158876" cy="528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488" fill="norm" stroke="1" extrusionOk="0">
                  <a:moveTo>
                    <a:pt x="3241" y="3147"/>
                  </a:moveTo>
                  <a:cubicBezTo>
                    <a:pt x="2119" y="3405"/>
                    <a:pt x="997" y="3663"/>
                    <a:pt x="857" y="4352"/>
                  </a:cubicBezTo>
                  <a:cubicBezTo>
                    <a:pt x="717" y="5040"/>
                    <a:pt x="1558" y="6159"/>
                    <a:pt x="2540" y="7837"/>
                  </a:cubicBezTo>
                  <a:cubicBezTo>
                    <a:pt x="3522" y="9515"/>
                    <a:pt x="4644" y="11753"/>
                    <a:pt x="5766" y="13990"/>
                  </a:cubicBezTo>
                  <a:cubicBezTo>
                    <a:pt x="6888" y="16228"/>
                    <a:pt x="8010" y="18465"/>
                    <a:pt x="8571" y="19799"/>
                  </a:cubicBezTo>
                  <a:cubicBezTo>
                    <a:pt x="9132" y="21133"/>
                    <a:pt x="9132" y="21563"/>
                    <a:pt x="8992" y="21477"/>
                  </a:cubicBezTo>
                  <a:cubicBezTo>
                    <a:pt x="8852" y="21391"/>
                    <a:pt x="8571" y="20788"/>
                    <a:pt x="7449" y="19110"/>
                  </a:cubicBezTo>
                  <a:cubicBezTo>
                    <a:pt x="6327" y="17432"/>
                    <a:pt x="4363" y="14679"/>
                    <a:pt x="2820" y="11839"/>
                  </a:cubicBezTo>
                  <a:cubicBezTo>
                    <a:pt x="1278" y="8999"/>
                    <a:pt x="156" y="6073"/>
                    <a:pt x="15" y="4137"/>
                  </a:cubicBezTo>
                  <a:cubicBezTo>
                    <a:pt x="-125" y="2200"/>
                    <a:pt x="717" y="1254"/>
                    <a:pt x="1979" y="694"/>
                  </a:cubicBezTo>
                  <a:cubicBezTo>
                    <a:pt x="3241" y="135"/>
                    <a:pt x="4924" y="-37"/>
                    <a:pt x="7309" y="6"/>
                  </a:cubicBezTo>
                  <a:cubicBezTo>
                    <a:pt x="9693" y="49"/>
                    <a:pt x="12779" y="307"/>
                    <a:pt x="15444" y="1039"/>
                  </a:cubicBezTo>
                  <a:cubicBezTo>
                    <a:pt x="18109" y="1770"/>
                    <a:pt x="20353" y="2975"/>
                    <a:pt x="20914" y="4094"/>
                  </a:cubicBezTo>
                  <a:cubicBezTo>
                    <a:pt x="21475" y="5212"/>
                    <a:pt x="20353" y="6245"/>
                    <a:pt x="17828" y="6934"/>
                  </a:cubicBezTo>
                  <a:cubicBezTo>
                    <a:pt x="15304" y="7622"/>
                    <a:pt x="11376" y="7966"/>
                    <a:pt x="8711" y="8095"/>
                  </a:cubicBezTo>
                  <a:cubicBezTo>
                    <a:pt x="6046" y="8224"/>
                    <a:pt x="4644" y="8138"/>
                    <a:pt x="4223" y="7880"/>
                  </a:cubicBezTo>
                  <a:cubicBezTo>
                    <a:pt x="3802" y="7622"/>
                    <a:pt x="4363" y="7192"/>
                    <a:pt x="4924" y="676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234899" y="4656752"/>
              <a:ext cx="215951" cy="271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65" fill="norm" stroke="1" extrusionOk="0">
                  <a:moveTo>
                    <a:pt x="634" y="9544"/>
                  </a:moveTo>
                  <a:cubicBezTo>
                    <a:pt x="214" y="8205"/>
                    <a:pt x="-205" y="6865"/>
                    <a:pt x="110" y="6112"/>
                  </a:cubicBezTo>
                  <a:cubicBezTo>
                    <a:pt x="424" y="5358"/>
                    <a:pt x="1473" y="5191"/>
                    <a:pt x="3570" y="5442"/>
                  </a:cubicBezTo>
                  <a:cubicBezTo>
                    <a:pt x="5667" y="5693"/>
                    <a:pt x="8812" y="6363"/>
                    <a:pt x="10910" y="8540"/>
                  </a:cubicBezTo>
                  <a:cubicBezTo>
                    <a:pt x="13007" y="10716"/>
                    <a:pt x="14055" y="14400"/>
                    <a:pt x="14370" y="16660"/>
                  </a:cubicBezTo>
                  <a:cubicBezTo>
                    <a:pt x="14684" y="18921"/>
                    <a:pt x="14265" y="19758"/>
                    <a:pt x="13531" y="20428"/>
                  </a:cubicBezTo>
                  <a:cubicBezTo>
                    <a:pt x="12797" y="21098"/>
                    <a:pt x="11748" y="21600"/>
                    <a:pt x="11014" y="21433"/>
                  </a:cubicBezTo>
                  <a:cubicBezTo>
                    <a:pt x="10280" y="21265"/>
                    <a:pt x="9861" y="20428"/>
                    <a:pt x="9966" y="17916"/>
                  </a:cubicBezTo>
                  <a:cubicBezTo>
                    <a:pt x="10071" y="15405"/>
                    <a:pt x="10700" y="11219"/>
                    <a:pt x="12692" y="7953"/>
                  </a:cubicBezTo>
                  <a:cubicBezTo>
                    <a:pt x="14684" y="4688"/>
                    <a:pt x="18040" y="2344"/>
                    <a:pt x="21395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564048" y="4396402"/>
              <a:ext cx="204303" cy="490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80" fill="norm" stroke="1" extrusionOk="0">
                  <a:moveTo>
                    <a:pt x="12017" y="556"/>
                  </a:moveTo>
                  <a:cubicBezTo>
                    <a:pt x="11135" y="278"/>
                    <a:pt x="10254" y="0"/>
                    <a:pt x="9372" y="0"/>
                  </a:cubicBezTo>
                  <a:cubicBezTo>
                    <a:pt x="8490" y="0"/>
                    <a:pt x="7609" y="278"/>
                    <a:pt x="6286" y="1576"/>
                  </a:cubicBezTo>
                  <a:cubicBezTo>
                    <a:pt x="4964" y="2874"/>
                    <a:pt x="3201" y="5191"/>
                    <a:pt x="1878" y="8019"/>
                  </a:cubicBezTo>
                  <a:cubicBezTo>
                    <a:pt x="556" y="10846"/>
                    <a:pt x="-326" y="14184"/>
                    <a:pt x="115" y="16548"/>
                  </a:cubicBezTo>
                  <a:cubicBezTo>
                    <a:pt x="556" y="18912"/>
                    <a:pt x="2319" y="20302"/>
                    <a:pt x="6066" y="20951"/>
                  </a:cubicBezTo>
                  <a:cubicBezTo>
                    <a:pt x="9813" y="21600"/>
                    <a:pt x="15543" y="21507"/>
                    <a:pt x="21274" y="2141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863600" y="4415452"/>
              <a:ext cx="107950" cy="497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1379"/>
                    <a:pt x="6776" y="2757"/>
                    <a:pt x="9318" y="5009"/>
                  </a:cubicBezTo>
                  <a:cubicBezTo>
                    <a:pt x="11859" y="7261"/>
                    <a:pt x="13553" y="10386"/>
                    <a:pt x="15035" y="13144"/>
                  </a:cubicBezTo>
                  <a:cubicBezTo>
                    <a:pt x="16518" y="15901"/>
                    <a:pt x="17788" y="18291"/>
                    <a:pt x="18635" y="19716"/>
                  </a:cubicBezTo>
                  <a:cubicBezTo>
                    <a:pt x="19482" y="21140"/>
                    <a:pt x="19906" y="21600"/>
                    <a:pt x="20118" y="21600"/>
                  </a:cubicBezTo>
                  <a:cubicBezTo>
                    <a:pt x="20329" y="21600"/>
                    <a:pt x="20329" y="21140"/>
                    <a:pt x="20541" y="20497"/>
                  </a:cubicBezTo>
                  <a:cubicBezTo>
                    <a:pt x="20753" y="19854"/>
                    <a:pt x="21176" y="19026"/>
                    <a:pt x="21600" y="1819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1067960" y="4447152"/>
              <a:ext cx="360790" cy="343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254" fill="norm" stroke="1" extrusionOk="0">
                  <a:moveTo>
                    <a:pt x="1062" y="5894"/>
                  </a:moveTo>
                  <a:cubicBezTo>
                    <a:pt x="434" y="5763"/>
                    <a:pt x="-194" y="5632"/>
                    <a:pt x="57" y="5436"/>
                  </a:cubicBezTo>
                  <a:cubicBezTo>
                    <a:pt x="308" y="5239"/>
                    <a:pt x="1439" y="4977"/>
                    <a:pt x="3573" y="4257"/>
                  </a:cubicBezTo>
                  <a:cubicBezTo>
                    <a:pt x="5708" y="3537"/>
                    <a:pt x="8848" y="2359"/>
                    <a:pt x="10794" y="1639"/>
                  </a:cubicBezTo>
                  <a:cubicBezTo>
                    <a:pt x="12741" y="919"/>
                    <a:pt x="13494" y="657"/>
                    <a:pt x="14185" y="396"/>
                  </a:cubicBezTo>
                  <a:cubicBezTo>
                    <a:pt x="14876" y="134"/>
                    <a:pt x="15504" y="-128"/>
                    <a:pt x="15880" y="68"/>
                  </a:cubicBezTo>
                  <a:cubicBezTo>
                    <a:pt x="16257" y="265"/>
                    <a:pt x="16383" y="919"/>
                    <a:pt x="15692" y="2425"/>
                  </a:cubicBezTo>
                  <a:cubicBezTo>
                    <a:pt x="15001" y="3930"/>
                    <a:pt x="13494" y="6287"/>
                    <a:pt x="11548" y="8905"/>
                  </a:cubicBezTo>
                  <a:cubicBezTo>
                    <a:pt x="9601" y="11523"/>
                    <a:pt x="7215" y="14403"/>
                    <a:pt x="5646" y="16563"/>
                  </a:cubicBezTo>
                  <a:cubicBezTo>
                    <a:pt x="4076" y="18723"/>
                    <a:pt x="3322" y="20163"/>
                    <a:pt x="3259" y="20817"/>
                  </a:cubicBezTo>
                  <a:cubicBezTo>
                    <a:pt x="3197" y="21472"/>
                    <a:pt x="3825" y="21341"/>
                    <a:pt x="5771" y="20752"/>
                  </a:cubicBezTo>
                  <a:cubicBezTo>
                    <a:pt x="7718" y="20163"/>
                    <a:pt x="10983" y="19116"/>
                    <a:pt x="13306" y="18461"/>
                  </a:cubicBezTo>
                  <a:cubicBezTo>
                    <a:pt x="15629" y="17807"/>
                    <a:pt x="17011" y="17545"/>
                    <a:pt x="18141" y="17414"/>
                  </a:cubicBezTo>
                  <a:cubicBezTo>
                    <a:pt x="19271" y="17283"/>
                    <a:pt x="20150" y="17283"/>
                    <a:pt x="20653" y="17217"/>
                  </a:cubicBezTo>
                  <a:cubicBezTo>
                    <a:pt x="21155" y="17152"/>
                    <a:pt x="21280" y="17021"/>
                    <a:pt x="21406" y="1689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1454150" y="4250352"/>
              <a:ext cx="57150" cy="568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3" fill="norm" stroke="1" extrusionOk="0">
                  <a:moveTo>
                    <a:pt x="0" y="0"/>
                  </a:moveTo>
                  <a:cubicBezTo>
                    <a:pt x="800" y="2088"/>
                    <a:pt x="1600" y="4175"/>
                    <a:pt x="3200" y="6705"/>
                  </a:cubicBezTo>
                  <a:cubicBezTo>
                    <a:pt x="4800" y="9234"/>
                    <a:pt x="7200" y="12205"/>
                    <a:pt x="9200" y="14654"/>
                  </a:cubicBezTo>
                  <a:cubicBezTo>
                    <a:pt x="11200" y="17103"/>
                    <a:pt x="12800" y="19030"/>
                    <a:pt x="14800" y="20155"/>
                  </a:cubicBezTo>
                  <a:cubicBezTo>
                    <a:pt x="16800" y="21279"/>
                    <a:pt x="19200" y="21600"/>
                    <a:pt x="20400" y="21560"/>
                  </a:cubicBezTo>
                  <a:cubicBezTo>
                    <a:pt x="21600" y="21520"/>
                    <a:pt x="21600" y="21118"/>
                    <a:pt x="21600" y="2071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1765300" y="4434502"/>
              <a:ext cx="285750" cy="335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0"/>
                  </a:moveTo>
                  <a:cubicBezTo>
                    <a:pt x="4800" y="1494"/>
                    <a:pt x="9600" y="2989"/>
                    <a:pt x="13040" y="4075"/>
                  </a:cubicBezTo>
                  <a:cubicBezTo>
                    <a:pt x="16480" y="5162"/>
                    <a:pt x="18560" y="5842"/>
                    <a:pt x="19840" y="6453"/>
                  </a:cubicBezTo>
                  <a:cubicBezTo>
                    <a:pt x="21120" y="7064"/>
                    <a:pt x="21600" y="7608"/>
                    <a:pt x="21600" y="8219"/>
                  </a:cubicBezTo>
                  <a:cubicBezTo>
                    <a:pt x="21600" y="8830"/>
                    <a:pt x="21120" y="9509"/>
                    <a:pt x="19280" y="11072"/>
                  </a:cubicBezTo>
                  <a:cubicBezTo>
                    <a:pt x="17440" y="12634"/>
                    <a:pt x="14240" y="15079"/>
                    <a:pt x="11840" y="16777"/>
                  </a:cubicBezTo>
                  <a:cubicBezTo>
                    <a:pt x="9440" y="18475"/>
                    <a:pt x="7840" y="19426"/>
                    <a:pt x="6640" y="20174"/>
                  </a:cubicBezTo>
                  <a:cubicBezTo>
                    <a:pt x="5440" y="20921"/>
                    <a:pt x="4640" y="21464"/>
                    <a:pt x="4560" y="21532"/>
                  </a:cubicBezTo>
                  <a:cubicBezTo>
                    <a:pt x="4480" y="21600"/>
                    <a:pt x="5120" y="21192"/>
                    <a:pt x="6160" y="20649"/>
                  </a:cubicBezTo>
                  <a:cubicBezTo>
                    <a:pt x="7200" y="20106"/>
                    <a:pt x="8640" y="19426"/>
                    <a:pt x="10080" y="1874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2178992" y="4382482"/>
              <a:ext cx="246708" cy="29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50" fill="norm" stroke="1" extrusionOk="0">
                  <a:moveTo>
                    <a:pt x="1580" y="3712"/>
                  </a:moveTo>
                  <a:cubicBezTo>
                    <a:pt x="841" y="3259"/>
                    <a:pt x="103" y="2806"/>
                    <a:pt x="10" y="2277"/>
                  </a:cubicBezTo>
                  <a:cubicBezTo>
                    <a:pt x="-82" y="1749"/>
                    <a:pt x="472" y="1144"/>
                    <a:pt x="1210" y="691"/>
                  </a:cubicBezTo>
                  <a:cubicBezTo>
                    <a:pt x="1949" y="238"/>
                    <a:pt x="2872" y="-64"/>
                    <a:pt x="4256" y="12"/>
                  </a:cubicBezTo>
                  <a:cubicBezTo>
                    <a:pt x="5641" y="87"/>
                    <a:pt x="7487" y="540"/>
                    <a:pt x="8503" y="1900"/>
                  </a:cubicBezTo>
                  <a:cubicBezTo>
                    <a:pt x="9518" y="3259"/>
                    <a:pt x="9703" y="5525"/>
                    <a:pt x="8687" y="8319"/>
                  </a:cubicBezTo>
                  <a:cubicBezTo>
                    <a:pt x="7672" y="11114"/>
                    <a:pt x="5456" y="14437"/>
                    <a:pt x="4072" y="16476"/>
                  </a:cubicBezTo>
                  <a:cubicBezTo>
                    <a:pt x="2687" y="18515"/>
                    <a:pt x="2133" y="19270"/>
                    <a:pt x="1949" y="20026"/>
                  </a:cubicBezTo>
                  <a:cubicBezTo>
                    <a:pt x="1764" y="20781"/>
                    <a:pt x="1949" y="21536"/>
                    <a:pt x="4349" y="21309"/>
                  </a:cubicBezTo>
                  <a:cubicBezTo>
                    <a:pt x="6749" y="21083"/>
                    <a:pt x="11364" y="19874"/>
                    <a:pt x="14595" y="18968"/>
                  </a:cubicBezTo>
                  <a:cubicBezTo>
                    <a:pt x="17826" y="18062"/>
                    <a:pt x="19672" y="17458"/>
                    <a:pt x="21518" y="1685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2368550" y="4205902"/>
              <a:ext cx="153752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600" fill="norm" stroke="1" extrusionOk="0">
                  <a:moveTo>
                    <a:pt x="0" y="0"/>
                  </a:moveTo>
                  <a:cubicBezTo>
                    <a:pt x="4086" y="880"/>
                    <a:pt x="8173" y="1760"/>
                    <a:pt x="11822" y="3440"/>
                  </a:cubicBezTo>
                  <a:cubicBezTo>
                    <a:pt x="15470" y="5120"/>
                    <a:pt x="18681" y="7600"/>
                    <a:pt x="20141" y="10280"/>
                  </a:cubicBezTo>
                  <a:cubicBezTo>
                    <a:pt x="21600" y="12960"/>
                    <a:pt x="21308" y="15840"/>
                    <a:pt x="20724" y="17600"/>
                  </a:cubicBezTo>
                  <a:cubicBezTo>
                    <a:pt x="20141" y="19360"/>
                    <a:pt x="19265" y="20000"/>
                    <a:pt x="17222" y="20480"/>
                  </a:cubicBezTo>
                  <a:cubicBezTo>
                    <a:pt x="15178" y="20960"/>
                    <a:pt x="11968" y="21280"/>
                    <a:pt x="8757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190500" y="5425102"/>
              <a:ext cx="4191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55" y="16200"/>
                    <a:pt x="6109" y="10800"/>
                    <a:pt x="9709" y="7200"/>
                  </a:cubicBezTo>
                  <a:cubicBezTo>
                    <a:pt x="13309" y="3600"/>
                    <a:pt x="1745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215900" y="5621952"/>
              <a:ext cx="381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4400"/>
                    <a:pt x="8400" y="7200"/>
                    <a:pt x="12000" y="3600"/>
                  </a:cubicBezTo>
                  <a:cubicBezTo>
                    <a:pt x="15600" y="0"/>
                    <a:pt x="18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1078965" y="5262748"/>
              <a:ext cx="209570" cy="318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1096" fill="norm" stroke="1" extrusionOk="0">
                  <a:moveTo>
                    <a:pt x="14523" y="3184"/>
                  </a:moveTo>
                  <a:cubicBezTo>
                    <a:pt x="13475" y="2062"/>
                    <a:pt x="12426" y="940"/>
                    <a:pt x="11168" y="379"/>
                  </a:cubicBezTo>
                  <a:cubicBezTo>
                    <a:pt x="9910" y="-182"/>
                    <a:pt x="8442" y="-182"/>
                    <a:pt x="6764" y="800"/>
                  </a:cubicBezTo>
                  <a:cubicBezTo>
                    <a:pt x="5086" y="1782"/>
                    <a:pt x="3199" y="3745"/>
                    <a:pt x="1836" y="6550"/>
                  </a:cubicBezTo>
                  <a:cubicBezTo>
                    <a:pt x="473" y="9356"/>
                    <a:pt x="-366" y="13002"/>
                    <a:pt x="158" y="15667"/>
                  </a:cubicBezTo>
                  <a:cubicBezTo>
                    <a:pt x="683" y="18332"/>
                    <a:pt x="2570" y="20015"/>
                    <a:pt x="4982" y="20717"/>
                  </a:cubicBezTo>
                  <a:cubicBezTo>
                    <a:pt x="7393" y="21418"/>
                    <a:pt x="10329" y="21137"/>
                    <a:pt x="13055" y="19945"/>
                  </a:cubicBezTo>
                  <a:cubicBezTo>
                    <a:pt x="15782" y="18753"/>
                    <a:pt x="18298" y="16649"/>
                    <a:pt x="19661" y="14335"/>
                  </a:cubicBezTo>
                  <a:cubicBezTo>
                    <a:pt x="21024" y="12021"/>
                    <a:pt x="21234" y="9496"/>
                    <a:pt x="19661" y="7602"/>
                  </a:cubicBezTo>
                  <a:cubicBezTo>
                    <a:pt x="18088" y="5709"/>
                    <a:pt x="14733" y="4447"/>
                    <a:pt x="12636" y="3886"/>
                  </a:cubicBezTo>
                  <a:cubicBezTo>
                    <a:pt x="10539" y="3324"/>
                    <a:pt x="9700" y="3465"/>
                    <a:pt x="8861" y="360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1187450" y="5164752"/>
              <a:ext cx="25400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1333"/>
                    <a:pt x="10800" y="2667"/>
                    <a:pt x="9900" y="4889"/>
                  </a:cubicBezTo>
                  <a:cubicBezTo>
                    <a:pt x="9000" y="7111"/>
                    <a:pt x="12600" y="10222"/>
                    <a:pt x="11700" y="13156"/>
                  </a:cubicBezTo>
                  <a:cubicBezTo>
                    <a:pt x="10800" y="16089"/>
                    <a:pt x="5400" y="188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1035050" y="5186665"/>
              <a:ext cx="368300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5577"/>
                  </a:moveTo>
                  <a:cubicBezTo>
                    <a:pt x="3228" y="1977"/>
                    <a:pt x="6455" y="-1623"/>
                    <a:pt x="10055" y="777"/>
                  </a:cubicBezTo>
                  <a:cubicBezTo>
                    <a:pt x="13655" y="3177"/>
                    <a:pt x="17628" y="11577"/>
                    <a:pt x="21600" y="1997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1022350" y="5679102"/>
              <a:ext cx="30480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19059"/>
                  </a:moveTo>
                  <a:cubicBezTo>
                    <a:pt x="3300" y="20329"/>
                    <a:pt x="6600" y="21600"/>
                    <a:pt x="10200" y="18424"/>
                  </a:cubicBezTo>
                  <a:cubicBezTo>
                    <a:pt x="13800" y="15247"/>
                    <a:pt x="17700" y="76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1431677" y="5237002"/>
              <a:ext cx="117723" cy="41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76" fill="norm" stroke="1" extrusionOk="0">
                  <a:moveTo>
                    <a:pt x="21076" y="1512"/>
                  </a:moveTo>
                  <a:cubicBezTo>
                    <a:pt x="20697" y="858"/>
                    <a:pt x="20318" y="203"/>
                    <a:pt x="18802" y="40"/>
                  </a:cubicBezTo>
                  <a:cubicBezTo>
                    <a:pt x="17287" y="-124"/>
                    <a:pt x="14634" y="203"/>
                    <a:pt x="11602" y="1240"/>
                  </a:cubicBezTo>
                  <a:cubicBezTo>
                    <a:pt x="8571" y="2276"/>
                    <a:pt x="5160" y="4021"/>
                    <a:pt x="2887" y="6585"/>
                  </a:cubicBezTo>
                  <a:cubicBezTo>
                    <a:pt x="613" y="9149"/>
                    <a:pt x="-524" y="12531"/>
                    <a:pt x="234" y="15040"/>
                  </a:cubicBezTo>
                  <a:cubicBezTo>
                    <a:pt x="992" y="17549"/>
                    <a:pt x="3644" y="19185"/>
                    <a:pt x="7244" y="20112"/>
                  </a:cubicBezTo>
                  <a:cubicBezTo>
                    <a:pt x="10844" y="21040"/>
                    <a:pt x="15392" y="21258"/>
                    <a:pt x="19939" y="2147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1562100" y="5456852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6200"/>
                    <a:pt x="11631" y="10800"/>
                    <a:pt x="15231" y="7200"/>
                  </a:cubicBezTo>
                  <a:cubicBezTo>
                    <a:pt x="18831" y="3600"/>
                    <a:pt x="2021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1765300" y="5318601"/>
              <a:ext cx="273050" cy="190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0" y="1952"/>
                  </a:moveTo>
                  <a:cubicBezTo>
                    <a:pt x="1674" y="1248"/>
                    <a:pt x="3349" y="543"/>
                    <a:pt x="4605" y="191"/>
                  </a:cubicBezTo>
                  <a:cubicBezTo>
                    <a:pt x="5860" y="-161"/>
                    <a:pt x="6698" y="-161"/>
                    <a:pt x="7451" y="1365"/>
                  </a:cubicBezTo>
                  <a:cubicBezTo>
                    <a:pt x="8205" y="2891"/>
                    <a:pt x="8874" y="5943"/>
                    <a:pt x="8707" y="8526"/>
                  </a:cubicBezTo>
                  <a:cubicBezTo>
                    <a:pt x="8540" y="11109"/>
                    <a:pt x="7535" y="13222"/>
                    <a:pt x="6865" y="15217"/>
                  </a:cubicBezTo>
                  <a:cubicBezTo>
                    <a:pt x="6195" y="17213"/>
                    <a:pt x="5860" y="19091"/>
                    <a:pt x="6195" y="20148"/>
                  </a:cubicBezTo>
                  <a:cubicBezTo>
                    <a:pt x="6530" y="21204"/>
                    <a:pt x="7535" y="21439"/>
                    <a:pt x="10214" y="20735"/>
                  </a:cubicBezTo>
                  <a:cubicBezTo>
                    <a:pt x="12893" y="20030"/>
                    <a:pt x="17247" y="18387"/>
                    <a:pt x="21600" y="1674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091" name="Drawing"/>
          <p:cNvGrpSpPr/>
          <p:nvPr/>
        </p:nvGrpSpPr>
        <p:grpSpPr>
          <a:xfrm>
            <a:off x="1555741" y="6427360"/>
            <a:ext cx="9283631" cy="3213004"/>
            <a:chOff x="0" y="0"/>
            <a:chExt cx="9283629" cy="3213002"/>
          </a:xfrm>
        </p:grpSpPr>
        <p:sp>
          <p:nvSpPr>
            <p:cNvPr id="1986" name="Line"/>
            <p:cNvSpPr/>
            <p:nvPr/>
          </p:nvSpPr>
          <p:spPr>
            <a:xfrm>
              <a:off x="673108" y="2570589"/>
              <a:ext cx="73406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4" y="218"/>
                    <a:pt x="548" y="436"/>
                    <a:pt x="788" y="764"/>
                  </a:cubicBezTo>
                  <a:cubicBezTo>
                    <a:pt x="1028" y="1091"/>
                    <a:pt x="1233" y="1527"/>
                    <a:pt x="1448" y="1855"/>
                  </a:cubicBezTo>
                  <a:cubicBezTo>
                    <a:pt x="1663" y="2182"/>
                    <a:pt x="1887" y="2400"/>
                    <a:pt x="2108" y="2727"/>
                  </a:cubicBezTo>
                  <a:cubicBezTo>
                    <a:pt x="2329" y="3055"/>
                    <a:pt x="2547" y="3491"/>
                    <a:pt x="2781" y="3927"/>
                  </a:cubicBezTo>
                  <a:cubicBezTo>
                    <a:pt x="3015" y="4364"/>
                    <a:pt x="3264" y="4800"/>
                    <a:pt x="3494" y="5127"/>
                  </a:cubicBezTo>
                  <a:cubicBezTo>
                    <a:pt x="3725" y="5455"/>
                    <a:pt x="3936" y="5673"/>
                    <a:pt x="4151" y="6000"/>
                  </a:cubicBezTo>
                  <a:cubicBezTo>
                    <a:pt x="4366" y="6327"/>
                    <a:pt x="4584" y="6764"/>
                    <a:pt x="4815" y="7091"/>
                  </a:cubicBezTo>
                  <a:cubicBezTo>
                    <a:pt x="5045" y="7418"/>
                    <a:pt x="5288" y="7636"/>
                    <a:pt x="5531" y="7964"/>
                  </a:cubicBezTo>
                  <a:cubicBezTo>
                    <a:pt x="5774" y="8291"/>
                    <a:pt x="6017" y="8727"/>
                    <a:pt x="6272" y="9055"/>
                  </a:cubicBezTo>
                  <a:cubicBezTo>
                    <a:pt x="6527" y="9382"/>
                    <a:pt x="6795" y="9600"/>
                    <a:pt x="7022" y="9818"/>
                  </a:cubicBezTo>
                  <a:cubicBezTo>
                    <a:pt x="7250" y="10036"/>
                    <a:pt x="7437" y="10255"/>
                    <a:pt x="7624" y="10473"/>
                  </a:cubicBezTo>
                  <a:cubicBezTo>
                    <a:pt x="7810" y="10691"/>
                    <a:pt x="7997" y="10909"/>
                    <a:pt x="8234" y="11236"/>
                  </a:cubicBezTo>
                  <a:cubicBezTo>
                    <a:pt x="8471" y="11564"/>
                    <a:pt x="8757" y="12000"/>
                    <a:pt x="9003" y="12327"/>
                  </a:cubicBezTo>
                  <a:cubicBezTo>
                    <a:pt x="9249" y="12655"/>
                    <a:pt x="9455" y="12873"/>
                    <a:pt x="9716" y="13200"/>
                  </a:cubicBezTo>
                  <a:cubicBezTo>
                    <a:pt x="9978" y="13527"/>
                    <a:pt x="10296" y="13964"/>
                    <a:pt x="10551" y="14291"/>
                  </a:cubicBezTo>
                  <a:cubicBezTo>
                    <a:pt x="10806" y="14618"/>
                    <a:pt x="10999" y="14836"/>
                    <a:pt x="11199" y="15055"/>
                  </a:cubicBezTo>
                  <a:cubicBezTo>
                    <a:pt x="11398" y="15273"/>
                    <a:pt x="11603" y="15491"/>
                    <a:pt x="11862" y="15709"/>
                  </a:cubicBezTo>
                  <a:cubicBezTo>
                    <a:pt x="12120" y="15927"/>
                    <a:pt x="12432" y="16145"/>
                    <a:pt x="12690" y="16364"/>
                  </a:cubicBezTo>
                  <a:cubicBezTo>
                    <a:pt x="12949" y="16582"/>
                    <a:pt x="13154" y="16800"/>
                    <a:pt x="13422" y="17018"/>
                  </a:cubicBezTo>
                  <a:cubicBezTo>
                    <a:pt x="13690" y="17236"/>
                    <a:pt x="14020" y="17455"/>
                    <a:pt x="14285" y="17673"/>
                  </a:cubicBezTo>
                  <a:cubicBezTo>
                    <a:pt x="14549" y="17891"/>
                    <a:pt x="14749" y="18109"/>
                    <a:pt x="14951" y="18327"/>
                  </a:cubicBezTo>
                  <a:cubicBezTo>
                    <a:pt x="15154" y="18545"/>
                    <a:pt x="15359" y="18764"/>
                    <a:pt x="15618" y="18982"/>
                  </a:cubicBezTo>
                  <a:cubicBezTo>
                    <a:pt x="15876" y="19200"/>
                    <a:pt x="16188" y="19418"/>
                    <a:pt x="16446" y="19527"/>
                  </a:cubicBezTo>
                  <a:cubicBezTo>
                    <a:pt x="16704" y="19636"/>
                    <a:pt x="16910" y="19636"/>
                    <a:pt x="17169" y="19745"/>
                  </a:cubicBezTo>
                  <a:cubicBezTo>
                    <a:pt x="17427" y="19855"/>
                    <a:pt x="17738" y="20073"/>
                    <a:pt x="18031" y="20182"/>
                  </a:cubicBezTo>
                  <a:cubicBezTo>
                    <a:pt x="18324" y="20291"/>
                    <a:pt x="18598" y="20291"/>
                    <a:pt x="18863" y="20291"/>
                  </a:cubicBezTo>
                  <a:cubicBezTo>
                    <a:pt x="19127" y="20291"/>
                    <a:pt x="19383" y="20291"/>
                    <a:pt x="19654" y="20400"/>
                  </a:cubicBezTo>
                  <a:cubicBezTo>
                    <a:pt x="19925" y="20509"/>
                    <a:pt x="20211" y="20727"/>
                    <a:pt x="20498" y="20945"/>
                  </a:cubicBezTo>
                  <a:cubicBezTo>
                    <a:pt x="20784" y="21164"/>
                    <a:pt x="21071" y="21382"/>
                    <a:pt x="21254" y="21491"/>
                  </a:cubicBezTo>
                  <a:cubicBezTo>
                    <a:pt x="21438" y="21600"/>
                    <a:pt x="2151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3905258" y="1649839"/>
              <a:ext cx="31751" cy="132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138"/>
                    <a:pt x="8640" y="276"/>
                    <a:pt x="10800" y="726"/>
                  </a:cubicBezTo>
                  <a:cubicBezTo>
                    <a:pt x="12960" y="1175"/>
                    <a:pt x="12960" y="1935"/>
                    <a:pt x="12960" y="3093"/>
                  </a:cubicBezTo>
                  <a:cubicBezTo>
                    <a:pt x="12960" y="4251"/>
                    <a:pt x="12960" y="5806"/>
                    <a:pt x="12960" y="7258"/>
                  </a:cubicBezTo>
                  <a:cubicBezTo>
                    <a:pt x="12960" y="8709"/>
                    <a:pt x="12960" y="10057"/>
                    <a:pt x="14400" y="11336"/>
                  </a:cubicBezTo>
                  <a:cubicBezTo>
                    <a:pt x="15840" y="12614"/>
                    <a:pt x="18720" y="13824"/>
                    <a:pt x="20160" y="15137"/>
                  </a:cubicBezTo>
                  <a:cubicBezTo>
                    <a:pt x="21600" y="16451"/>
                    <a:pt x="21600" y="17868"/>
                    <a:pt x="20880" y="18904"/>
                  </a:cubicBezTo>
                  <a:cubicBezTo>
                    <a:pt x="20160" y="19941"/>
                    <a:pt x="18720" y="20598"/>
                    <a:pt x="17280" y="21012"/>
                  </a:cubicBezTo>
                  <a:cubicBezTo>
                    <a:pt x="15840" y="21427"/>
                    <a:pt x="14400" y="21600"/>
                    <a:pt x="14400" y="21600"/>
                  </a:cubicBezTo>
                  <a:cubicBezTo>
                    <a:pt x="14400" y="21600"/>
                    <a:pt x="15840" y="21427"/>
                    <a:pt x="17280" y="21324"/>
                  </a:cubicBezTo>
                  <a:cubicBezTo>
                    <a:pt x="18720" y="21220"/>
                    <a:pt x="20160" y="21185"/>
                    <a:pt x="21600" y="211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3953620" y="2957376"/>
              <a:ext cx="191012" cy="25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208" fill="norm" stroke="1" extrusionOk="0">
                  <a:moveTo>
                    <a:pt x="14203" y="10056"/>
                  </a:moveTo>
                  <a:cubicBezTo>
                    <a:pt x="14203" y="9178"/>
                    <a:pt x="14203" y="8300"/>
                    <a:pt x="14319" y="7159"/>
                  </a:cubicBezTo>
                  <a:cubicBezTo>
                    <a:pt x="14435" y="6017"/>
                    <a:pt x="14668" y="4612"/>
                    <a:pt x="13855" y="3910"/>
                  </a:cubicBezTo>
                  <a:cubicBezTo>
                    <a:pt x="13042" y="3208"/>
                    <a:pt x="11184" y="3208"/>
                    <a:pt x="8977" y="4173"/>
                  </a:cubicBezTo>
                  <a:cubicBezTo>
                    <a:pt x="6771" y="5139"/>
                    <a:pt x="4216" y="7071"/>
                    <a:pt x="2474" y="9530"/>
                  </a:cubicBezTo>
                  <a:cubicBezTo>
                    <a:pt x="732" y="11988"/>
                    <a:pt x="-197" y="14973"/>
                    <a:pt x="35" y="17169"/>
                  </a:cubicBezTo>
                  <a:cubicBezTo>
                    <a:pt x="268" y="19364"/>
                    <a:pt x="1661" y="20769"/>
                    <a:pt x="4100" y="21120"/>
                  </a:cubicBezTo>
                  <a:cubicBezTo>
                    <a:pt x="6538" y="21471"/>
                    <a:pt x="10022" y="20769"/>
                    <a:pt x="13158" y="19100"/>
                  </a:cubicBezTo>
                  <a:cubicBezTo>
                    <a:pt x="16293" y="17432"/>
                    <a:pt x="19080" y="14798"/>
                    <a:pt x="20242" y="11725"/>
                  </a:cubicBezTo>
                  <a:cubicBezTo>
                    <a:pt x="21403" y="8651"/>
                    <a:pt x="20938" y="5139"/>
                    <a:pt x="20358" y="3032"/>
                  </a:cubicBezTo>
                  <a:cubicBezTo>
                    <a:pt x="19777" y="925"/>
                    <a:pt x="19080" y="222"/>
                    <a:pt x="17803" y="47"/>
                  </a:cubicBezTo>
                  <a:cubicBezTo>
                    <a:pt x="16526" y="-129"/>
                    <a:pt x="14668" y="222"/>
                    <a:pt x="12809" y="5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1549408" y="1453933"/>
              <a:ext cx="6305551" cy="1211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3" fill="norm" stroke="1" extrusionOk="0">
                  <a:moveTo>
                    <a:pt x="0" y="19547"/>
                  </a:moveTo>
                  <a:cubicBezTo>
                    <a:pt x="247" y="19547"/>
                    <a:pt x="493" y="19547"/>
                    <a:pt x="750" y="19566"/>
                  </a:cubicBezTo>
                  <a:cubicBezTo>
                    <a:pt x="1008" y="19585"/>
                    <a:pt x="1276" y="19623"/>
                    <a:pt x="1541" y="19623"/>
                  </a:cubicBezTo>
                  <a:cubicBezTo>
                    <a:pt x="1805" y="19623"/>
                    <a:pt x="2066" y="19585"/>
                    <a:pt x="2277" y="19510"/>
                  </a:cubicBezTo>
                  <a:cubicBezTo>
                    <a:pt x="2487" y="19434"/>
                    <a:pt x="2647" y="19321"/>
                    <a:pt x="2817" y="19152"/>
                  </a:cubicBezTo>
                  <a:cubicBezTo>
                    <a:pt x="2987" y="18982"/>
                    <a:pt x="3169" y="18756"/>
                    <a:pt x="3335" y="18492"/>
                  </a:cubicBezTo>
                  <a:cubicBezTo>
                    <a:pt x="3502" y="18228"/>
                    <a:pt x="3654" y="17926"/>
                    <a:pt x="3799" y="17549"/>
                  </a:cubicBezTo>
                  <a:cubicBezTo>
                    <a:pt x="3944" y="17173"/>
                    <a:pt x="4082" y="16720"/>
                    <a:pt x="4213" y="16230"/>
                  </a:cubicBezTo>
                  <a:cubicBezTo>
                    <a:pt x="4343" y="15740"/>
                    <a:pt x="4466" y="15212"/>
                    <a:pt x="4572" y="14703"/>
                  </a:cubicBezTo>
                  <a:cubicBezTo>
                    <a:pt x="4677" y="14195"/>
                    <a:pt x="4764" y="13704"/>
                    <a:pt x="4862" y="13064"/>
                  </a:cubicBezTo>
                  <a:cubicBezTo>
                    <a:pt x="4960" y="12423"/>
                    <a:pt x="5068" y="11631"/>
                    <a:pt x="5173" y="10953"/>
                  </a:cubicBezTo>
                  <a:cubicBezTo>
                    <a:pt x="5279" y="10274"/>
                    <a:pt x="5380" y="9709"/>
                    <a:pt x="5489" y="9068"/>
                  </a:cubicBezTo>
                  <a:cubicBezTo>
                    <a:pt x="5598" y="8427"/>
                    <a:pt x="5714" y="7711"/>
                    <a:pt x="5811" y="7145"/>
                  </a:cubicBezTo>
                  <a:cubicBezTo>
                    <a:pt x="5909" y="6580"/>
                    <a:pt x="5989" y="6165"/>
                    <a:pt x="6094" y="5732"/>
                  </a:cubicBezTo>
                  <a:cubicBezTo>
                    <a:pt x="6199" y="5298"/>
                    <a:pt x="6330" y="4846"/>
                    <a:pt x="6479" y="4318"/>
                  </a:cubicBezTo>
                  <a:cubicBezTo>
                    <a:pt x="6627" y="3790"/>
                    <a:pt x="6794" y="3187"/>
                    <a:pt x="6921" y="2678"/>
                  </a:cubicBezTo>
                  <a:cubicBezTo>
                    <a:pt x="7048" y="2169"/>
                    <a:pt x="7135" y="1755"/>
                    <a:pt x="7236" y="1378"/>
                  </a:cubicBezTo>
                  <a:cubicBezTo>
                    <a:pt x="7338" y="1001"/>
                    <a:pt x="7454" y="662"/>
                    <a:pt x="7595" y="417"/>
                  </a:cubicBezTo>
                  <a:cubicBezTo>
                    <a:pt x="7737" y="171"/>
                    <a:pt x="7903" y="21"/>
                    <a:pt x="8059" y="2"/>
                  </a:cubicBezTo>
                  <a:cubicBezTo>
                    <a:pt x="8215" y="-17"/>
                    <a:pt x="8360" y="96"/>
                    <a:pt x="8512" y="303"/>
                  </a:cubicBezTo>
                  <a:cubicBezTo>
                    <a:pt x="8665" y="511"/>
                    <a:pt x="8824" y="812"/>
                    <a:pt x="8955" y="1095"/>
                  </a:cubicBezTo>
                  <a:cubicBezTo>
                    <a:pt x="9085" y="1378"/>
                    <a:pt x="9187" y="1642"/>
                    <a:pt x="9321" y="2019"/>
                  </a:cubicBezTo>
                  <a:cubicBezTo>
                    <a:pt x="9455" y="2396"/>
                    <a:pt x="9622" y="2886"/>
                    <a:pt x="9781" y="3413"/>
                  </a:cubicBezTo>
                  <a:cubicBezTo>
                    <a:pt x="9941" y="3941"/>
                    <a:pt x="10093" y="4507"/>
                    <a:pt x="10224" y="4997"/>
                  </a:cubicBezTo>
                  <a:cubicBezTo>
                    <a:pt x="10354" y="5487"/>
                    <a:pt x="10463" y="5901"/>
                    <a:pt x="10568" y="6429"/>
                  </a:cubicBezTo>
                  <a:cubicBezTo>
                    <a:pt x="10673" y="6957"/>
                    <a:pt x="10775" y="7598"/>
                    <a:pt x="10887" y="8238"/>
                  </a:cubicBezTo>
                  <a:cubicBezTo>
                    <a:pt x="10999" y="8879"/>
                    <a:pt x="11123" y="9520"/>
                    <a:pt x="11224" y="10048"/>
                  </a:cubicBezTo>
                  <a:cubicBezTo>
                    <a:pt x="11326" y="10576"/>
                    <a:pt x="11405" y="10990"/>
                    <a:pt x="11485" y="11424"/>
                  </a:cubicBezTo>
                  <a:cubicBezTo>
                    <a:pt x="11565" y="11857"/>
                    <a:pt x="11645" y="12310"/>
                    <a:pt x="11743" y="12781"/>
                  </a:cubicBezTo>
                  <a:cubicBezTo>
                    <a:pt x="11840" y="13252"/>
                    <a:pt x="11956" y="13742"/>
                    <a:pt x="12094" y="14195"/>
                  </a:cubicBezTo>
                  <a:cubicBezTo>
                    <a:pt x="12232" y="14647"/>
                    <a:pt x="12392" y="15062"/>
                    <a:pt x="12551" y="15495"/>
                  </a:cubicBezTo>
                  <a:cubicBezTo>
                    <a:pt x="12711" y="15929"/>
                    <a:pt x="12870" y="16381"/>
                    <a:pt x="13033" y="16833"/>
                  </a:cubicBezTo>
                  <a:cubicBezTo>
                    <a:pt x="13196" y="17286"/>
                    <a:pt x="13363" y="17738"/>
                    <a:pt x="13530" y="18096"/>
                  </a:cubicBezTo>
                  <a:cubicBezTo>
                    <a:pt x="13697" y="18454"/>
                    <a:pt x="13863" y="18718"/>
                    <a:pt x="14023" y="18963"/>
                  </a:cubicBezTo>
                  <a:cubicBezTo>
                    <a:pt x="14182" y="19208"/>
                    <a:pt x="14335" y="19434"/>
                    <a:pt x="14531" y="19642"/>
                  </a:cubicBezTo>
                  <a:cubicBezTo>
                    <a:pt x="14726" y="19849"/>
                    <a:pt x="14966" y="20037"/>
                    <a:pt x="15219" y="20151"/>
                  </a:cubicBezTo>
                  <a:cubicBezTo>
                    <a:pt x="15473" y="20264"/>
                    <a:pt x="15741" y="20301"/>
                    <a:pt x="16039" y="20320"/>
                  </a:cubicBezTo>
                  <a:cubicBezTo>
                    <a:pt x="16336" y="20339"/>
                    <a:pt x="16662" y="20339"/>
                    <a:pt x="16970" y="20358"/>
                  </a:cubicBezTo>
                  <a:cubicBezTo>
                    <a:pt x="17279" y="20377"/>
                    <a:pt x="17569" y="20414"/>
                    <a:pt x="17804" y="20471"/>
                  </a:cubicBezTo>
                  <a:cubicBezTo>
                    <a:pt x="18040" y="20528"/>
                    <a:pt x="18221" y="20603"/>
                    <a:pt x="18435" y="20697"/>
                  </a:cubicBezTo>
                  <a:cubicBezTo>
                    <a:pt x="18649" y="20791"/>
                    <a:pt x="18895" y="20904"/>
                    <a:pt x="19160" y="20999"/>
                  </a:cubicBezTo>
                  <a:cubicBezTo>
                    <a:pt x="19425" y="21093"/>
                    <a:pt x="19708" y="21168"/>
                    <a:pt x="19972" y="21225"/>
                  </a:cubicBezTo>
                  <a:cubicBezTo>
                    <a:pt x="20237" y="21281"/>
                    <a:pt x="20483" y="21319"/>
                    <a:pt x="20715" y="21319"/>
                  </a:cubicBezTo>
                  <a:cubicBezTo>
                    <a:pt x="20947" y="21319"/>
                    <a:pt x="21165" y="21281"/>
                    <a:pt x="21310" y="21319"/>
                  </a:cubicBezTo>
                  <a:cubicBezTo>
                    <a:pt x="21455" y="21357"/>
                    <a:pt x="21527" y="21470"/>
                    <a:pt x="21600" y="215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7550158" y="2214989"/>
              <a:ext cx="5969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72" y="20774"/>
                    <a:pt x="2145" y="19948"/>
                    <a:pt x="3715" y="18295"/>
                  </a:cubicBezTo>
                  <a:cubicBezTo>
                    <a:pt x="5285" y="16643"/>
                    <a:pt x="7353" y="14164"/>
                    <a:pt x="9498" y="11862"/>
                  </a:cubicBezTo>
                  <a:cubicBezTo>
                    <a:pt x="11643" y="9561"/>
                    <a:pt x="13864" y="7436"/>
                    <a:pt x="15894" y="5489"/>
                  </a:cubicBezTo>
                  <a:cubicBezTo>
                    <a:pt x="17923" y="3541"/>
                    <a:pt x="19762" y="17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8058158" y="2119739"/>
              <a:ext cx="18955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0" y="10368"/>
                  </a:moveTo>
                  <a:cubicBezTo>
                    <a:pt x="1187" y="7488"/>
                    <a:pt x="2374" y="4608"/>
                    <a:pt x="4629" y="2736"/>
                  </a:cubicBezTo>
                  <a:cubicBezTo>
                    <a:pt x="6884" y="864"/>
                    <a:pt x="10207" y="0"/>
                    <a:pt x="13055" y="0"/>
                  </a:cubicBezTo>
                  <a:cubicBezTo>
                    <a:pt x="15903" y="0"/>
                    <a:pt x="18277" y="864"/>
                    <a:pt x="19701" y="2736"/>
                  </a:cubicBezTo>
                  <a:cubicBezTo>
                    <a:pt x="21125" y="4608"/>
                    <a:pt x="21600" y="7488"/>
                    <a:pt x="21007" y="10800"/>
                  </a:cubicBezTo>
                  <a:cubicBezTo>
                    <a:pt x="20413" y="14112"/>
                    <a:pt x="18752" y="17856"/>
                    <a:pt x="1709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8496308" y="1701774"/>
              <a:ext cx="151895" cy="449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45" fill="norm" stroke="1" extrusionOk="0">
                  <a:moveTo>
                    <a:pt x="20700" y="6910"/>
                  </a:moveTo>
                  <a:cubicBezTo>
                    <a:pt x="21000" y="5195"/>
                    <a:pt x="21300" y="3479"/>
                    <a:pt x="21450" y="2368"/>
                  </a:cubicBezTo>
                  <a:cubicBezTo>
                    <a:pt x="21600" y="1258"/>
                    <a:pt x="21600" y="753"/>
                    <a:pt x="20850" y="400"/>
                  </a:cubicBezTo>
                  <a:cubicBezTo>
                    <a:pt x="20100" y="47"/>
                    <a:pt x="18600" y="-155"/>
                    <a:pt x="16350" y="148"/>
                  </a:cubicBezTo>
                  <a:cubicBezTo>
                    <a:pt x="14100" y="451"/>
                    <a:pt x="11100" y="1258"/>
                    <a:pt x="8850" y="3125"/>
                  </a:cubicBezTo>
                  <a:cubicBezTo>
                    <a:pt x="6600" y="4993"/>
                    <a:pt x="5100" y="7920"/>
                    <a:pt x="4050" y="10897"/>
                  </a:cubicBezTo>
                  <a:cubicBezTo>
                    <a:pt x="3000" y="13875"/>
                    <a:pt x="2400" y="16903"/>
                    <a:pt x="1800" y="18669"/>
                  </a:cubicBezTo>
                  <a:cubicBezTo>
                    <a:pt x="1200" y="20436"/>
                    <a:pt x="600" y="20940"/>
                    <a:pt x="0" y="214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8420108" y="1981034"/>
              <a:ext cx="203201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150" y="12302"/>
                    <a:pt x="6300" y="4448"/>
                    <a:pt x="9900" y="1502"/>
                  </a:cubicBezTo>
                  <a:cubicBezTo>
                    <a:pt x="13500" y="-1443"/>
                    <a:pt x="1755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8588295" y="2069733"/>
              <a:ext cx="162014" cy="138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11" fill="norm" stroke="1" extrusionOk="0">
                  <a:moveTo>
                    <a:pt x="1274" y="4786"/>
                  </a:moveTo>
                  <a:cubicBezTo>
                    <a:pt x="4640" y="3150"/>
                    <a:pt x="8006" y="1513"/>
                    <a:pt x="10390" y="695"/>
                  </a:cubicBezTo>
                  <a:cubicBezTo>
                    <a:pt x="12775" y="-123"/>
                    <a:pt x="14177" y="-123"/>
                    <a:pt x="15580" y="204"/>
                  </a:cubicBezTo>
                  <a:cubicBezTo>
                    <a:pt x="16983" y="532"/>
                    <a:pt x="18385" y="1186"/>
                    <a:pt x="18526" y="2822"/>
                  </a:cubicBezTo>
                  <a:cubicBezTo>
                    <a:pt x="18666" y="4459"/>
                    <a:pt x="17544" y="7077"/>
                    <a:pt x="14598" y="9859"/>
                  </a:cubicBezTo>
                  <a:cubicBezTo>
                    <a:pt x="11653" y="12641"/>
                    <a:pt x="6884" y="15586"/>
                    <a:pt x="3939" y="17550"/>
                  </a:cubicBezTo>
                  <a:cubicBezTo>
                    <a:pt x="993" y="19513"/>
                    <a:pt x="-129" y="20495"/>
                    <a:pt x="11" y="20986"/>
                  </a:cubicBezTo>
                  <a:cubicBezTo>
                    <a:pt x="152" y="21477"/>
                    <a:pt x="1554" y="21477"/>
                    <a:pt x="5341" y="21313"/>
                  </a:cubicBezTo>
                  <a:cubicBezTo>
                    <a:pt x="9128" y="21150"/>
                    <a:pt x="15300" y="20822"/>
                    <a:pt x="21471" y="204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8859205" y="1800935"/>
              <a:ext cx="166270" cy="248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349" fill="norm" stroke="1" extrusionOk="0">
                  <a:moveTo>
                    <a:pt x="20681" y="3379"/>
                  </a:moveTo>
                  <a:cubicBezTo>
                    <a:pt x="20947" y="2109"/>
                    <a:pt x="21214" y="838"/>
                    <a:pt x="20414" y="294"/>
                  </a:cubicBezTo>
                  <a:cubicBezTo>
                    <a:pt x="19614" y="-251"/>
                    <a:pt x="17747" y="-69"/>
                    <a:pt x="14947" y="1110"/>
                  </a:cubicBezTo>
                  <a:cubicBezTo>
                    <a:pt x="12147" y="2290"/>
                    <a:pt x="8414" y="4468"/>
                    <a:pt x="5614" y="7282"/>
                  </a:cubicBezTo>
                  <a:cubicBezTo>
                    <a:pt x="2814" y="10095"/>
                    <a:pt x="947" y="13544"/>
                    <a:pt x="281" y="15813"/>
                  </a:cubicBezTo>
                  <a:cubicBezTo>
                    <a:pt x="-386" y="18082"/>
                    <a:pt x="147" y="19171"/>
                    <a:pt x="1747" y="19897"/>
                  </a:cubicBezTo>
                  <a:cubicBezTo>
                    <a:pt x="3347" y="20623"/>
                    <a:pt x="6014" y="20986"/>
                    <a:pt x="8681" y="213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9004308" y="1879382"/>
              <a:ext cx="190501" cy="100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3850"/>
                  </a:moveTo>
                  <a:cubicBezTo>
                    <a:pt x="720" y="2050"/>
                    <a:pt x="1440" y="250"/>
                    <a:pt x="2280" y="25"/>
                  </a:cubicBezTo>
                  <a:cubicBezTo>
                    <a:pt x="3120" y="-200"/>
                    <a:pt x="4080" y="1150"/>
                    <a:pt x="4920" y="2950"/>
                  </a:cubicBezTo>
                  <a:cubicBezTo>
                    <a:pt x="5760" y="4750"/>
                    <a:pt x="6480" y="7000"/>
                    <a:pt x="6840" y="9250"/>
                  </a:cubicBezTo>
                  <a:cubicBezTo>
                    <a:pt x="7200" y="11500"/>
                    <a:pt x="7200" y="13750"/>
                    <a:pt x="6600" y="15325"/>
                  </a:cubicBezTo>
                  <a:cubicBezTo>
                    <a:pt x="6000" y="16900"/>
                    <a:pt x="4800" y="17800"/>
                    <a:pt x="3600" y="18025"/>
                  </a:cubicBezTo>
                  <a:cubicBezTo>
                    <a:pt x="2400" y="18250"/>
                    <a:pt x="1200" y="17800"/>
                    <a:pt x="1200" y="17125"/>
                  </a:cubicBezTo>
                  <a:cubicBezTo>
                    <a:pt x="1200" y="16450"/>
                    <a:pt x="2400" y="15550"/>
                    <a:pt x="4320" y="14425"/>
                  </a:cubicBezTo>
                  <a:cubicBezTo>
                    <a:pt x="6240" y="13300"/>
                    <a:pt x="8880" y="11950"/>
                    <a:pt x="10680" y="10375"/>
                  </a:cubicBezTo>
                  <a:cubicBezTo>
                    <a:pt x="12480" y="8800"/>
                    <a:pt x="13440" y="7000"/>
                    <a:pt x="13320" y="5875"/>
                  </a:cubicBezTo>
                  <a:cubicBezTo>
                    <a:pt x="13200" y="4750"/>
                    <a:pt x="12000" y="4300"/>
                    <a:pt x="10920" y="4750"/>
                  </a:cubicBezTo>
                  <a:cubicBezTo>
                    <a:pt x="9840" y="5200"/>
                    <a:pt x="8880" y="6550"/>
                    <a:pt x="8280" y="8350"/>
                  </a:cubicBezTo>
                  <a:cubicBezTo>
                    <a:pt x="7680" y="10150"/>
                    <a:pt x="7440" y="12400"/>
                    <a:pt x="9720" y="14650"/>
                  </a:cubicBezTo>
                  <a:cubicBezTo>
                    <a:pt x="12000" y="16900"/>
                    <a:pt x="16800" y="19150"/>
                    <a:pt x="21600" y="21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9175758" y="1808589"/>
              <a:ext cx="107872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2945"/>
                    <a:pt x="21600" y="5891"/>
                    <a:pt x="19440" y="9491"/>
                  </a:cubicBezTo>
                  <a:cubicBezTo>
                    <a:pt x="17280" y="13091"/>
                    <a:pt x="8640" y="173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3879858" y="1148189"/>
              <a:ext cx="44451" cy="64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482"/>
                    <a:pt x="15429" y="2965"/>
                    <a:pt x="13371" y="4694"/>
                  </a:cubicBezTo>
                  <a:cubicBezTo>
                    <a:pt x="11314" y="6424"/>
                    <a:pt x="10286" y="8400"/>
                    <a:pt x="8743" y="10200"/>
                  </a:cubicBezTo>
                  <a:cubicBezTo>
                    <a:pt x="7200" y="12000"/>
                    <a:pt x="5143" y="13624"/>
                    <a:pt x="3600" y="15176"/>
                  </a:cubicBezTo>
                  <a:cubicBezTo>
                    <a:pt x="2057" y="16729"/>
                    <a:pt x="1029" y="18212"/>
                    <a:pt x="514" y="19271"/>
                  </a:cubicBezTo>
                  <a:cubicBezTo>
                    <a:pt x="0" y="20329"/>
                    <a:pt x="0" y="209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3873508" y="1376789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3892558" y="1097389"/>
              <a:ext cx="41536" cy="774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600" fill="norm" stroke="1" extrusionOk="0">
                  <a:moveTo>
                    <a:pt x="19440" y="0"/>
                  </a:moveTo>
                  <a:cubicBezTo>
                    <a:pt x="18360" y="649"/>
                    <a:pt x="17280" y="1298"/>
                    <a:pt x="17820" y="2567"/>
                  </a:cubicBezTo>
                  <a:cubicBezTo>
                    <a:pt x="18360" y="3836"/>
                    <a:pt x="20520" y="5725"/>
                    <a:pt x="21060" y="7643"/>
                  </a:cubicBezTo>
                  <a:cubicBezTo>
                    <a:pt x="21600" y="9561"/>
                    <a:pt x="20520" y="11508"/>
                    <a:pt x="17280" y="13161"/>
                  </a:cubicBezTo>
                  <a:cubicBezTo>
                    <a:pt x="14040" y="14813"/>
                    <a:pt x="8640" y="16170"/>
                    <a:pt x="5400" y="17528"/>
                  </a:cubicBezTo>
                  <a:cubicBezTo>
                    <a:pt x="2160" y="18885"/>
                    <a:pt x="1080" y="202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4807599" y="2596985"/>
              <a:ext cx="56510" cy="272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521" fill="norm" stroke="1" extrusionOk="0">
                  <a:moveTo>
                    <a:pt x="21358" y="1930"/>
                  </a:moveTo>
                  <a:cubicBezTo>
                    <a:pt x="19758" y="926"/>
                    <a:pt x="18158" y="-79"/>
                    <a:pt x="17358" y="5"/>
                  </a:cubicBezTo>
                  <a:cubicBezTo>
                    <a:pt x="16558" y="88"/>
                    <a:pt x="16558" y="1261"/>
                    <a:pt x="15758" y="3688"/>
                  </a:cubicBezTo>
                  <a:cubicBezTo>
                    <a:pt x="14958" y="6116"/>
                    <a:pt x="13358" y="9800"/>
                    <a:pt x="12558" y="12061"/>
                  </a:cubicBezTo>
                  <a:cubicBezTo>
                    <a:pt x="11758" y="14321"/>
                    <a:pt x="11758" y="15158"/>
                    <a:pt x="11358" y="15074"/>
                  </a:cubicBezTo>
                  <a:cubicBezTo>
                    <a:pt x="10958" y="14991"/>
                    <a:pt x="10158" y="13986"/>
                    <a:pt x="8958" y="12395"/>
                  </a:cubicBezTo>
                  <a:cubicBezTo>
                    <a:pt x="7758" y="10805"/>
                    <a:pt x="6158" y="8628"/>
                    <a:pt x="4558" y="6786"/>
                  </a:cubicBezTo>
                  <a:cubicBezTo>
                    <a:pt x="2958" y="4944"/>
                    <a:pt x="1358" y="3437"/>
                    <a:pt x="558" y="3270"/>
                  </a:cubicBezTo>
                  <a:cubicBezTo>
                    <a:pt x="-242" y="3102"/>
                    <a:pt x="-242" y="4274"/>
                    <a:pt x="958" y="7037"/>
                  </a:cubicBezTo>
                  <a:cubicBezTo>
                    <a:pt x="2158" y="9800"/>
                    <a:pt x="4558" y="14154"/>
                    <a:pt x="6958" y="16833"/>
                  </a:cubicBezTo>
                  <a:cubicBezTo>
                    <a:pt x="9358" y="19512"/>
                    <a:pt x="11758" y="20516"/>
                    <a:pt x="14158" y="215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4825424" y="2946886"/>
              <a:ext cx="286335" cy="184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178" fill="norm" stroke="1" extrusionOk="0">
                  <a:moveTo>
                    <a:pt x="989" y="4908"/>
                  </a:moveTo>
                  <a:cubicBezTo>
                    <a:pt x="359" y="4180"/>
                    <a:pt x="-272" y="3451"/>
                    <a:pt x="122" y="2602"/>
                  </a:cubicBezTo>
                  <a:cubicBezTo>
                    <a:pt x="516" y="1753"/>
                    <a:pt x="1935" y="782"/>
                    <a:pt x="3433" y="296"/>
                  </a:cubicBezTo>
                  <a:cubicBezTo>
                    <a:pt x="4931" y="-189"/>
                    <a:pt x="6508" y="-189"/>
                    <a:pt x="7611" y="1146"/>
                  </a:cubicBezTo>
                  <a:cubicBezTo>
                    <a:pt x="8715" y="2481"/>
                    <a:pt x="9346" y="5150"/>
                    <a:pt x="8636" y="8184"/>
                  </a:cubicBezTo>
                  <a:cubicBezTo>
                    <a:pt x="7927" y="11218"/>
                    <a:pt x="5877" y="14615"/>
                    <a:pt x="4379" y="16921"/>
                  </a:cubicBezTo>
                  <a:cubicBezTo>
                    <a:pt x="2881" y="19227"/>
                    <a:pt x="1935" y="20440"/>
                    <a:pt x="1935" y="20926"/>
                  </a:cubicBezTo>
                  <a:cubicBezTo>
                    <a:pt x="1935" y="21411"/>
                    <a:pt x="2881" y="21168"/>
                    <a:pt x="5483" y="20440"/>
                  </a:cubicBezTo>
                  <a:cubicBezTo>
                    <a:pt x="8084" y="19712"/>
                    <a:pt x="12341" y="18499"/>
                    <a:pt x="15258" y="17771"/>
                  </a:cubicBezTo>
                  <a:cubicBezTo>
                    <a:pt x="18175" y="17042"/>
                    <a:pt x="19751" y="16800"/>
                    <a:pt x="21328" y="165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4819658" y="2043539"/>
              <a:ext cx="22507" cy="6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17673" y="0"/>
                  </a:moveTo>
                  <a:cubicBezTo>
                    <a:pt x="19636" y="2304"/>
                    <a:pt x="21600" y="4608"/>
                    <a:pt x="20618" y="7020"/>
                  </a:cubicBezTo>
                  <a:cubicBezTo>
                    <a:pt x="19636" y="9432"/>
                    <a:pt x="15709" y="11952"/>
                    <a:pt x="11782" y="14004"/>
                  </a:cubicBezTo>
                  <a:cubicBezTo>
                    <a:pt x="7855" y="16056"/>
                    <a:pt x="3927" y="17640"/>
                    <a:pt x="1964" y="18828"/>
                  </a:cubicBezTo>
                  <a:cubicBezTo>
                    <a:pt x="0" y="20016"/>
                    <a:pt x="0" y="208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2571758" y="2335639"/>
              <a:ext cx="1968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13" y="3600"/>
                    <a:pt x="16026" y="7200"/>
                    <a:pt x="12426" y="10800"/>
                  </a:cubicBezTo>
                  <a:cubicBezTo>
                    <a:pt x="8826" y="14400"/>
                    <a:pt x="4413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2844808" y="1980039"/>
              <a:ext cx="463551" cy="743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21600" y="0"/>
                  </a:moveTo>
                  <a:cubicBezTo>
                    <a:pt x="20318" y="1227"/>
                    <a:pt x="19036" y="2455"/>
                    <a:pt x="17704" y="3958"/>
                  </a:cubicBezTo>
                  <a:cubicBezTo>
                    <a:pt x="16373" y="5461"/>
                    <a:pt x="14992" y="7241"/>
                    <a:pt x="13216" y="9143"/>
                  </a:cubicBezTo>
                  <a:cubicBezTo>
                    <a:pt x="11441" y="11045"/>
                    <a:pt x="9271" y="13070"/>
                    <a:pt x="7101" y="15065"/>
                  </a:cubicBezTo>
                  <a:cubicBezTo>
                    <a:pt x="4932" y="17059"/>
                    <a:pt x="2762" y="19023"/>
                    <a:pt x="1529" y="20127"/>
                  </a:cubicBezTo>
                  <a:cubicBezTo>
                    <a:pt x="296" y="21232"/>
                    <a:pt x="0" y="21477"/>
                    <a:pt x="0" y="21539"/>
                  </a:cubicBezTo>
                  <a:cubicBezTo>
                    <a:pt x="0" y="21600"/>
                    <a:pt x="296" y="21477"/>
                    <a:pt x="592" y="213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3282958" y="1726039"/>
              <a:ext cx="520701" cy="863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83" y="1747"/>
                    <a:pt x="18966" y="3494"/>
                    <a:pt x="17649" y="5082"/>
                  </a:cubicBezTo>
                  <a:cubicBezTo>
                    <a:pt x="16332" y="6671"/>
                    <a:pt x="15015" y="8100"/>
                    <a:pt x="13522" y="9529"/>
                  </a:cubicBezTo>
                  <a:cubicBezTo>
                    <a:pt x="12029" y="10959"/>
                    <a:pt x="10361" y="12388"/>
                    <a:pt x="8649" y="13765"/>
                  </a:cubicBezTo>
                  <a:cubicBezTo>
                    <a:pt x="6937" y="15141"/>
                    <a:pt x="5180" y="16465"/>
                    <a:pt x="3732" y="17762"/>
                  </a:cubicBezTo>
                  <a:cubicBezTo>
                    <a:pt x="2283" y="19059"/>
                    <a:pt x="1141" y="203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3562358" y="1713339"/>
              <a:ext cx="742951" cy="996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00" y="917"/>
                    <a:pt x="20000" y="1834"/>
                    <a:pt x="19046" y="3096"/>
                  </a:cubicBezTo>
                  <a:cubicBezTo>
                    <a:pt x="18092" y="4357"/>
                    <a:pt x="16985" y="5962"/>
                    <a:pt x="15815" y="7452"/>
                  </a:cubicBezTo>
                  <a:cubicBezTo>
                    <a:pt x="14646" y="8943"/>
                    <a:pt x="13415" y="10318"/>
                    <a:pt x="12031" y="11694"/>
                  </a:cubicBezTo>
                  <a:cubicBezTo>
                    <a:pt x="10646" y="13070"/>
                    <a:pt x="9108" y="14446"/>
                    <a:pt x="7600" y="15684"/>
                  </a:cubicBezTo>
                  <a:cubicBezTo>
                    <a:pt x="6092" y="16922"/>
                    <a:pt x="4615" y="18023"/>
                    <a:pt x="3354" y="18986"/>
                  </a:cubicBezTo>
                  <a:cubicBezTo>
                    <a:pt x="2092" y="19949"/>
                    <a:pt x="1046" y="207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3949708" y="1872089"/>
              <a:ext cx="723901" cy="806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84" y="1361"/>
                    <a:pt x="18568" y="2721"/>
                    <a:pt x="17084" y="4195"/>
                  </a:cubicBezTo>
                  <a:cubicBezTo>
                    <a:pt x="15600" y="5669"/>
                    <a:pt x="14147" y="7257"/>
                    <a:pt x="12663" y="8986"/>
                  </a:cubicBezTo>
                  <a:cubicBezTo>
                    <a:pt x="11179" y="10715"/>
                    <a:pt x="9663" y="12586"/>
                    <a:pt x="8274" y="14117"/>
                  </a:cubicBezTo>
                  <a:cubicBezTo>
                    <a:pt x="6884" y="15647"/>
                    <a:pt x="5621" y="16838"/>
                    <a:pt x="4263" y="18028"/>
                  </a:cubicBezTo>
                  <a:cubicBezTo>
                    <a:pt x="2905" y="19219"/>
                    <a:pt x="1453" y="204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4210058" y="2272139"/>
              <a:ext cx="609601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50" y="2187"/>
                    <a:pt x="18300" y="4375"/>
                    <a:pt x="16350" y="6608"/>
                  </a:cubicBezTo>
                  <a:cubicBezTo>
                    <a:pt x="14400" y="8841"/>
                    <a:pt x="12150" y="11119"/>
                    <a:pt x="10012" y="13170"/>
                  </a:cubicBezTo>
                  <a:cubicBezTo>
                    <a:pt x="7875" y="15220"/>
                    <a:pt x="5850" y="17043"/>
                    <a:pt x="4200" y="18410"/>
                  </a:cubicBezTo>
                  <a:cubicBezTo>
                    <a:pt x="2550" y="19777"/>
                    <a:pt x="1275" y="206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4272355" y="1433939"/>
              <a:ext cx="42030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fill="norm" stroke="1" extrusionOk="0">
                  <a:moveTo>
                    <a:pt x="713" y="21600"/>
                  </a:moveTo>
                  <a:cubicBezTo>
                    <a:pt x="387" y="21103"/>
                    <a:pt x="62" y="20607"/>
                    <a:pt x="7" y="19986"/>
                  </a:cubicBezTo>
                  <a:cubicBezTo>
                    <a:pt x="-47" y="19366"/>
                    <a:pt x="170" y="18621"/>
                    <a:pt x="1581" y="16510"/>
                  </a:cubicBezTo>
                  <a:cubicBezTo>
                    <a:pt x="2992" y="14400"/>
                    <a:pt x="5597" y="10924"/>
                    <a:pt x="8419" y="8131"/>
                  </a:cubicBezTo>
                  <a:cubicBezTo>
                    <a:pt x="11241" y="5338"/>
                    <a:pt x="14281" y="3228"/>
                    <a:pt x="16506" y="1986"/>
                  </a:cubicBezTo>
                  <a:cubicBezTo>
                    <a:pt x="18731" y="745"/>
                    <a:pt x="20142" y="372"/>
                    <a:pt x="2155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4587793" y="1343157"/>
              <a:ext cx="169496" cy="217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69" fill="norm" stroke="1" extrusionOk="0">
                  <a:moveTo>
                    <a:pt x="2011" y="3923"/>
                  </a:moveTo>
                  <a:cubicBezTo>
                    <a:pt x="945" y="2677"/>
                    <a:pt x="-122" y="1431"/>
                    <a:pt x="11" y="704"/>
                  </a:cubicBezTo>
                  <a:cubicBezTo>
                    <a:pt x="145" y="-23"/>
                    <a:pt x="1478" y="-231"/>
                    <a:pt x="4811" y="288"/>
                  </a:cubicBezTo>
                  <a:cubicBezTo>
                    <a:pt x="8145" y="807"/>
                    <a:pt x="13478" y="2054"/>
                    <a:pt x="16811" y="3923"/>
                  </a:cubicBezTo>
                  <a:cubicBezTo>
                    <a:pt x="20145" y="5792"/>
                    <a:pt x="21478" y="8284"/>
                    <a:pt x="21345" y="11296"/>
                  </a:cubicBezTo>
                  <a:cubicBezTo>
                    <a:pt x="21211" y="14307"/>
                    <a:pt x="19611" y="17838"/>
                    <a:pt x="18011" y="213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4943218" y="940558"/>
              <a:ext cx="136810" cy="456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463" fill="norm" stroke="1" extrusionOk="0">
                  <a:moveTo>
                    <a:pt x="524" y="10063"/>
                  </a:moveTo>
                  <a:cubicBezTo>
                    <a:pt x="1813" y="13447"/>
                    <a:pt x="3103" y="16832"/>
                    <a:pt x="3748" y="18822"/>
                  </a:cubicBezTo>
                  <a:cubicBezTo>
                    <a:pt x="4392" y="20813"/>
                    <a:pt x="4392" y="21410"/>
                    <a:pt x="3748" y="21460"/>
                  </a:cubicBezTo>
                  <a:cubicBezTo>
                    <a:pt x="3103" y="21510"/>
                    <a:pt x="1813" y="21012"/>
                    <a:pt x="1007" y="19121"/>
                  </a:cubicBezTo>
                  <a:cubicBezTo>
                    <a:pt x="201" y="17230"/>
                    <a:pt x="-121" y="13945"/>
                    <a:pt x="40" y="11009"/>
                  </a:cubicBezTo>
                  <a:cubicBezTo>
                    <a:pt x="201" y="8072"/>
                    <a:pt x="846" y="5484"/>
                    <a:pt x="1330" y="3892"/>
                  </a:cubicBezTo>
                  <a:cubicBezTo>
                    <a:pt x="1813" y="2299"/>
                    <a:pt x="2136" y="1702"/>
                    <a:pt x="2942" y="1204"/>
                  </a:cubicBezTo>
                  <a:cubicBezTo>
                    <a:pt x="3748" y="706"/>
                    <a:pt x="5037" y="308"/>
                    <a:pt x="6649" y="109"/>
                  </a:cubicBezTo>
                  <a:cubicBezTo>
                    <a:pt x="8261" y="-90"/>
                    <a:pt x="10195" y="-90"/>
                    <a:pt x="13097" y="756"/>
                  </a:cubicBezTo>
                  <a:cubicBezTo>
                    <a:pt x="15998" y="1602"/>
                    <a:pt x="19867" y="3294"/>
                    <a:pt x="20673" y="4937"/>
                  </a:cubicBezTo>
                  <a:cubicBezTo>
                    <a:pt x="21479" y="6579"/>
                    <a:pt x="19222" y="8172"/>
                    <a:pt x="15998" y="9167"/>
                  </a:cubicBezTo>
                  <a:cubicBezTo>
                    <a:pt x="12775" y="10163"/>
                    <a:pt x="8583" y="10561"/>
                    <a:pt x="4392" y="109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5041908" y="1148189"/>
              <a:ext cx="152401" cy="188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5040"/>
                  </a:moveTo>
                  <a:cubicBezTo>
                    <a:pt x="2100" y="4800"/>
                    <a:pt x="4200" y="4560"/>
                    <a:pt x="6750" y="6360"/>
                  </a:cubicBezTo>
                  <a:cubicBezTo>
                    <a:pt x="9300" y="8160"/>
                    <a:pt x="12300" y="12000"/>
                    <a:pt x="13500" y="14640"/>
                  </a:cubicBezTo>
                  <a:cubicBezTo>
                    <a:pt x="14700" y="17280"/>
                    <a:pt x="14100" y="18720"/>
                    <a:pt x="13200" y="19800"/>
                  </a:cubicBezTo>
                  <a:cubicBezTo>
                    <a:pt x="12300" y="20880"/>
                    <a:pt x="11100" y="21600"/>
                    <a:pt x="10200" y="21360"/>
                  </a:cubicBezTo>
                  <a:cubicBezTo>
                    <a:pt x="9300" y="21120"/>
                    <a:pt x="8700" y="19920"/>
                    <a:pt x="8700" y="17520"/>
                  </a:cubicBezTo>
                  <a:cubicBezTo>
                    <a:pt x="8700" y="15120"/>
                    <a:pt x="9300" y="11520"/>
                    <a:pt x="11550" y="8400"/>
                  </a:cubicBezTo>
                  <a:cubicBezTo>
                    <a:pt x="13800" y="5280"/>
                    <a:pt x="17700" y="2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5276858" y="971336"/>
              <a:ext cx="107951" cy="348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21600" y="1119"/>
                  </a:moveTo>
                  <a:cubicBezTo>
                    <a:pt x="19906" y="596"/>
                    <a:pt x="18212" y="72"/>
                    <a:pt x="16518" y="6"/>
                  </a:cubicBezTo>
                  <a:cubicBezTo>
                    <a:pt x="14824" y="-59"/>
                    <a:pt x="13129" y="334"/>
                    <a:pt x="10800" y="1708"/>
                  </a:cubicBezTo>
                  <a:cubicBezTo>
                    <a:pt x="8471" y="3083"/>
                    <a:pt x="5506" y="5439"/>
                    <a:pt x="3388" y="8057"/>
                  </a:cubicBezTo>
                  <a:cubicBezTo>
                    <a:pt x="1271" y="10676"/>
                    <a:pt x="0" y="13556"/>
                    <a:pt x="0" y="15716"/>
                  </a:cubicBezTo>
                  <a:cubicBezTo>
                    <a:pt x="0" y="17876"/>
                    <a:pt x="1271" y="19316"/>
                    <a:pt x="4659" y="20166"/>
                  </a:cubicBezTo>
                  <a:cubicBezTo>
                    <a:pt x="8047" y="21017"/>
                    <a:pt x="13553" y="21279"/>
                    <a:pt x="19059" y="215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5520274" y="973792"/>
              <a:ext cx="220135" cy="222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1662" y="6397"/>
                  </a:moveTo>
                  <a:cubicBezTo>
                    <a:pt x="831" y="5378"/>
                    <a:pt x="0" y="4359"/>
                    <a:pt x="0" y="3544"/>
                  </a:cubicBezTo>
                  <a:cubicBezTo>
                    <a:pt x="0" y="2729"/>
                    <a:pt x="831" y="2118"/>
                    <a:pt x="3323" y="1506"/>
                  </a:cubicBezTo>
                  <a:cubicBezTo>
                    <a:pt x="5815" y="895"/>
                    <a:pt x="9969" y="284"/>
                    <a:pt x="12565" y="80"/>
                  </a:cubicBezTo>
                  <a:cubicBezTo>
                    <a:pt x="15162" y="-124"/>
                    <a:pt x="16200" y="80"/>
                    <a:pt x="17135" y="487"/>
                  </a:cubicBezTo>
                  <a:cubicBezTo>
                    <a:pt x="18069" y="895"/>
                    <a:pt x="18900" y="1506"/>
                    <a:pt x="17238" y="4053"/>
                  </a:cubicBezTo>
                  <a:cubicBezTo>
                    <a:pt x="15577" y="6601"/>
                    <a:pt x="11423" y="11084"/>
                    <a:pt x="8931" y="13631"/>
                  </a:cubicBezTo>
                  <a:cubicBezTo>
                    <a:pt x="6438" y="16178"/>
                    <a:pt x="5608" y="16789"/>
                    <a:pt x="4777" y="17502"/>
                  </a:cubicBezTo>
                  <a:cubicBezTo>
                    <a:pt x="3946" y="18216"/>
                    <a:pt x="3115" y="19031"/>
                    <a:pt x="3012" y="19846"/>
                  </a:cubicBezTo>
                  <a:cubicBezTo>
                    <a:pt x="2908" y="20661"/>
                    <a:pt x="3531" y="21476"/>
                    <a:pt x="6127" y="21374"/>
                  </a:cubicBezTo>
                  <a:cubicBezTo>
                    <a:pt x="8723" y="21272"/>
                    <a:pt x="13292" y="20253"/>
                    <a:pt x="16200" y="19642"/>
                  </a:cubicBezTo>
                  <a:cubicBezTo>
                    <a:pt x="19108" y="19031"/>
                    <a:pt x="20354" y="18827"/>
                    <a:pt x="21600" y="186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5902243" y="951339"/>
              <a:ext cx="162016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21472" y="0"/>
                  </a:moveTo>
                  <a:cubicBezTo>
                    <a:pt x="16142" y="3456"/>
                    <a:pt x="10812" y="6912"/>
                    <a:pt x="7586" y="9216"/>
                  </a:cubicBezTo>
                  <a:cubicBezTo>
                    <a:pt x="4360" y="11520"/>
                    <a:pt x="3238" y="12672"/>
                    <a:pt x="2116" y="13824"/>
                  </a:cubicBezTo>
                  <a:cubicBezTo>
                    <a:pt x="994" y="14976"/>
                    <a:pt x="-128" y="16128"/>
                    <a:pt x="12" y="16848"/>
                  </a:cubicBezTo>
                  <a:cubicBezTo>
                    <a:pt x="153" y="17568"/>
                    <a:pt x="1555" y="17856"/>
                    <a:pt x="5062" y="18576"/>
                  </a:cubicBezTo>
                  <a:cubicBezTo>
                    <a:pt x="8568" y="19296"/>
                    <a:pt x="14178" y="20448"/>
                    <a:pt x="1978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5899158" y="1160889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6165858" y="912041"/>
              <a:ext cx="196851" cy="192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0935" fill="norm" stroke="1" extrusionOk="0">
                  <a:moveTo>
                    <a:pt x="0" y="3576"/>
                  </a:moveTo>
                  <a:cubicBezTo>
                    <a:pt x="919" y="2427"/>
                    <a:pt x="1838" y="1279"/>
                    <a:pt x="3217" y="589"/>
                  </a:cubicBezTo>
                  <a:cubicBezTo>
                    <a:pt x="4596" y="-100"/>
                    <a:pt x="6434" y="-330"/>
                    <a:pt x="7583" y="704"/>
                  </a:cubicBezTo>
                  <a:cubicBezTo>
                    <a:pt x="8732" y="1738"/>
                    <a:pt x="9191" y="4036"/>
                    <a:pt x="8502" y="6449"/>
                  </a:cubicBezTo>
                  <a:cubicBezTo>
                    <a:pt x="7813" y="8861"/>
                    <a:pt x="5974" y="11389"/>
                    <a:pt x="4136" y="13802"/>
                  </a:cubicBezTo>
                  <a:cubicBezTo>
                    <a:pt x="2298" y="16215"/>
                    <a:pt x="459" y="18513"/>
                    <a:pt x="115" y="19776"/>
                  </a:cubicBezTo>
                  <a:cubicBezTo>
                    <a:pt x="-230" y="21040"/>
                    <a:pt x="919" y="21270"/>
                    <a:pt x="4710" y="20466"/>
                  </a:cubicBezTo>
                  <a:cubicBezTo>
                    <a:pt x="8502" y="19661"/>
                    <a:pt x="14936" y="17823"/>
                    <a:pt x="21370" y="159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6356358" y="798939"/>
              <a:ext cx="109673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600" fill="norm" stroke="1" extrusionOk="0">
                  <a:moveTo>
                    <a:pt x="0" y="0"/>
                  </a:moveTo>
                  <a:cubicBezTo>
                    <a:pt x="7200" y="2160"/>
                    <a:pt x="14400" y="4320"/>
                    <a:pt x="18000" y="6600"/>
                  </a:cubicBezTo>
                  <a:cubicBezTo>
                    <a:pt x="21600" y="8880"/>
                    <a:pt x="21600" y="11280"/>
                    <a:pt x="18200" y="13800"/>
                  </a:cubicBezTo>
                  <a:cubicBezTo>
                    <a:pt x="14800" y="16320"/>
                    <a:pt x="8000" y="18960"/>
                    <a:pt x="12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6686558" y="875139"/>
              <a:ext cx="241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47" y="14400"/>
                    <a:pt x="9095" y="7200"/>
                    <a:pt x="12695" y="3600"/>
                  </a:cubicBezTo>
                  <a:cubicBezTo>
                    <a:pt x="16295" y="0"/>
                    <a:pt x="1894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6794508" y="964039"/>
              <a:ext cx="158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7247203" y="684639"/>
              <a:ext cx="172459" cy="236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9" h="21016" fill="norm" stroke="1" extrusionOk="0">
                  <a:moveTo>
                    <a:pt x="17659" y="3381"/>
                  </a:moveTo>
                  <a:cubicBezTo>
                    <a:pt x="16666" y="2442"/>
                    <a:pt x="15673" y="1503"/>
                    <a:pt x="12942" y="2066"/>
                  </a:cubicBezTo>
                  <a:cubicBezTo>
                    <a:pt x="10211" y="2630"/>
                    <a:pt x="5742" y="4696"/>
                    <a:pt x="3011" y="7889"/>
                  </a:cubicBezTo>
                  <a:cubicBezTo>
                    <a:pt x="280" y="11082"/>
                    <a:pt x="-713" y="15402"/>
                    <a:pt x="528" y="18031"/>
                  </a:cubicBezTo>
                  <a:cubicBezTo>
                    <a:pt x="1770" y="20661"/>
                    <a:pt x="5246" y="21600"/>
                    <a:pt x="8846" y="20661"/>
                  </a:cubicBezTo>
                  <a:cubicBezTo>
                    <a:pt x="12446" y="19722"/>
                    <a:pt x="16170" y="16904"/>
                    <a:pt x="18280" y="14087"/>
                  </a:cubicBezTo>
                  <a:cubicBezTo>
                    <a:pt x="20390" y="11270"/>
                    <a:pt x="20887" y="8452"/>
                    <a:pt x="19273" y="6104"/>
                  </a:cubicBezTo>
                  <a:cubicBezTo>
                    <a:pt x="17659" y="3757"/>
                    <a:pt x="13935" y="1878"/>
                    <a:pt x="1021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7329609" y="544939"/>
              <a:ext cx="3059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12" h="21600" fill="norm" stroke="1" extrusionOk="0">
                  <a:moveTo>
                    <a:pt x="7015" y="0"/>
                  </a:moveTo>
                  <a:cubicBezTo>
                    <a:pt x="2965" y="480"/>
                    <a:pt x="-1085" y="960"/>
                    <a:pt x="265" y="2400"/>
                  </a:cubicBezTo>
                  <a:cubicBezTo>
                    <a:pt x="1615" y="3840"/>
                    <a:pt x="8365" y="6240"/>
                    <a:pt x="13090" y="9120"/>
                  </a:cubicBezTo>
                  <a:cubicBezTo>
                    <a:pt x="17815" y="12000"/>
                    <a:pt x="20515" y="15360"/>
                    <a:pt x="19165" y="17520"/>
                  </a:cubicBezTo>
                  <a:cubicBezTo>
                    <a:pt x="17815" y="19680"/>
                    <a:pt x="12415" y="20640"/>
                    <a:pt x="70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7181858" y="583039"/>
              <a:ext cx="266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86" y="15300"/>
                    <a:pt x="3771" y="9000"/>
                    <a:pt x="7371" y="5400"/>
                  </a:cubicBezTo>
                  <a:cubicBezTo>
                    <a:pt x="10971" y="1800"/>
                    <a:pt x="16286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7346958" y="881489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789"/>
                    <a:pt x="14400" y="7579"/>
                    <a:pt x="18000" y="11179"/>
                  </a:cubicBezTo>
                  <a:cubicBezTo>
                    <a:pt x="21600" y="14779"/>
                    <a:pt x="21600" y="181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7174379" y="983089"/>
              <a:ext cx="31228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fill="norm" stroke="1" extrusionOk="0">
                  <a:moveTo>
                    <a:pt x="1829" y="21600"/>
                  </a:moveTo>
                  <a:cubicBezTo>
                    <a:pt x="954" y="21600"/>
                    <a:pt x="78" y="21600"/>
                    <a:pt x="5" y="21273"/>
                  </a:cubicBezTo>
                  <a:cubicBezTo>
                    <a:pt x="-68" y="20945"/>
                    <a:pt x="662" y="20291"/>
                    <a:pt x="3362" y="17673"/>
                  </a:cubicBezTo>
                  <a:cubicBezTo>
                    <a:pt x="6062" y="15055"/>
                    <a:pt x="10732" y="10473"/>
                    <a:pt x="14089" y="7200"/>
                  </a:cubicBezTo>
                  <a:cubicBezTo>
                    <a:pt x="17446" y="3927"/>
                    <a:pt x="19489" y="1964"/>
                    <a:pt x="2153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7587993" y="581956"/>
              <a:ext cx="146316" cy="363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14" fill="norm" stroke="1" extrusionOk="0">
                  <a:moveTo>
                    <a:pt x="21330" y="2311"/>
                  </a:moveTo>
                  <a:cubicBezTo>
                    <a:pt x="20404" y="1562"/>
                    <a:pt x="19479" y="813"/>
                    <a:pt x="18090" y="376"/>
                  </a:cubicBezTo>
                  <a:cubicBezTo>
                    <a:pt x="16701" y="-61"/>
                    <a:pt x="14850" y="-186"/>
                    <a:pt x="12536" y="376"/>
                  </a:cubicBezTo>
                  <a:cubicBezTo>
                    <a:pt x="10221" y="938"/>
                    <a:pt x="7444" y="2186"/>
                    <a:pt x="4976" y="4746"/>
                  </a:cubicBezTo>
                  <a:cubicBezTo>
                    <a:pt x="2507" y="7305"/>
                    <a:pt x="347" y="11176"/>
                    <a:pt x="39" y="13985"/>
                  </a:cubicBezTo>
                  <a:cubicBezTo>
                    <a:pt x="-270" y="16794"/>
                    <a:pt x="1273" y="18542"/>
                    <a:pt x="4513" y="19604"/>
                  </a:cubicBezTo>
                  <a:cubicBezTo>
                    <a:pt x="7753" y="20665"/>
                    <a:pt x="12690" y="21039"/>
                    <a:pt x="17627" y="214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7740658" y="743495"/>
              <a:ext cx="196851" cy="174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5193"/>
                  </a:moveTo>
                  <a:cubicBezTo>
                    <a:pt x="232" y="3907"/>
                    <a:pt x="465" y="2622"/>
                    <a:pt x="2206" y="1593"/>
                  </a:cubicBezTo>
                  <a:cubicBezTo>
                    <a:pt x="3948" y="564"/>
                    <a:pt x="7200" y="-207"/>
                    <a:pt x="9174" y="50"/>
                  </a:cubicBezTo>
                  <a:cubicBezTo>
                    <a:pt x="11148" y="307"/>
                    <a:pt x="11845" y="1593"/>
                    <a:pt x="11265" y="4164"/>
                  </a:cubicBezTo>
                  <a:cubicBezTo>
                    <a:pt x="10684" y="6736"/>
                    <a:pt x="8826" y="10593"/>
                    <a:pt x="7548" y="13036"/>
                  </a:cubicBezTo>
                  <a:cubicBezTo>
                    <a:pt x="6271" y="15479"/>
                    <a:pt x="5574" y="16507"/>
                    <a:pt x="4994" y="17664"/>
                  </a:cubicBezTo>
                  <a:cubicBezTo>
                    <a:pt x="4413" y="18822"/>
                    <a:pt x="3948" y="20107"/>
                    <a:pt x="4297" y="20750"/>
                  </a:cubicBezTo>
                  <a:cubicBezTo>
                    <a:pt x="4645" y="21393"/>
                    <a:pt x="5806" y="21393"/>
                    <a:pt x="8826" y="20622"/>
                  </a:cubicBezTo>
                  <a:cubicBezTo>
                    <a:pt x="11845" y="19850"/>
                    <a:pt x="16723" y="18307"/>
                    <a:pt x="21600" y="167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7924808" y="589389"/>
              <a:ext cx="16658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6480" y="0"/>
                  </a:moveTo>
                  <a:cubicBezTo>
                    <a:pt x="9450" y="118"/>
                    <a:pt x="12420" y="236"/>
                    <a:pt x="15255" y="1475"/>
                  </a:cubicBezTo>
                  <a:cubicBezTo>
                    <a:pt x="18090" y="2715"/>
                    <a:pt x="20790" y="5075"/>
                    <a:pt x="21195" y="7554"/>
                  </a:cubicBezTo>
                  <a:cubicBezTo>
                    <a:pt x="21600" y="10033"/>
                    <a:pt x="19710" y="12630"/>
                    <a:pt x="15795" y="14990"/>
                  </a:cubicBezTo>
                  <a:cubicBezTo>
                    <a:pt x="11880" y="17351"/>
                    <a:pt x="5940" y="19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4940308" y="2109155"/>
              <a:ext cx="50801" cy="592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1076"/>
                  </a:moveTo>
                  <a:cubicBezTo>
                    <a:pt x="0" y="538"/>
                    <a:pt x="0" y="0"/>
                    <a:pt x="0" y="0"/>
                  </a:cubicBezTo>
                  <a:cubicBezTo>
                    <a:pt x="0" y="0"/>
                    <a:pt x="0" y="538"/>
                    <a:pt x="900" y="2191"/>
                  </a:cubicBezTo>
                  <a:cubicBezTo>
                    <a:pt x="1800" y="3843"/>
                    <a:pt x="3600" y="6611"/>
                    <a:pt x="4950" y="9340"/>
                  </a:cubicBezTo>
                  <a:cubicBezTo>
                    <a:pt x="6300" y="12068"/>
                    <a:pt x="7200" y="14759"/>
                    <a:pt x="7650" y="16527"/>
                  </a:cubicBezTo>
                  <a:cubicBezTo>
                    <a:pt x="8100" y="18295"/>
                    <a:pt x="8100" y="19140"/>
                    <a:pt x="9000" y="19909"/>
                  </a:cubicBezTo>
                  <a:cubicBezTo>
                    <a:pt x="9900" y="20678"/>
                    <a:pt x="11700" y="21369"/>
                    <a:pt x="13950" y="21485"/>
                  </a:cubicBezTo>
                  <a:cubicBezTo>
                    <a:pt x="16200" y="21600"/>
                    <a:pt x="18900" y="21139"/>
                    <a:pt x="21600" y="2067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5057518" y="2310239"/>
              <a:ext cx="2884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7135" y="0"/>
                  </a:moveTo>
                  <a:cubicBezTo>
                    <a:pt x="4050" y="3252"/>
                    <a:pt x="964" y="6503"/>
                    <a:pt x="192" y="9813"/>
                  </a:cubicBezTo>
                  <a:cubicBezTo>
                    <a:pt x="-579" y="13123"/>
                    <a:pt x="964" y="16490"/>
                    <a:pt x="4821" y="18465"/>
                  </a:cubicBezTo>
                  <a:cubicBezTo>
                    <a:pt x="8678" y="20439"/>
                    <a:pt x="14850" y="21019"/>
                    <a:pt x="21021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5149858" y="2335639"/>
              <a:ext cx="508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345"/>
                    <a:pt x="0" y="8690"/>
                    <a:pt x="1350" y="12103"/>
                  </a:cubicBezTo>
                  <a:cubicBezTo>
                    <a:pt x="2700" y="15517"/>
                    <a:pt x="5400" y="18000"/>
                    <a:pt x="9000" y="19428"/>
                  </a:cubicBezTo>
                  <a:cubicBezTo>
                    <a:pt x="12600" y="20855"/>
                    <a:pt x="17100" y="212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5314958" y="2424539"/>
              <a:ext cx="444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55"/>
                    <a:pt x="0" y="9110"/>
                    <a:pt x="3600" y="12710"/>
                  </a:cubicBezTo>
                  <a:cubicBezTo>
                    <a:pt x="7200" y="16310"/>
                    <a:pt x="14400" y="189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5439327" y="2449939"/>
              <a:ext cx="47082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064"/>
                    <a:pt x="-1582" y="6128"/>
                    <a:pt x="1118" y="9728"/>
                  </a:cubicBezTo>
                  <a:cubicBezTo>
                    <a:pt x="3818" y="13328"/>
                    <a:pt x="11918" y="17464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5591680" y="2519789"/>
              <a:ext cx="21729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877"/>
                    <a:pt x="-1443" y="9755"/>
                    <a:pt x="1502" y="13355"/>
                  </a:cubicBezTo>
                  <a:cubicBezTo>
                    <a:pt x="4448" y="16955"/>
                    <a:pt x="12302" y="19277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5760400" y="2570589"/>
              <a:ext cx="18109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2571"/>
                    <a:pt x="-1068" y="5143"/>
                    <a:pt x="132" y="8743"/>
                  </a:cubicBezTo>
                  <a:cubicBezTo>
                    <a:pt x="1332" y="12343"/>
                    <a:pt x="10932" y="16971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5886458" y="2653139"/>
              <a:ext cx="444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5635"/>
                    <a:pt x="4114" y="11270"/>
                    <a:pt x="7714" y="14870"/>
                  </a:cubicBezTo>
                  <a:cubicBezTo>
                    <a:pt x="11314" y="18470"/>
                    <a:pt x="16457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6134108" y="2583289"/>
              <a:ext cx="317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6422"/>
                    <a:pt x="5760" y="12843"/>
                    <a:pt x="9360" y="16443"/>
                  </a:cubicBezTo>
                  <a:cubicBezTo>
                    <a:pt x="12960" y="20043"/>
                    <a:pt x="17280" y="208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6369058" y="2653139"/>
              <a:ext cx="698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4909"/>
                    <a:pt x="3927" y="9818"/>
                    <a:pt x="7527" y="13418"/>
                  </a:cubicBezTo>
                  <a:cubicBezTo>
                    <a:pt x="11127" y="17018"/>
                    <a:pt x="16364" y="193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6591308" y="2653139"/>
              <a:ext cx="317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926"/>
                    <a:pt x="0" y="9853"/>
                    <a:pt x="3600" y="13453"/>
                  </a:cubicBezTo>
                  <a:cubicBezTo>
                    <a:pt x="7200" y="17053"/>
                    <a:pt x="14400" y="193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7023108" y="2653139"/>
              <a:ext cx="1" cy="88901"/>
            </a:xfrm>
            <a:prstGeom prst="ellipse">
              <a:avLst/>
            </a:pr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2924989" y="2588707"/>
              <a:ext cx="181419" cy="178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208" fill="norm" stroke="1" extrusionOk="0">
                  <a:moveTo>
                    <a:pt x="2484" y="10659"/>
                  </a:moveTo>
                  <a:cubicBezTo>
                    <a:pt x="3220" y="9655"/>
                    <a:pt x="3957" y="8650"/>
                    <a:pt x="4570" y="7017"/>
                  </a:cubicBezTo>
                  <a:cubicBezTo>
                    <a:pt x="5184" y="5385"/>
                    <a:pt x="5675" y="3124"/>
                    <a:pt x="5307" y="2245"/>
                  </a:cubicBezTo>
                  <a:cubicBezTo>
                    <a:pt x="4939" y="1366"/>
                    <a:pt x="3711" y="1868"/>
                    <a:pt x="2607" y="3250"/>
                  </a:cubicBezTo>
                  <a:cubicBezTo>
                    <a:pt x="1502" y="4631"/>
                    <a:pt x="520" y="6892"/>
                    <a:pt x="152" y="8775"/>
                  </a:cubicBezTo>
                  <a:cubicBezTo>
                    <a:pt x="-216" y="10659"/>
                    <a:pt x="29" y="12166"/>
                    <a:pt x="1502" y="13045"/>
                  </a:cubicBezTo>
                  <a:cubicBezTo>
                    <a:pt x="2975" y="13924"/>
                    <a:pt x="5675" y="14175"/>
                    <a:pt x="8620" y="12543"/>
                  </a:cubicBezTo>
                  <a:cubicBezTo>
                    <a:pt x="11566" y="10910"/>
                    <a:pt x="14757" y="7394"/>
                    <a:pt x="16229" y="5008"/>
                  </a:cubicBezTo>
                  <a:cubicBezTo>
                    <a:pt x="17702" y="2622"/>
                    <a:pt x="17457" y="1366"/>
                    <a:pt x="16475" y="613"/>
                  </a:cubicBezTo>
                  <a:cubicBezTo>
                    <a:pt x="15493" y="-141"/>
                    <a:pt x="13775" y="-392"/>
                    <a:pt x="11198" y="989"/>
                  </a:cubicBezTo>
                  <a:cubicBezTo>
                    <a:pt x="8620" y="2371"/>
                    <a:pt x="5184" y="5385"/>
                    <a:pt x="3466" y="7771"/>
                  </a:cubicBezTo>
                  <a:cubicBezTo>
                    <a:pt x="1748" y="10157"/>
                    <a:pt x="1748" y="11915"/>
                    <a:pt x="2361" y="13171"/>
                  </a:cubicBezTo>
                  <a:cubicBezTo>
                    <a:pt x="2975" y="14427"/>
                    <a:pt x="4202" y="15180"/>
                    <a:pt x="6166" y="15055"/>
                  </a:cubicBezTo>
                  <a:cubicBezTo>
                    <a:pt x="8129" y="14929"/>
                    <a:pt x="10829" y="13924"/>
                    <a:pt x="12548" y="12668"/>
                  </a:cubicBezTo>
                  <a:cubicBezTo>
                    <a:pt x="14266" y="11413"/>
                    <a:pt x="15002" y="9906"/>
                    <a:pt x="15248" y="8524"/>
                  </a:cubicBezTo>
                  <a:cubicBezTo>
                    <a:pt x="15493" y="7143"/>
                    <a:pt x="15248" y="5887"/>
                    <a:pt x="13652" y="5134"/>
                  </a:cubicBezTo>
                  <a:cubicBezTo>
                    <a:pt x="12057" y="4380"/>
                    <a:pt x="9111" y="4129"/>
                    <a:pt x="6534" y="5259"/>
                  </a:cubicBezTo>
                  <a:cubicBezTo>
                    <a:pt x="3957" y="6389"/>
                    <a:pt x="1748" y="8901"/>
                    <a:pt x="1134" y="11287"/>
                  </a:cubicBezTo>
                  <a:cubicBezTo>
                    <a:pt x="520" y="13673"/>
                    <a:pt x="1502" y="15934"/>
                    <a:pt x="4325" y="16813"/>
                  </a:cubicBezTo>
                  <a:cubicBezTo>
                    <a:pt x="7148" y="17692"/>
                    <a:pt x="11811" y="17189"/>
                    <a:pt x="14879" y="16185"/>
                  </a:cubicBezTo>
                  <a:cubicBezTo>
                    <a:pt x="17948" y="15180"/>
                    <a:pt x="19420" y="13673"/>
                    <a:pt x="20279" y="12292"/>
                  </a:cubicBezTo>
                  <a:cubicBezTo>
                    <a:pt x="21139" y="10910"/>
                    <a:pt x="21384" y="9655"/>
                    <a:pt x="20402" y="9027"/>
                  </a:cubicBezTo>
                  <a:cubicBezTo>
                    <a:pt x="19420" y="8399"/>
                    <a:pt x="17211" y="8399"/>
                    <a:pt x="15493" y="8524"/>
                  </a:cubicBezTo>
                  <a:cubicBezTo>
                    <a:pt x="13775" y="8650"/>
                    <a:pt x="12548" y="8901"/>
                    <a:pt x="11075" y="9403"/>
                  </a:cubicBezTo>
                  <a:cubicBezTo>
                    <a:pt x="9602" y="9906"/>
                    <a:pt x="7884" y="10659"/>
                    <a:pt x="7761" y="10910"/>
                  </a:cubicBezTo>
                  <a:cubicBezTo>
                    <a:pt x="7639" y="11161"/>
                    <a:pt x="9111" y="10910"/>
                    <a:pt x="10584" y="10534"/>
                  </a:cubicBezTo>
                  <a:cubicBezTo>
                    <a:pt x="12057" y="10157"/>
                    <a:pt x="13529" y="9655"/>
                    <a:pt x="15002" y="9278"/>
                  </a:cubicBezTo>
                  <a:cubicBezTo>
                    <a:pt x="16475" y="8901"/>
                    <a:pt x="17948" y="8650"/>
                    <a:pt x="18070" y="8901"/>
                  </a:cubicBezTo>
                  <a:cubicBezTo>
                    <a:pt x="18193" y="9152"/>
                    <a:pt x="16966" y="9906"/>
                    <a:pt x="15739" y="10659"/>
                  </a:cubicBezTo>
                  <a:cubicBezTo>
                    <a:pt x="14511" y="11413"/>
                    <a:pt x="13284" y="12166"/>
                    <a:pt x="12425" y="13924"/>
                  </a:cubicBezTo>
                  <a:cubicBezTo>
                    <a:pt x="11566" y="15682"/>
                    <a:pt x="11075" y="18445"/>
                    <a:pt x="10584" y="2120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2762258" y="2951589"/>
              <a:ext cx="222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3" y="14400"/>
                    <a:pt x="7406" y="7200"/>
                    <a:pt x="11006" y="3600"/>
                  </a:cubicBezTo>
                  <a:cubicBezTo>
                    <a:pt x="14606" y="0"/>
                    <a:pt x="1810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3032703" y="2871155"/>
              <a:ext cx="174056" cy="174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455" fill="norm" stroke="1" extrusionOk="0">
                  <a:moveTo>
                    <a:pt x="4174" y="5205"/>
                  </a:moveTo>
                  <a:cubicBezTo>
                    <a:pt x="3659" y="3643"/>
                    <a:pt x="3145" y="2082"/>
                    <a:pt x="3659" y="1171"/>
                  </a:cubicBezTo>
                  <a:cubicBezTo>
                    <a:pt x="4174" y="260"/>
                    <a:pt x="5716" y="0"/>
                    <a:pt x="7131" y="0"/>
                  </a:cubicBezTo>
                  <a:cubicBezTo>
                    <a:pt x="8545" y="0"/>
                    <a:pt x="9831" y="260"/>
                    <a:pt x="10602" y="1171"/>
                  </a:cubicBezTo>
                  <a:cubicBezTo>
                    <a:pt x="11374" y="2082"/>
                    <a:pt x="11631" y="3643"/>
                    <a:pt x="10474" y="5986"/>
                  </a:cubicBezTo>
                  <a:cubicBezTo>
                    <a:pt x="9316" y="8328"/>
                    <a:pt x="6745" y="11451"/>
                    <a:pt x="4945" y="13533"/>
                  </a:cubicBezTo>
                  <a:cubicBezTo>
                    <a:pt x="3145" y="15614"/>
                    <a:pt x="2116" y="16655"/>
                    <a:pt x="1216" y="17827"/>
                  </a:cubicBezTo>
                  <a:cubicBezTo>
                    <a:pt x="316" y="18998"/>
                    <a:pt x="-455" y="20299"/>
                    <a:pt x="316" y="20949"/>
                  </a:cubicBezTo>
                  <a:cubicBezTo>
                    <a:pt x="1088" y="21600"/>
                    <a:pt x="3402" y="21600"/>
                    <a:pt x="7131" y="21080"/>
                  </a:cubicBezTo>
                  <a:cubicBezTo>
                    <a:pt x="10859" y="20559"/>
                    <a:pt x="16002" y="19518"/>
                    <a:pt x="21145" y="1847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3022608" y="2062589"/>
              <a:ext cx="14817" cy="64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352"/>
                    <a:pt x="6171" y="4705"/>
                    <a:pt x="10800" y="7236"/>
                  </a:cubicBezTo>
                  <a:cubicBezTo>
                    <a:pt x="15429" y="9766"/>
                    <a:pt x="21600" y="12475"/>
                    <a:pt x="21600" y="14650"/>
                  </a:cubicBezTo>
                  <a:cubicBezTo>
                    <a:pt x="21600" y="16824"/>
                    <a:pt x="15429" y="18463"/>
                    <a:pt x="12343" y="19533"/>
                  </a:cubicBezTo>
                  <a:cubicBezTo>
                    <a:pt x="9257" y="20602"/>
                    <a:pt x="9257" y="21101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1797483" y="2525555"/>
              <a:ext cx="18626" cy="191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195" fill="norm" stroke="1" extrusionOk="0">
                  <a:moveTo>
                    <a:pt x="21118" y="1473"/>
                  </a:moveTo>
                  <a:cubicBezTo>
                    <a:pt x="13918" y="534"/>
                    <a:pt x="6718" y="-405"/>
                    <a:pt x="3118" y="182"/>
                  </a:cubicBezTo>
                  <a:cubicBezTo>
                    <a:pt x="-482" y="769"/>
                    <a:pt x="-482" y="2882"/>
                    <a:pt x="718" y="6052"/>
                  </a:cubicBezTo>
                  <a:cubicBezTo>
                    <a:pt x="1918" y="9221"/>
                    <a:pt x="4318" y="13447"/>
                    <a:pt x="6718" y="16147"/>
                  </a:cubicBezTo>
                  <a:cubicBezTo>
                    <a:pt x="9118" y="18847"/>
                    <a:pt x="11518" y="20021"/>
                    <a:pt x="13918" y="20608"/>
                  </a:cubicBezTo>
                  <a:cubicBezTo>
                    <a:pt x="16318" y="21195"/>
                    <a:pt x="18718" y="21195"/>
                    <a:pt x="21118" y="2119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1962158" y="2519789"/>
              <a:ext cx="254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886"/>
                    <a:pt x="3600" y="9771"/>
                    <a:pt x="7200" y="13371"/>
                  </a:cubicBezTo>
                  <a:cubicBezTo>
                    <a:pt x="10800" y="16971"/>
                    <a:pt x="16200" y="192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2063758" y="2526139"/>
              <a:ext cx="571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5710"/>
                    <a:pt x="6400" y="11421"/>
                    <a:pt x="10000" y="15021"/>
                  </a:cubicBezTo>
                  <a:cubicBezTo>
                    <a:pt x="13600" y="18621"/>
                    <a:pt x="17600" y="201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2247908" y="2513439"/>
              <a:ext cx="381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2419358" y="2507089"/>
              <a:ext cx="381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645"/>
                    <a:pt x="4800" y="9290"/>
                    <a:pt x="8400" y="12890"/>
                  </a:cubicBezTo>
                  <a:cubicBezTo>
                    <a:pt x="12000" y="16490"/>
                    <a:pt x="16800" y="190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2565408" y="2443589"/>
              <a:ext cx="381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000"/>
                    <a:pt x="9600" y="12000"/>
                    <a:pt x="12000" y="15429"/>
                  </a:cubicBezTo>
                  <a:cubicBezTo>
                    <a:pt x="14400" y="18857"/>
                    <a:pt x="14400" y="19714"/>
                    <a:pt x="15600" y="20314"/>
                  </a:cubicBezTo>
                  <a:cubicBezTo>
                    <a:pt x="16800" y="20914"/>
                    <a:pt x="19200" y="212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2698758" y="2424539"/>
              <a:ext cx="508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2560"/>
                    <a:pt x="5400" y="5120"/>
                    <a:pt x="9000" y="8720"/>
                  </a:cubicBezTo>
                  <a:cubicBezTo>
                    <a:pt x="12600" y="12320"/>
                    <a:pt x="17100" y="169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2800358" y="2310239"/>
              <a:ext cx="69851" cy="402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3524"/>
                    <a:pt x="5236" y="7048"/>
                    <a:pt x="6873" y="10345"/>
                  </a:cubicBezTo>
                  <a:cubicBezTo>
                    <a:pt x="8509" y="13642"/>
                    <a:pt x="9164" y="16712"/>
                    <a:pt x="9491" y="18701"/>
                  </a:cubicBezTo>
                  <a:cubicBezTo>
                    <a:pt x="9818" y="20691"/>
                    <a:pt x="9818" y="21600"/>
                    <a:pt x="10145" y="21600"/>
                  </a:cubicBezTo>
                  <a:cubicBezTo>
                    <a:pt x="10473" y="21600"/>
                    <a:pt x="11127" y="20691"/>
                    <a:pt x="13091" y="18531"/>
                  </a:cubicBezTo>
                  <a:cubicBezTo>
                    <a:pt x="15055" y="16371"/>
                    <a:pt x="18327" y="12960"/>
                    <a:pt x="21600" y="954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2889258" y="2392789"/>
              <a:ext cx="190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400"/>
                    <a:pt x="4800" y="10800"/>
                    <a:pt x="8400" y="14400"/>
                  </a:cubicBezTo>
                  <a:cubicBezTo>
                    <a:pt x="12000" y="18000"/>
                    <a:pt x="16800" y="19800"/>
                    <a:pt x="19200" y="20700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2933708" y="2246739"/>
              <a:ext cx="889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950"/>
                  </a:moveTo>
                  <a:cubicBezTo>
                    <a:pt x="514" y="3900"/>
                    <a:pt x="1029" y="2850"/>
                    <a:pt x="1543" y="1875"/>
                  </a:cubicBezTo>
                  <a:cubicBezTo>
                    <a:pt x="2057" y="900"/>
                    <a:pt x="2571" y="0"/>
                    <a:pt x="3086" y="0"/>
                  </a:cubicBezTo>
                  <a:cubicBezTo>
                    <a:pt x="3600" y="0"/>
                    <a:pt x="4114" y="900"/>
                    <a:pt x="7200" y="4650"/>
                  </a:cubicBezTo>
                  <a:cubicBezTo>
                    <a:pt x="10286" y="8400"/>
                    <a:pt x="15943" y="15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1822458" y="2156737"/>
              <a:ext cx="360363" cy="445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49" fill="norm" stroke="1" extrusionOk="0">
                  <a:moveTo>
                    <a:pt x="0" y="1887"/>
                  </a:moveTo>
                  <a:cubicBezTo>
                    <a:pt x="0" y="1174"/>
                    <a:pt x="0" y="460"/>
                    <a:pt x="379" y="155"/>
                  </a:cubicBezTo>
                  <a:cubicBezTo>
                    <a:pt x="758" y="-151"/>
                    <a:pt x="1516" y="-49"/>
                    <a:pt x="3411" y="868"/>
                  </a:cubicBezTo>
                  <a:cubicBezTo>
                    <a:pt x="5305" y="1785"/>
                    <a:pt x="8337" y="3517"/>
                    <a:pt x="11179" y="5860"/>
                  </a:cubicBezTo>
                  <a:cubicBezTo>
                    <a:pt x="14021" y="8204"/>
                    <a:pt x="16674" y="11158"/>
                    <a:pt x="18379" y="13451"/>
                  </a:cubicBezTo>
                  <a:cubicBezTo>
                    <a:pt x="20084" y="15743"/>
                    <a:pt x="20842" y="17374"/>
                    <a:pt x="21221" y="18545"/>
                  </a:cubicBezTo>
                  <a:cubicBezTo>
                    <a:pt x="21600" y="19717"/>
                    <a:pt x="21600" y="20430"/>
                    <a:pt x="21221" y="20838"/>
                  </a:cubicBezTo>
                  <a:cubicBezTo>
                    <a:pt x="20842" y="21245"/>
                    <a:pt x="20084" y="21347"/>
                    <a:pt x="19326" y="2144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1751358" y="2095529"/>
              <a:ext cx="248901" cy="266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258" fill="norm" stroke="1" extrusionOk="0">
                  <a:moveTo>
                    <a:pt x="107" y="9017"/>
                  </a:moveTo>
                  <a:cubicBezTo>
                    <a:pt x="107" y="8174"/>
                    <a:pt x="107" y="7330"/>
                    <a:pt x="289" y="7414"/>
                  </a:cubicBezTo>
                  <a:cubicBezTo>
                    <a:pt x="470" y="7498"/>
                    <a:pt x="833" y="8511"/>
                    <a:pt x="1287" y="10620"/>
                  </a:cubicBezTo>
                  <a:cubicBezTo>
                    <a:pt x="1741" y="12730"/>
                    <a:pt x="2285" y="15936"/>
                    <a:pt x="2557" y="18045"/>
                  </a:cubicBezTo>
                  <a:cubicBezTo>
                    <a:pt x="2830" y="20155"/>
                    <a:pt x="2830" y="21167"/>
                    <a:pt x="2920" y="21252"/>
                  </a:cubicBezTo>
                  <a:cubicBezTo>
                    <a:pt x="3011" y="21336"/>
                    <a:pt x="3193" y="20492"/>
                    <a:pt x="2739" y="18130"/>
                  </a:cubicBezTo>
                  <a:cubicBezTo>
                    <a:pt x="2285" y="15767"/>
                    <a:pt x="1196" y="11886"/>
                    <a:pt x="561" y="8848"/>
                  </a:cubicBezTo>
                  <a:cubicBezTo>
                    <a:pt x="-74" y="5811"/>
                    <a:pt x="-256" y="3617"/>
                    <a:pt x="470" y="2098"/>
                  </a:cubicBezTo>
                  <a:cubicBezTo>
                    <a:pt x="1196" y="580"/>
                    <a:pt x="2830" y="-264"/>
                    <a:pt x="6006" y="73"/>
                  </a:cubicBezTo>
                  <a:cubicBezTo>
                    <a:pt x="9183" y="411"/>
                    <a:pt x="13902" y="1930"/>
                    <a:pt x="16715" y="3195"/>
                  </a:cubicBezTo>
                  <a:cubicBezTo>
                    <a:pt x="19529" y="4461"/>
                    <a:pt x="20436" y="5473"/>
                    <a:pt x="21344" y="648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1634584" y="1537716"/>
              <a:ext cx="177341" cy="246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0795" fill="norm" stroke="1" extrusionOk="0">
                  <a:moveTo>
                    <a:pt x="9375" y="5171"/>
                  </a:moveTo>
                  <a:cubicBezTo>
                    <a:pt x="9623" y="4279"/>
                    <a:pt x="9871" y="3386"/>
                    <a:pt x="9995" y="2494"/>
                  </a:cubicBezTo>
                  <a:cubicBezTo>
                    <a:pt x="10120" y="1601"/>
                    <a:pt x="10120" y="709"/>
                    <a:pt x="9499" y="262"/>
                  </a:cubicBezTo>
                  <a:cubicBezTo>
                    <a:pt x="8878" y="-184"/>
                    <a:pt x="7637" y="-184"/>
                    <a:pt x="5899" y="1244"/>
                  </a:cubicBezTo>
                  <a:cubicBezTo>
                    <a:pt x="4161" y="2672"/>
                    <a:pt x="1926" y="5528"/>
                    <a:pt x="809" y="8831"/>
                  </a:cubicBezTo>
                  <a:cubicBezTo>
                    <a:pt x="-308" y="12133"/>
                    <a:pt x="-308" y="15882"/>
                    <a:pt x="1058" y="18203"/>
                  </a:cubicBezTo>
                  <a:cubicBezTo>
                    <a:pt x="2423" y="20523"/>
                    <a:pt x="5154" y="21416"/>
                    <a:pt x="8754" y="20345"/>
                  </a:cubicBezTo>
                  <a:cubicBezTo>
                    <a:pt x="12354" y="19274"/>
                    <a:pt x="16823" y="16239"/>
                    <a:pt x="19058" y="13204"/>
                  </a:cubicBezTo>
                  <a:cubicBezTo>
                    <a:pt x="21292" y="10170"/>
                    <a:pt x="21292" y="7135"/>
                    <a:pt x="19554" y="4993"/>
                  </a:cubicBezTo>
                  <a:cubicBezTo>
                    <a:pt x="17816" y="2851"/>
                    <a:pt x="14340" y="1601"/>
                    <a:pt x="10864" y="35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1670058" y="1395839"/>
              <a:ext cx="4445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335"/>
                    <a:pt x="6171" y="4670"/>
                    <a:pt x="9257" y="7443"/>
                  </a:cubicBezTo>
                  <a:cubicBezTo>
                    <a:pt x="12343" y="10216"/>
                    <a:pt x="15429" y="13427"/>
                    <a:pt x="17486" y="15859"/>
                  </a:cubicBezTo>
                  <a:cubicBezTo>
                    <a:pt x="19543" y="18292"/>
                    <a:pt x="20571" y="199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1555758" y="1448350"/>
              <a:ext cx="304801" cy="55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3" fill="norm" stroke="1" extrusionOk="0">
                  <a:moveTo>
                    <a:pt x="0" y="20953"/>
                  </a:moveTo>
                  <a:cubicBezTo>
                    <a:pt x="2550" y="15353"/>
                    <a:pt x="5100" y="9753"/>
                    <a:pt x="8400" y="5753"/>
                  </a:cubicBezTo>
                  <a:cubicBezTo>
                    <a:pt x="11700" y="1753"/>
                    <a:pt x="15750" y="-647"/>
                    <a:pt x="18075" y="153"/>
                  </a:cubicBezTo>
                  <a:cubicBezTo>
                    <a:pt x="20400" y="953"/>
                    <a:pt x="21000" y="4953"/>
                    <a:pt x="21600" y="895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1524008" y="1840339"/>
              <a:ext cx="3683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90" y="19200"/>
                    <a:pt x="2979" y="16800"/>
                    <a:pt x="5710" y="13920"/>
                  </a:cubicBezTo>
                  <a:cubicBezTo>
                    <a:pt x="8441" y="11040"/>
                    <a:pt x="12414" y="7680"/>
                    <a:pt x="15269" y="5280"/>
                  </a:cubicBezTo>
                  <a:cubicBezTo>
                    <a:pt x="18124" y="2880"/>
                    <a:pt x="1986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1974521" y="1428713"/>
              <a:ext cx="171788" cy="360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024" fill="norm" stroke="1" extrusionOk="0">
                  <a:moveTo>
                    <a:pt x="10972" y="4008"/>
                  </a:moveTo>
                  <a:cubicBezTo>
                    <a:pt x="11232" y="3390"/>
                    <a:pt x="11492" y="2773"/>
                    <a:pt x="11622" y="2033"/>
                  </a:cubicBezTo>
                  <a:cubicBezTo>
                    <a:pt x="11752" y="1292"/>
                    <a:pt x="11752" y="428"/>
                    <a:pt x="11102" y="120"/>
                  </a:cubicBezTo>
                  <a:cubicBezTo>
                    <a:pt x="10451" y="-189"/>
                    <a:pt x="9150" y="58"/>
                    <a:pt x="7198" y="1354"/>
                  </a:cubicBezTo>
                  <a:cubicBezTo>
                    <a:pt x="5246" y="2650"/>
                    <a:pt x="2644" y="4995"/>
                    <a:pt x="1213" y="7649"/>
                  </a:cubicBezTo>
                  <a:cubicBezTo>
                    <a:pt x="-219" y="10302"/>
                    <a:pt x="-479" y="13265"/>
                    <a:pt x="952" y="15733"/>
                  </a:cubicBezTo>
                  <a:cubicBezTo>
                    <a:pt x="2384" y="18202"/>
                    <a:pt x="5507" y="20177"/>
                    <a:pt x="9150" y="20794"/>
                  </a:cubicBezTo>
                  <a:cubicBezTo>
                    <a:pt x="12793" y="21411"/>
                    <a:pt x="16957" y="20670"/>
                    <a:pt x="21121" y="1993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2159008" y="1637139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2357559" y="1426126"/>
              <a:ext cx="315800" cy="241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206" fill="norm" stroke="1" extrusionOk="0">
                  <a:moveTo>
                    <a:pt x="748" y="5156"/>
                  </a:moveTo>
                  <a:cubicBezTo>
                    <a:pt x="316" y="4039"/>
                    <a:pt x="-116" y="2922"/>
                    <a:pt x="28" y="2084"/>
                  </a:cubicBezTo>
                  <a:cubicBezTo>
                    <a:pt x="172" y="1246"/>
                    <a:pt x="892" y="687"/>
                    <a:pt x="2188" y="315"/>
                  </a:cubicBezTo>
                  <a:cubicBezTo>
                    <a:pt x="3484" y="-58"/>
                    <a:pt x="5356" y="-244"/>
                    <a:pt x="6868" y="594"/>
                  </a:cubicBezTo>
                  <a:cubicBezTo>
                    <a:pt x="8380" y="1432"/>
                    <a:pt x="9532" y="3294"/>
                    <a:pt x="9388" y="6273"/>
                  </a:cubicBezTo>
                  <a:cubicBezTo>
                    <a:pt x="9244" y="9253"/>
                    <a:pt x="7804" y="13349"/>
                    <a:pt x="6868" y="16049"/>
                  </a:cubicBezTo>
                  <a:cubicBezTo>
                    <a:pt x="5932" y="18749"/>
                    <a:pt x="5500" y="20053"/>
                    <a:pt x="5644" y="20704"/>
                  </a:cubicBezTo>
                  <a:cubicBezTo>
                    <a:pt x="5788" y="21356"/>
                    <a:pt x="6508" y="21356"/>
                    <a:pt x="8596" y="20797"/>
                  </a:cubicBezTo>
                  <a:cubicBezTo>
                    <a:pt x="10684" y="20239"/>
                    <a:pt x="14140" y="19122"/>
                    <a:pt x="16516" y="18377"/>
                  </a:cubicBezTo>
                  <a:cubicBezTo>
                    <a:pt x="18892" y="17632"/>
                    <a:pt x="20188" y="17259"/>
                    <a:pt x="21484" y="1688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2622558" y="1322501"/>
              <a:ext cx="214936" cy="422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455" fill="norm" stroke="1" extrusionOk="0">
                  <a:moveTo>
                    <a:pt x="0" y="500"/>
                  </a:moveTo>
                  <a:cubicBezTo>
                    <a:pt x="831" y="177"/>
                    <a:pt x="1662" y="-145"/>
                    <a:pt x="3946" y="70"/>
                  </a:cubicBezTo>
                  <a:cubicBezTo>
                    <a:pt x="6231" y="285"/>
                    <a:pt x="9969" y="1037"/>
                    <a:pt x="13500" y="2488"/>
                  </a:cubicBezTo>
                  <a:cubicBezTo>
                    <a:pt x="17031" y="3939"/>
                    <a:pt x="20354" y="6088"/>
                    <a:pt x="20977" y="9043"/>
                  </a:cubicBezTo>
                  <a:cubicBezTo>
                    <a:pt x="21600" y="11998"/>
                    <a:pt x="19523" y="15759"/>
                    <a:pt x="17758" y="17962"/>
                  </a:cubicBezTo>
                  <a:cubicBezTo>
                    <a:pt x="15992" y="20165"/>
                    <a:pt x="14538" y="20810"/>
                    <a:pt x="13085" y="2145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5702375" y="2137145"/>
              <a:ext cx="565084" cy="579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504" fill="norm" stroke="1" extrusionOk="0">
                  <a:moveTo>
                    <a:pt x="965" y="21504"/>
                  </a:moveTo>
                  <a:cubicBezTo>
                    <a:pt x="562" y="21425"/>
                    <a:pt x="159" y="21347"/>
                    <a:pt x="38" y="21072"/>
                  </a:cubicBezTo>
                  <a:cubicBezTo>
                    <a:pt x="-83" y="20797"/>
                    <a:pt x="78" y="20326"/>
                    <a:pt x="642" y="18951"/>
                  </a:cubicBezTo>
                  <a:cubicBezTo>
                    <a:pt x="1207" y="17577"/>
                    <a:pt x="2174" y="15299"/>
                    <a:pt x="3302" y="13021"/>
                  </a:cubicBezTo>
                  <a:cubicBezTo>
                    <a:pt x="4430" y="10743"/>
                    <a:pt x="5720" y="8465"/>
                    <a:pt x="7493" y="6541"/>
                  </a:cubicBezTo>
                  <a:cubicBezTo>
                    <a:pt x="9266" y="4617"/>
                    <a:pt x="11523" y="3046"/>
                    <a:pt x="13659" y="1985"/>
                  </a:cubicBezTo>
                  <a:cubicBezTo>
                    <a:pt x="15795" y="925"/>
                    <a:pt x="17810" y="375"/>
                    <a:pt x="19018" y="140"/>
                  </a:cubicBezTo>
                  <a:cubicBezTo>
                    <a:pt x="20227" y="-96"/>
                    <a:pt x="20630" y="-17"/>
                    <a:pt x="20913" y="257"/>
                  </a:cubicBezTo>
                  <a:cubicBezTo>
                    <a:pt x="21195" y="532"/>
                    <a:pt x="21356" y="1004"/>
                    <a:pt x="21517" y="147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6143542" y="2057161"/>
              <a:ext cx="194673" cy="272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361" fill="norm" stroke="1" extrusionOk="0">
                  <a:moveTo>
                    <a:pt x="2397" y="5410"/>
                  </a:moveTo>
                  <a:cubicBezTo>
                    <a:pt x="2170" y="4579"/>
                    <a:pt x="1942" y="3749"/>
                    <a:pt x="1374" y="2752"/>
                  </a:cubicBezTo>
                  <a:cubicBezTo>
                    <a:pt x="805" y="1755"/>
                    <a:pt x="-104" y="592"/>
                    <a:pt x="10" y="176"/>
                  </a:cubicBezTo>
                  <a:cubicBezTo>
                    <a:pt x="123" y="-239"/>
                    <a:pt x="1260" y="93"/>
                    <a:pt x="4784" y="1007"/>
                  </a:cubicBezTo>
                  <a:cubicBezTo>
                    <a:pt x="8309" y="1921"/>
                    <a:pt x="14220" y="3416"/>
                    <a:pt x="17517" y="4912"/>
                  </a:cubicBezTo>
                  <a:cubicBezTo>
                    <a:pt x="20814" y="6407"/>
                    <a:pt x="21496" y="7903"/>
                    <a:pt x="20473" y="9813"/>
                  </a:cubicBezTo>
                  <a:cubicBezTo>
                    <a:pt x="19450" y="11724"/>
                    <a:pt x="16721" y="14050"/>
                    <a:pt x="14902" y="15712"/>
                  </a:cubicBezTo>
                  <a:cubicBezTo>
                    <a:pt x="13083" y="17373"/>
                    <a:pt x="12174" y="18370"/>
                    <a:pt x="12060" y="19201"/>
                  </a:cubicBezTo>
                  <a:cubicBezTo>
                    <a:pt x="11947" y="20032"/>
                    <a:pt x="12629" y="20696"/>
                    <a:pt x="13311" y="2136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6597658" y="1872089"/>
              <a:ext cx="317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215"/>
                    <a:pt x="5760" y="4431"/>
                    <a:pt x="9360" y="8031"/>
                  </a:cubicBezTo>
                  <a:cubicBezTo>
                    <a:pt x="12960" y="11631"/>
                    <a:pt x="17280" y="166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6699258" y="1941939"/>
              <a:ext cx="228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7100"/>
                    <a:pt x="3600" y="12600"/>
                    <a:pt x="7200" y="9000"/>
                  </a:cubicBezTo>
                  <a:cubicBezTo>
                    <a:pt x="10800" y="5400"/>
                    <a:pt x="162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7109556" y="1795889"/>
              <a:ext cx="118478" cy="165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2" h="21361" fill="norm" stroke="1" extrusionOk="0">
                  <a:moveTo>
                    <a:pt x="17997" y="4101"/>
                  </a:moveTo>
                  <a:cubicBezTo>
                    <a:pt x="16533" y="3008"/>
                    <a:pt x="15068" y="1914"/>
                    <a:pt x="12323" y="1641"/>
                  </a:cubicBezTo>
                  <a:cubicBezTo>
                    <a:pt x="9577" y="1367"/>
                    <a:pt x="5550" y="1914"/>
                    <a:pt x="2987" y="4922"/>
                  </a:cubicBezTo>
                  <a:cubicBezTo>
                    <a:pt x="424" y="7929"/>
                    <a:pt x="-674" y="13397"/>
                    <a:pt x="424" y="16815"/>
                  </a:cubicBezTo>
                  <a:cubicBezTo>
                    <a:pt x="1523" y="20233"/>
                    <a:pt x="4818" y="21600"/>
                    <a:pt x="8112" y="21327"/>
                  </a:cubicBezTo>
                  <a:cubicBezTo>
                    <a:pt x="11407" y="21053"/>
                    <a:pt x="14702" y="19139"/>
                    <a:pt x="17082" y="16678"/>
                  </a:cubicBezTo>
                  <a:cubicBezTo>
                    <a:pt x="19462" y="14218"/>
                    <a:pt x="20926" y="11210"/>
                    <a:pt x="20377" y="8339"/>
                  </a:cubicBezTo>
                  <a:cubicBezTo>
                    <a:pt x="19828" y="5468"/>
                    <a:pt x="17265" y="2734"/>
                    <a:pt x="14702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7132510" y="1698522"/>
              <a:ext cx="49349" cy="33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1350"/>
                  </a:moveTo>
                  <a:cubicBezTo>
                    <a:pt x="6582" y="675"/>
                    <a:pt x="2982" y="0"/>
                    <a:pt x="1182" y="0"/>
                  </a:cubicBezTo>
                  <a:cubicBezTo>
                    <a:pt x="-618" y="0"/>
                    <a:pt x="-618" y="675"/>
                    <a:pt x="2982" y="3240"/>
                  </a:cubicBezTo>
                  <a:cubicBezTo>
                    <a:pt x="6582" y="5805"/>
                    <a:pt x="13782" y="10260"/>
                    <a:pt x="17382" y="13635"/>
                  </a:cubicBezTo>
                  <a:cubicBezTo>
                    <a:pt x="20982" y="17010"/>
                    <a:pt x="20982" y="19305"/>
                    <a:pt x="20982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7035808" y="1733331"/>
              <a:ext cx="2349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584" y="10932"/>
                    <a:pt x="1168" y="1332"/>
                    <a:pt x="4768" y="132"/>
                  </a:cubicBezTo>
                  <a:cubicBezTo>
                    <a:pt x="8368" y="-1068"/>
                    <a:pt x="14984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7092958" y="2018139"/>
              <a:ext cx="190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840"/>
                    <a:pt x="11520" y="10080"/>
                    <a:pt x="15120" y="6480"/>
                  </a:cubicBezTo>
                  <a:cubicBezTo>
                    <a:pt x="18720" y="2880"/>
                    <a:pt x="2016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7406789" y="1684146"/>
              <a:ext cx="92570" cy="302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419" fill="norm" stroke="1" extrusionOk="0">
                  <a:moveTo>
                    <a:pt x="20992" y="4319"/>
                  </a:moveTo>
                  <a:cubicBezTo>
                    <a:pt x="20512" y="3569"/>
                    <a:pt x="20032" y="2819"/>
                    <a:pt x="19312" y="2069"/>
                  </a:cubicBezTo>
                  <a:cubicBezTo>
                    <a:pt x="18592" y="1319"/>
                    <a:pt x="17632" y="569"/>
                    <a:pt x="15952" y="194"/>
                  </a:cubicBezTo>
                  <a:cubicBezTo>
                    <a:pt x="14272" y="-181"/>
                    <a:pt x="11872" y="-181"/>
                    <a:pt x="8512" y="1769"/>
                  </a:cubicBezTo>
                  <a:cubicBezTo>
                    <a:pt x="5152" y="3719"/>
                    <a:pt x="832" y="7619"/>
                    <a:pt x="112" y="11069"/>
                  </a:cubicBezTo>
                  <a:cubicBezTo>
                    <a:pt x="-608" y="14519"/>
                    <a:pt x="2272" y="17519"/>
                    <a:pt x="5152" y="19169"/>
                  </a:cubicBezTo>
                  <a:cubicBezTo>
                    <a:pt x="8032" y="20819"/>
                    <a:pt x="10912" y="21119"/>
                    <a:pt x="13792" y="2141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7524708" y="1762919"/>
              <a:ext cx="203251" cy="171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295" fill="norm" stroke="1" extrusionOk="0">
                  <a:moveTo>
                    <a:pt x="674" y="4893"/>
                  </a:moveTo>
                  <a:cubicBezTo>
                    <a:pt x="228" y="3576"/>
                    <a:pt x="-217" y="2259"/>
                    <a:pt x="117" y="1337"/>
                  </a:cubicBezTo>
                  <a:cubicBezTo>
                    <a:pt x="451" y="415"/>
                    <a:pt x="1564" y="-112"/>
                    <a:pt x="3235" y="20"/>
                  </a:cubicBezTo>
                  <a:cubicBezTo>
                    <a:pt x="4905" y="151"/>
                    <a:pt x="7131" y="942"/>
                    <a:pt x="8579" y="1995"/>
                  </a:cubicBezTo>
                  <a:cubicBezTo>
                    <a:pt x="10026" y="3049"/>
                    <a:pt x="10694" y="4366"/>
                    <a:pt x="10249" y="7000"/>
                  </a:cubicBezTo>
                  <a:cubicBezTo>
                    <a:pt x="9804" y="9634"/>
                    <a:pt x="8245" y="13586"/>
                    <a:pt x="7131" y="16220"/>
                  </a:cubicBezTo>
                  <a:cubicBezTo>
                    <a:pt x="6018" y="18854"/>
                    <a:pt x="5350" y="20171"/>
                    <a:pt x="5573" y="20829"/>
                  </a:cubicBezTo>
                  <a:cubicBezTo>
                    <a:pt x="5795" y="21488"/>
                    <a:pt x="6909" y="21488"/>
                    <a:pt x="9692" y="20566"/>
                  </a:cubicBezTo>
                  <a:cubicBezTo>
                    <a:pt x="12476" y="19644"/>
                    <a:pt x="16929" y="17800"/>
                    <a:pt x="21383" y="1595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7734308" y="1681589"/>
              <a:ext cx="102146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600" fill="norm" stroke="1" extrusionOk="0">
                  <a:moveTo>
                    <a:pt x="0" y="0"/>
                  </a:moveTo>
                  <a:cubicBezTo>
                    <a:pt x="4320" y="543"/>
                    <a:pt x="8640" y="1087"/>
                    <a:pt x="12960" y="2921"/>
                  </a:cubicBezTo>
                  <a:cubicBezTo>
                    <a:pt x="17280" y="4755"/>
                    <a:pt x="21600" y="7879"/>
                    <a:pt x="20736" y="11208"/>
                  </a:cubicBezTo>
                  <a:cubicBezTo>
                    <a:pt x="19872" y="14536"/>
                    <a:pt x="13824" y="18068"/>
                    <a:pt x="7776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1003308" y="157589"/>
              <a:ext cx="16031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9" h="21600" fill="norm" stroke="1" extrusionOk="0">
                  <a:moveTo>
                    <a:pt x="0" y="0"/>
                  </a:moveTo>
                  <a:cubicBezTo>
                    <a:pt x="5940" y="1883"/>
                    <a:pt x="11880" y="3766"/>
                    <a:pt x="15795" y="5871"/>
                  </a:cubicBezTo>
                  <a:cubicBezTo>
                    <a:pt x="19710" y="7975"/>
                    <a:pt x="21600" y="10302"/>
                    <a:pt x="19710" y="12960"/>
                  </a:cubicBezTo>
                  <a:cubicBezTo>
                    <a:pt x="17820" y="15618"/>
                    <a:pt x="12150" y="18609"/>
                    <a:pt x="648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1339858" y="341739"/>
              <a:ext cx="266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14" y="16200"/>
                    <a:pt x="3429" y="10800"/>
                    <a:pt x="7029" y="7200"/>
                  </a:cubicBezTo>
                  <a:cubicBezTo>
                    <a:pt x="10629" y="3600"/>
                    <a:pt x="1611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1454158" y="265539"/>
              <a:ext cx="444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5116"/>
                    <a:pt x="8229" y="10232"/>
                    <a:pt x="11829" y="13832"/>
                  </a:cubicBezTo>
                  <a:cubicBezTo>
                    <a:pt x="15429" y="17432"/>
                    <a:pt x="18514" y="195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1708158" y="106789"/>
              <a:ext cx="444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171" y="0"/>
                  </a:moveTo>
                  <a:cubicBezTo>
                    <a:pt x="3086" y="1389"/>
                    <a:pt x="0" y="2779"/>
                    <a:pt x="0" y="4926"/>
                  </a:cubicBezTo>
                  <a:cubicBezTo>
                    <a:pt x="0" y="7074"/>
                    <a:pt x="3086" y="9979"/>
                    <a:pt x="5657" y="12568"/>
                  </a:cubicBezTo>
                  <a:cubicBezTo>
                    <a:pt x="8229" y="15158"/>
                    <a:pt x="10286" y="17432"/>
                    <a:pt x="12857" y="18884"/>
                  </a:cubicBezTo>
                  <a:cubicBezTo>
                    <a:pt x="15429" y="20337"/>
                    <a:pt x="18514" y="209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1892308" y="274782"/>
              <a:ext cx="2540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120" y="11375"/>
                    <a:pt x="12240" y="2735"/>
                    <a:pt x="15840" y="575"/>
                  </a:cubicBezTo>
                  <a:cubicBezTo>
                    <a:pt x="19440" y="-1585"/>
                    <a:pt x="2052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2370275" y="102903"/>
              <a:ext cx="180182" cy="295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0947" fill="norm" stroke="1" extrusionOk="0">
                  <a:moveTo>
                    <a:pt x="13951" y="2975"/>
                  </a:moveTo>
                  <a:cubicBezTo>
                    <a:pt x="13951" y="1925"/>
                    <a:pt x="13951" y="875"/>
                    <a:pt x="13082" y="350"/>
                  </a:cubicBezTo>
                  <a:cubicBezTo>
                    <a:pt x="12213" y="-175"/>
                    <a:pt x="10475" y="-175"/>
                    <a:pt x="8365" y="800"/>
                  </a:cubicBezTo>
                  <a:cubicBezTo>
                    <a:pt x="6254" y="1775"/>
                    <a:pt x="3771" y="3725"/>
                    <a:pt x="2158" y="6200"/>
                  </a:cubicBezTo>
                  <a:cubicBezTo>
                    <a:pt x="544" y="8675"/>
                    <a:pt x="-201" y="11675"/>
                    <a:pt x="47" y="14150"/>
                  </a:cubicBezTo>
                  <a:cubicBezTo>
                    <a:pt x="296" y="16625"/>
                    <a:pt x="1537" y="18575"/>
                    <a:pt x="3647" y="19775"/>
                  </a:cubicBezTo>
                  <a:cubicBezTo>
                    <a:pt x="5758" y="20975"/>
                    <a:pt x="8737" y="21425"/>
                    <a:pt x="11840" y="20300"/>
                  </a:cubicBezTo>
                  <a:cubicBezTo>
                    <a:pt x="14944" y="19175"/>
                    <a:pt x="18171" y="16475"/>
                    <a:pt x="19785" y="13700"/>
                  </a:cubicBezTo>
                  <a:cubicBezTo>
                    <a:pt x="21399" y="10925"/>
                    <a:pt x="21399" y="8075"/>
                    <a:pt x="20654" y="6050"/>
                  </a:cubicBezTo>
                  <a:cubicBezTo>
                    <a:pt x="19909" y="4025"/>
                    <a:pt x="18420" y="2825"/>
                    <a:pt x="17178" y="2000"/>
                  </a:cubicBezTo>
                  <a:cubicBezTo>
                    <a:pt x="15937" y="1175"/>
                    <a:pt x="14944" y="725"/>
                    <a:pt x="14199" y="650"/>
                  </a:cubicBezTo>
                  <a:cubicBezTo>
                    <a:pt x="13454" y="575"/>
                    <a:pt x="12958" y="875"/>
                    <a:pt x="12461" y="117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2454001" y="-1"/>
              <a:ext cx="22508" cy="513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463" fill="norm" stroke="1" extrusionOk="0">
                  <a:moveTo>
                    <a:pt x="20879" y="748"/>
                  </a:moveTo>
                  <a:cubicBezTo>
                    <a:pt x="18915" y="306"/>
                    <a:pt x="16952" y="-137"/>
                    <a:pt x="15970" y="40"/>
                  </a:cubicBezTo>
                  <a:cubicBezTo>
                    <a:pt x="14988" y="217"/>
                    <a:pt x="14988" y="1014"/>
                    <a:pt x="14988" y="3227"/>
                  </a:cubicBezTo>
                  <a:cubicBezTo>
                    <a:pt x="14988" y="5440"/>
                    <a:pt x="14988" y="9070"/>
                    <a:pt x="14006" y="11991"/>
                  </a:cubicBezTo>
                  <a:cubicBezTo>
                    <a:pt x="13024" y="14912"/>
                    <a:pt x="11061" y="17125"/>
                    <a:pt x="8115" y="18497"/>
                  </a:cubicBezTo>
                  <a:cubicBezTo>
                    <a:pt x="5170" y="19870"/>
                    <a:pt x="1243" y="20401"/>
                    <a:pt x="261" y="20755"/>
                  </a:cubicBezTo>
                  <a:cubicBezTo>
                    <a:pt x="-721" y="21109"/>
                    <a:pt x="1243" y="21286"/>
                    <a:pt x="3206" y="2146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2343158" y="13243"/>
              <a:ext cx="273051" cy="36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4" fill="norm" stroke="1" extrusionOk="0">
                  <a:moveTo>
                    <a:pt x="0" y="13434"/>
                  </a:moveTo>
                  <a:cubicBezTo>
                    <a:pt x="502" y="7434"/>
                    <a:pt x="1005" y="1434"/>
                    <a:pt x="4186" y="234"/>
                  </a:cubicBezTo>
                  <a:cubicBezTo>
                    <a:pt x="7367" y="-966"/>
                    <a:pt x="13228" y="2634"/>
                    <a:pt x="16577" y="6834"/>
                  </a:cubicBezTo>
                  <a:cubicBezTo>
                    <a:pt x="19926" y="11034"/>
                    <a:pt x="20763" y="15834"/>
                    <a:pt x="21600" y="2063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2218274" y="535595"/>
              <a:ext cx="270935" cy="53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1350" y="21113"/>
                  </a:moveTo>
                  <a:cubicBezTo>
                    <a:pt x="675" y="18621"/>
                    <a:pt x="0" y="16128"/>
                    <a:pt x="0" y="13636"/>
                  </a:cubicBezTo>
                  <a:cubicBezTo>
                    <a:pt x="0" y="11144"/>
                    <a:pt x="675" y="8651"/>
                    <a:pt x="3122" y="6159"/>
                  </a:cubicBezTo>
                  <a:cubicBezTo>
                    <a:pt x="5569" y="3667"/>
                    <a:pt x="9788" y="1175"/>
                    <a:pt x="13162" y="344"/>
                  </a:cubicBezTo>
                  <a:cubicBezTo>
                    <a:pt x="16538" y="-487"/>
                    <a:pt x="19069" y="344"/>
                    <a:pt x="21600" y="117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2705613" y="26312"/>
              <a:ext cx="177296" cy="455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502" fill="norm" stroke="1" extrusionOk="0">
                  <a:moveTo>
                    <a:pt x="21285" y="1402"/>
                  </a:moveTo>
                  <a:cubicBezTo>
                    <a:pt x="21031" y="902"/>
                    <a:pt x="20777" y="402"/>
                    <a:pt x="19887" y="152"/>
                  </a:cubicBezTo>
                  <a:cubicBezTo>
                    <a:pt x="18998" y="-98"/>
                    <a:pt x="17473" y="-98"/>
                    <a:pt x="14805" y="602"/>
                  </a:cubicBezTo>
                  <a:cubicBezTo>
                    <a:pt x="12137" y="1302"/>
                    <a:pt x="8325" y="2702"/>
                    <a:pt x="5403" y="5202"/>
                  </a:cubicBezTo>
                  <a:cubicBezTo>
                    <a:pt x="2480" y="7702"/>
                    <a:pt x="447" y="11302"/>
                    <a:pt x="66" y="14102"/>
                  </a:cubicBezTo>
                  <a:cubicBezTo>
                    <a:pt x="-315" y="16902"/>
                    <a:pt x="956" y="18902"/>
                    <a:pt x="3624" y="20002"/>
                  </a:cubicBezTo>
                  <a:cubicBezTo>
                    <a:pt x="6292" y="21102"/>
                    <a:pt x="10358" y="21302"/>
                    <a:pt x="14424" y="2150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2876558" y="202744"/>
              <a:ext cx="215901" cy="213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559"/>
                  </a:moveTo>
                  <a:cubicBezTo>
                    <a:pt x="2541" y="139"/>
                    <a:pt x="5082" y="-280"/>
                    <a:pt x="7412" y="244"/>
                  </a:cubicBezTo>
                  <a:cubicBezTo>
                    <a:pt x="9741" y="769"/>
                    <a:pt x="11859" y="2237"/>
                    <a:pt x="12176" y="4648"/>
                  </a:cubicBezTo>
                  <a:cubicBezTo>
                    <a:pt x="12494" y="7060"/>
                    <a:pt x="11012" y="10415"/>
                    <a:pt x="9424" y="12827"/>
                  </a:cubicBezTo>
                  <a:cubicBezTo>
                    <a:pt x="7835" y="15238"/>
                    <a:pt x="6141" y="16706"/>
                    <a:pt x="4976" y="17965"/>
                  </a:cubicBezTo>
                  <a:cubicBezTo>
                    <a:pt x="3812" y="19223"/>
                    <a:pt x="3176" y="20271"/>
                    <a:pt x="3494" y="20796"/>
                  </a:cubicBezTo>
                  <a:cubicBezTo>
                    <a:pt x="3812" y="21320"/>
                    <a:pt x="5082" y="21320"/>
                    <a:pt x="8259" y="20586"/>
                  </a:cubicBezTo>
                  <a:cubicBezTo>
                    <a:pt x="11435" y="19852"/>
                    <a:pt x="16518" y="18384"/>
                    <a:pt x="21600" y="1691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2997208" y="36939"/>
              <a:ext cx="254785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600" fill="norm" stroke="1" extrusionOk="0">
                  <a:moveTo>
                    <a:pt x="8294" y="0"/>
                  </a:moveTo>
                  <a:cubicBezTo>
                    <a:pt x="11923" y="900"/>
                    <a:pt x="15552" y="1800"/>
                    <a:pt x="17971" y="3330"/>
                  </a:cubicBezTo>
                  <a:cubicBezTo>
                    <a:pt x="20390" y="4860"/>
                    <a:pt x="21600" y="7020"/>
                    <a:pt x="20218" y="9585"/>
                  </a:cubicBezTo>
                  <a:cubicBezTo>
                    <a:pt x="18835" y="12150"/>
                    <a:pt x="14861" y="15120"/>
                    <a:pt x="11059" y="17190"/>
                  </a:cubicBezTo>
                  <a:cubicBezTo>
                    <a:pt x="7258" y="19260"/>
                    <a:pt x="3629" y="204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0" y="719745"/>
              <a:ext cx="1200159" cy="187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458" fill="norm" stroke="1" extrusionOk="0">
                  <a:moveTo>
                    <a:pt x="685" y="21458"/>
                  </a:moveTo>
                  <a:cubicBezTo>
                    <a:pt x="494" y="20973"/>
                    <a:pt x="304" y="20487"/>
                    <a:pt x="171" y="19638"/>
                  </a:cubicBezTo>
                  <a:cubicBezTo>
                    <a:pt x="38" y="18788"/>
                    <a:pt x="-38" y="17575"/>
                    <a:pt x="19" y="16725"/>
                  </a:cubicBezTo>
                  <a:cubicBezTo>
                    <a:pt x="76" y="15876"/>
                    <a:pt x="266" y="15391"/>
                    <a:pt x="1027" y="14784"/>
                  </a:cubicBezTo>
                  <a:cubicBezTo>
                    <a:pt x="1787" y="14177"/>
                    <a:pt x="3118" y="13449"/>
                    <a:pt x="4468" y="12721"/>
                  </a:cubicBezTo>
                  <a:cubicBezTo>
                    <a:pt x="5818" y="11993"/>
                    <a:pt x="7187" y="11265"/>
                    <a:pt x="8518" y="10173"/>
                  </a:cubicBezTo>
                  <a:cubicBezTo>
                    <a:pt x="9849" y="9080"/>
                    <a:pt x="11142" y="7624"/>
                    <a:pt x="12492" y="6168"/>
                  </a:cubicBezTo>
                  <a:cubicBezTo>
                    <a:pt x="13842" y="4712"/>
                    <a:pt x="15249" y="3256"/>
                    <a:pt x="16656" y="2164"/>
                  </a:cubicBezTo>
                  <a:cubicBezTo>
                    <a:pt x="18063" y="1071"/>
                    <a:pt x="19470" y="343"/>
                    <a:pt x="20288" y="101"/>
                  </a:cubicBezTo>
                  <a:cubicBezTo>
                    <a:pt x="21106" y="-142"/>
                    <a:pt x="21334" y="101"/>
                    <a:pt x="21562" y="34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2114558" y="726539"/>
              <a:ext cx="1206501" cy="9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0" y="21210"/>
                  </a:moveTo>
                  <a:cubicBezTo>
                    <a:pt x="1288" y="18755"/>
                    <a:pt x="2577" y="16301"/>
                    <a:pt x="3960" y="13846"/>
                  </a:cubicBezTo>
                  <a:cubicBezTo>
                    <a:pt x="5343" y="11392"/>
                    <a:pt x="6821" y="8937"/>
                    <a:pt x="8261" y="6728"/>
                  </a:cubicBezTo>
                  <a:cubicBezTo>
                    <a:pt x="9701" y="4519"/>
                    <a:pt x="11103" y="2555"/>
                    <a:pt x="12638" y="1328"/>
                  </a:cubicBezTo>
                  <a:cubicBezTo>
                    <a:pt x="14173" y="101"/>
                    <a:pt x="15840" y="-390"/>
                    <a:pt x="17356" y="346"/>
                  </a:cubicBezTo>
                  <a:cubicBezTo>
                    <a:pt x="18872" y="1083"/>
                    <a:pt x="20236" y="3046"/>
                    <a:pt x="21600" y="501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7" name="Drawing"/>
          <p:cNvGrpSpPr/>
          <p:nvPr/>
        </p:nvGrpSpPr>
        <p:grpSpPr>
          <a:xfrm>
            <a:off x="7429499" y="1651000"/>
            <a:ext cx="5211235" cy="2187029"/>
            <a:chOff x="0" y="0"/>
            <a:chExt cx="5211233" cy="2187028"/>
          </a:xfrm>
        </p:grpSpPr>
        <p:sp>
          <p:nvSpPr>
            <p:cNvPr id="2093" name="Line"/>
            <p:cNvSpPr/>
            <p:nvPr/>
          </p:nvSpPr>
          <p:spPr>
            <a:xfrm>
              <a:off x="83710" y="1308099"/>
              <a:ext cx="422794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600" fill="norm" stroke="1" extrusionOk="0">
                  <a:moveTo>
                    <a:pt x="91" y="21600"/>
                  </a:moveTo>
                  <a:cubicBezTo>
                    <a:pt x="37" y="20520"/>
                    <a:pt x="-17" y="19440"/>
                    <a:pt x="5" y="18360"/>
                  </a:cubicBezTo>
                  <a:cubicBezTo>
                    <a:pt x="26" y="17280"/>
                    <a:pt x="123" y="16200"/>
                    <a:pt x="350" y="15300"/>
                  </a:cubicBezTo>
                  <a:cubicBezTo>
                    <a:pt x="577" y="14400"/>
                    <a:pt x="934" y="13680"/>
                    <a:pt x="1317" y="12960"/>
                  </a:cubicBezTo>
                  <a:cubicBezTo>
                    <a:pt x="1701" y="12240"/>
                    <a:pt x="2112" y="11520"/>
                    <a:pt x="2511" y="10620"/>
                  </a:cubicBezTo>
                  <a:cubicBezTo>
                    <a:pt x="2911" y="9720"/>
                    <a:pt x="3300" y="8640"/>
                    <a:pt x="3668" y="7920"/>
                  </a:cubicBezTo>
                  <a:cubicBezTo>
                    <a:pt x="4035" y="7200"/>
                    <a:pt x="4381" y="6840"/>
                    <a:pt x="4743" y="6480"/>
                  </a:cubicBezTo>
                  <a:cubicBezTo>
                    <a:pt x="5105" y="6120"/>
                    <a:pt x="5483" y="5760"/>
                    <a:pt x="5888" y="5220"/>
                  </a:cubicBezTo>
                  <a:cubicBezTo>
                    <a:pt x="6293" y="4680"/>
                    <a:pt x="6726" y="3960"/>
                    <a:pt x="7179" y="3420"/>
                  </a:cubicBezTo>
                  <a:cubicBezTo>
                    <a:pt x="7633" y="2880"/>
                    <a:pt x="8109" y="2520"/>
                    <a:pt x="8503" y="2340"/>
                  </a:cubicBezTo>
                  <a:cubicBezTo>
                    <a:pt x="8897" y="2160"/>
                    <a:pt x="9211" y="2160"/>
                    <a:pt x="9535" y="1980"/>
                  </a:cubicBezTo>
                  <a:cubicBezTo>
                    <a:pt x="9859" y="1800"/>
                    <a:pt x="10194" y="1440"/>
                    <a:pt x="10616" y="1080"/>
                  </a:cubicBezTo>
                  <a:cubicBezTo>
                    <a:pt x="11037" y="720"/>
                    <a:pt x="11545" y="360"/>
                    <a:pt x="11955" y="180"/>
                  </a:cubicBezTo>
                  <a:cubicBezTo>
                    <a:pt x="12366" y="0"/>
                    <a:pt x="12679" y="0"/>
                    <a:pt x="13079" y="0"/>
                  </a:cubicBezTo>
                  <a:cubicBezTo>
                    <a:pt x="13479" y="0"/>
                    <a:pt x="13965" y="0"/>
                    <a:pt x="14441" y="0"/>
                  </a:cubicBezTo>
                  <a:cubicBezTo>
                    <a:pt x="14916" y="0"/>
                    <a:pt x="15381" y="0"/>
                    <a:pt x="15835" y="180"/>
                  </a:cubicBezTo>
                  <a:cubicBezTo>
                    <a:pt x="16288" y="360"/>
                    <a:pt x="16731" y="720"/>
                    <a:pt x="17153" y="1080"/>
                  </a:cubicBezTo>
                  <a:cubicBezTo>
                    <a:pt x="17574" y="1440"/>
                    <a:pt x="17974" y="1800"/>
                    <a:pt x="18422" y="2160"/>
                  </a:cubicBezTo>
                  <a:cubicBezTo>
                    <a:pt x="18871" y="2520"/>
                    <a:pt x="19368" y="2880"/>
                    <a:pt x="19860" y="3060"/>
                  </a:cubicBezTo>
                  <a:cubicBezTo>
                    <a:pt x="20351" y="3240"/>
                    <a:pt x="20837" y="3240"/>
                    <a:pt x="21124" y="3060"/>
                  </a:cubicBezTo>
                  <a:cubicBezTo>
                    <a:pt x="21410" y="2880"/>
                    <a:pt x="21497" y="2520"/>
                    <a:pt x="21583" y="2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1873250" y="1066800"/>
              <a:ext cx="50800" cy="596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0" y="0"/>
                  </a:moveTo>
                  <a:cubicBezTo>
                    <a:pt x="2700" y="1984"/>
                    <a:pt x="5400" y="3969"/>
                    <a:pt x="6750" y="6526"/>
                  </a:cubicBezTo>
                  <a:cubicBezTo>
                    <a:pt x="8100" y="9083"/>
                    <a:pt x="8100" y="12212"/>
                    <a:pt x="9450" y="14578"/>
                  </a:cubicBezTo>
                  <a:cubicBezTo>
                    <a:pt x="10800" y="16944"/>
                    <a:pt x="13500" y="18547"/>
                    <a:pt x="14850" y="19654"/>
                  </a:cubicBezTo>
                  <a:cubicBezTo>
                    <a:pt x="16200" y="20760"/>
                    <a:pt x="16200" y="21371"/>
                    <a:pt x="17100" y="21486"/>
                  </a:cubicBezTo>
                  <a:cubicBezTo>
                    <a:pt x="18000" y="21600"/>
                    <a:pt x="19800" y="21218"/>
                    <a:pt x="21600" y="20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1791611" y="0"/>
              <a:ext cx="157840" cy="182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2468" y="0"/>
                  </a:moveTo>
                  <a:cubicBezTo>
                    <a:pt x="2756" y="276"/>
                    <a:pt x="3044" y="552"/>
                    <a:pt x="3332" y="1104"/>
                  </a:cubicBezTo>
                  <a:cubicBezTo>
                    <a:pt x="3620" y="1656"/>
                    <a:pt x="3908" y="2484"/>
                    <a:pt x="3908" y="3261"/>
                  </a:cubicBezTo>
                  <a:cubicBezTo>
                    <a:pt x="3908" y="4039"/>
                    <a:pt x="3620" y="4767"/>
                    <a:pt x="2900" y="5594"/>
                  </a:cubicBezTo>
                  <a:cubicBezTo>
                    <a:pt x="2180" y="6422"/>
                    <a:pt x="1028" y="7351"/>
                    <a:pt x="452" y="8191"/>
                  </a:cubicBezTo>
                  <a:cubicBezTo>
                    <a:pt x="-124" y="9031"/>
                    <a:pt x="-124" y="9784"/>
                    <a:pt x="308" y="10486"/>
                  </a:cubicBezTo>
                  <a:cubicBezTo>
                    <a:pt x="740" y="11189"/>
                    <a:pt x="1604" y="11841"/>
                    <a:pt x="2612" y="12518"/>
                  </a:cubicBezTo>
                  <a:cubicBezTo>
                    <a:pt x="3620" y="13196"/>
                    <a:pt x="4772" y="13898"/>
                    <a:pt x="6212" y="14525"/>
                  </a:cubicBezTo>
                  <a:cubicBezTo>
                    <a:pt x="7652" y="15153"/>
                    <a:pt x="9380" y="15705"/>
                    <a:pt x="10964" y="16294"/>
                  </a:cubicBezTo>
                  <a:cubicBezTo>
                    <a:pt x="12548" y="16884"/>
                    <a:pt x="13988" y="17511"/>
                    <a:pt x="15284" y="18113"/>
                  </a:cubicBezTo>
                  <a:cubicBezTo>
                    <a:pt x="16580" y="18715"/>
                    <a:pt x="17732" y="19292"/>
                    <a:pt x="18308" y="19819"/>
                  </a:cubicBezTo>
                  <a:cubicBezTo>
                    <a:pt x="18884" y="20346"/>
                    <a:pt x="18884" y="20822"/>
                    <a:pt x="19316" y="21111"/>
                  </a:cubicBezTo>
                  <a:cubicBezTo>
                    <a:pt x="19748" y="21399"/>
                    <a:pt x="20612" y="21500"/>
                    <a:pt x="214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1926823" y="1924353"/>
              <a:ext cx="128384" cy="250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0599" fill="norm" stroke="1" extrusionOk="0">
                  <a:moveTo>
                    <a:pt x="17783" y="4156"/>
                  </a:moveTo>
                  <a:cubicBezTo>
                    <a:pt x="17108" y="2762"/>
                    <a:pt x="16433" y="1369"/>
                    <a:pt x="15083" y="585"/>
                  </a:cubicBezTo>
                  <a:cubicBezTo>
                    <a:pt x="13733" y="-199"/>
                    <a:pt x="11708" y="-373"/>
                    <a:pt x="9008" y="1195"/>
                  </a:cubicBezTo>
                  <a:cubicBezTo>
                    <a:pt x="6308" y="2762"/>
                    <a:pt x="2933" y="6072"/>
                    <a:pt x="1245" y="9295"/>
                  </a:cubicBezTo>
                  <a:cubicBezTo>
                    <a:pt x="-442" y="12517"/>
                    <a:pt x="-442" y="15653"/>
                    <a:pt x="1414" y="17830"/>
                  </a:cubicBezTo>
                  <a:cubicBezTo>
                    <a:pt x="3270" y="20008"/>
                    <a:pt x="6983" y="21227"/>
                    <a:pt x="11033" y="20269"/>
                  </a:cubicBezTo>
                  <a:cubicBezTo>
                    <a:pt x="15083" y="19311"/>
                    <a:pt x="19471" y="16175"/>
                    <a:pt x="20314" y="13475"/>
                  </a:cubicBezTo>
                  <a:cubicBezTo>
                    <a:pt x="21158" y="10775"/>
                    <a:pt x="18458" y="8511"/>
                    <a:pt x="15420" y="7030"/>
                  </a:cubicBezTo>
                  <a:cubicBezTo>
                    <a:pt x="12383" y="5550"/>
                    <a:pt x="9008" y="4853"/>
                    <a:pt x="5633" y="4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0" y="122204"/>
              <a:ext cx="4254500" cy="1166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fill="norm" stroke="1" extrusionOk="0">
                  <a:moveTo>
                    <a:pt x="0" y="20632"/>
                  </a:moveTo>
                  <a:cubicBezTo>
                    <a:pt x="236" y="20632"/>
                    <a:pt x="473" y="20632"/>
                    <a:pt x="709" y="20593"/>
                  </a:cubicBezTo>
                  <a:cubicBezTo>
                    <a:pt x="946" y="20554"/>
                    <a:pt x="1182" y="20475"/>
                    <a:pt x="1445" y="20378"/>
                  </a:cubicBezTo>
                  <a:cubicBezTo>
                    <a:pt x="1709" y="20280"/>
                    <a:pt x="1999" y="20162"/>
                    <a:pt x="2294" y="20025"/>
                  </a:cubicBezTo>
                  <a:cubicBezTo>
                    <a:pt x="2590" y="19888"/>
                    <a:pt x="2891" y="19732"/>
                    <a:pt x="3197" y="19438"/>
                  </a:cubicBezTo>
                  <a:cubicBezTo>
                    <a:pt x="3503" y="19145"/>
                    <a:pt x="3815" y="18714"/>
                    <a:pt x="4089" y="18186"/>
                  </a:cubicBezTo>
                  <a:cubicBezTo>
                    <a:pt x="4363" y="17658"/>
                    <a:pt x="4599" y="17032"/>
                    <a:pt x="4814" y="16425"/>
                  </a:cubicBezTo>
                  <a:cubicBezTo>
                    <a:pt x="5029" y="15819"/>
                    <a:pt x="5223" y="15232"/>
                    <a:pt x="5384" y="14645"/>
                  </a:cubicBezTo>
                  <a:cubicBezTo>
                    <a:pt x="5545" y="14058"/>
                    <a:pt x="5674" y="13471"/>
                    <a:pt x="5808" y="12845"/>
                  </a:cubicBezTo>
                  <a:cubicBezTo>
                    <a:pt x="5943" y="12219"/>
                    <a:pt x="6082" y="11554"/>
                    <a:pt x="6238" y="10693"/>
                  </a:cubicBezTo>
                  <a:cubicBezTo>
                    <a:pt x="6394" y="9832"/>
                    <a:pt x="6566" y="8775"/>
                    <a:pt x="6690" y="7973"/>
                  </a:cubicBezTo>
                  <a:cubicBezTo>
                    <a:pt x="6813" y="7171"/>
                    <a:pt x="6888" y="6623"/>
                    <a:pt x="6980" y="6036"/>
                  </a:cubicBezTo>
                  <a:cubicBezTo>
                    <a:pt x="7071" y="5449"/>
                    <a:pt x="7179" y="4823"/>
                    <a:pt x="7313" y="4178"/>
                  </a:cubicBezTo>
                  <a:cubicBezTo>
                    <a:pt x="7447" y="3532"/>
                    <a:pt x="7608" y="2867"/>
                    <a:pt x="7791" y="2299"/>
                  </a:cubicBezTo>
                  <a:cubicBezTo>
                    <a:pt x="7974" y="1732"/>
                    <a:pt x="8178" y="1262"/>
                    <a:pt x="8436" y="891"/>
                  </a:cubicBezTo>
                  <a:cubicBezTo>
                    <a:pt x="8694" y="519"/>
                    <a:pt x="9005" y="245"/>
                    <a:pt x="9269" y="108"/>
                  </a:cubicBezTo>
                  <a:cubicBezTo>
                    <a:pt x="9532" y="-29"/>
                    <a:pt x="9747" y="-29"/>
                    <a:pt x="9967" y="69"/>
                  </a:cubicBezTo>
                  <a:cubicBezTo>
                    <a:pt x="10187" y="167"/>
                    <a:pt x="10413" y="362"/>
                    <a:pt x="10617" y="773"/>
                  </a:cubicBezTo>
                  <a:cubicBezTo>
                    <a:pt x="10821" y="1184"/>
                    <a:pt x="11004" y="1810"/>
                    <a:pt x="11160" y="2514"/>
                  </a:cubicBezTo>
                  <a:cubicBezTo>
                    <a:pt x="11316" y="3219"/>
                    <a:pt x="11445" y="4001"/>
                    <a:pt x="11595" y="4804"/>
                  </a:cubicBezTo>
                  <a:cubicBezTo>
                    <a:pt x="11746" y="5606"/>
                    <a:pt x="11918" y="6428"/>
                    <a:pt x="12095" y="7269"/>
                  </a:cubicBezTo>
                  <a:cubicBezTo>
                    <a:pt x="12272" y="8110"/>
                    <a:pt x="12455" y="8971"/>
                    <a:pt x="12616" y="9734"/>
                  </a:cubicBezTo>
                  <a:cubicBezTo>
                    <a:pt x="12777" y="10497"/>
                    <a:pt x="12917" y="11162"/>
                    <a:pt x="13067" y="11730"/>
                  </a:cubicBezTo>
                  <a:cubicBezTo>
                    <a:pt x="13218" y="12297"/>
                    <a:pt x="13379" y="12767"/>
                    <a:pt x="13573" y="13256"/>
                  </a:cubicBezTo>
                  <a:cubicBezTo>
                    <a:pt x="13766" y="13745"/>
                    <a:pt x="13992" y="14254"/>
                    <a:pt x="14217" y="14645"/>
                  </a:cubicBezTo>
                  <a:cubicBezTo>
                    <a:pt x="14443" y="15036"/>
                    <a:pt x="14669" y="15310"/>
                    <a:pt x="14916" y="15604"/>
                  </a:cubicBezTo>
                  <a:cubicBezTo>
                    <a:pt x="15163" y="15897"/>
                    <a:pt x="15432" y="16210"/>
                    <a:pt x="15673" y="16484"/>
                  </a:cubicBezTo>
                  <a:cubicBezTo>
                    <a:pt x="15915" y="16758"/>
                    <a:pt x="16130" y="16993"/>
                    <a:pt x="16415" y="17247"/>
                  </a:cubicBezTo>
                  <a:cubicBezTo>
                    <a:pt x="16700" y="17501"/>
                    <a:pt x="17054" y="17775"/>
                    <a:pt x="17404" y="18010"/>
                  </a:cubicBezTo>
                  <a:cubicBezTo>
                    <a:pt x="17753" y="18245"/>
                    <a:pt x="18097" y="18441"/>
                    <a:pt x="18467" y="18636"/>
                  </a:cubicBezTo>
                  <a:cubicBezTo>
                    <a:pt x="18838" y="18832"/>
                    <a:pt x="19236" y="19028"/>
                    <a:pt x="19585" y="19243"/>
                  </a:cubicBezTo>
                  <a:cubicBezTo>
                    <a:pt x="19934" y="19458"/>
                    <a:pt x="20235" y="19693"/>
                    <a:pt x="20525" y="19947"/>
                  </a:cubicBezTo>
                  <a:cubicBezTo>
                    <a:pt x="20816" y="20201"/>
                    <a:pt x="21095" y="20475"/>
                    <a:pt x="21272" y="20749"/>
                  </a:cubicBezTo>
                  <a:cubicBezTo>
                    <a:pt x="21450" y="21023"/>
                    <a:pt x="21525" y="21297"/>
                    <a:pt x="21600" y="215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3917950" y="939800"/>
              <a:ext cx="34290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67" y="18450"/>
                    <a:pt x="4533" y="15300"/>
                    <a:pt x="7600" y="12375"/>
                  </a:cubicBezTo>
                  <a:cubicBezTo>
                    <a:pt x="10667" y="9450"/>
                    <a:pt x="14533" y="6750"/>
                    <a:pt x="17000" y="4725"/>
                  </a:cubicBezTo>
                  <a:cubicBezTo>
                    <a:pt x="19467" y="2700"/>
                    <a:pt x="20533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4135010" y="889641"/>
              <a:ext cx="157590" cy="147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225" fill="norm" stroke="1" extrusionOk="0">
                  <a:moveTo>
                    <a:pt x="6665" y="1733"/>
                  </a:moveTo>
                  <a:cubicBezTo>
                    <a:pt x="5244" y="1733"/>
                    <a:pt x="3823" y="1733"/>
                    <a:pt x="2402" y="1429"/>
                  </a:cubicBezTo>
                  <a:cubicBezTo>
                    <a:pt x="981" y="1125"/>
                    <a:pt x="-440" y="516"/>
                    <a:pt x="128" y="212"/>
                  </a:cubicBezTo>
                  <a:cubicBezTo>
                    <a:pt x="697" y="-92"/>
                    <a:pt x="3255" y="-92"/>
                    <a:pt x="6239" y="364"/>
                  </a:cubicBezTo>
                  <a:cubicBezTo>
                    <a:pt x="9223" y="821"/>
                    <a:pt x="12634" y="1733"/>
                    <a:pt x="15192" y="3711"/>
                  </a:cubicBezTo>
                  <a:cubicBezTo>
                    <a:pt x="17749" y="5688"/>
                    <a:pt x="19455" y="8731"/>
                    <a:pt x="19881" y="11012"/>
                  </a:cubicBezTo>
                  <a:cubicBezTo>
                    <a:pt x="20307" y="13294"/>
                    <a:pt x="19455" y="14815"/>
                    <a:pt x="18744" y="16488"/>
                  </a:cubicBezTo>
                  <a:cubicBezTo>
                    <a:pt x="18034" y="18162"/>
                    <a:pt x="17465" y="19987"/>
                    <a:pt x="17892" y="20747"/>
                  </a:cubicBezTo>
                  <a:cubicBezTo>
                    <a:pt x="18318" y="21508"/>
                    <a:pt x="19739" y="21204"/>
                    <a:pt x="21160" y="209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4458175" y="616899"/>
              <a:ext cx="101125" cy="411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550" fill="norm" stroke="1" extrusionOk="0">
                  <a:moveTo>
                    <a:pt x="21060" y="6928"/>
                  </a:moveTo>
                  <a:cubicBezTo>
                    <a:pt x="20178" y="5821"/>
                    <a:pt x="19297" y="4713"/>
                    <a:pt x="18636" y="3716"/>
                  </a:cubicBezTo>
                  <a:cubicBezTo>
                    <a:pt x="17974" y="2719"/>
                    <a:pt x="17533" y="1833"/>
                    <a:pt x="16431" y="1168"/>
                  </a:cubicBezTo>
                  <a:cubicBezTo>
                    <a:pt x="15329" y="504"/>
                    <a:pt x="13566" y="61"/>
                    <a:pt x="11803" y="5"/>
                  </a:cubicBezTo>
                  <a:cubicBezTo>
                    <a:pt x="10040" y="-50"/>
                    <a:pt x="8276" y="282"/>
                    <a:pt x="6072" y="1667"/>
                  </a:cubicBezTo>
                  <a:cubicBezTo>
                    <a:pt x="3868" y="3052"/>
                    <a:pt x="1223" y="5488"/>
                    <a:pt x="342" y="8147"/>
                  </a:cubicBezTo>
                  <a:cubicBezTo>
                    <a:pt x="-540" y="10805"/>
                    <a:pt x="342" y="13685"/>
                    <a:pt x="2325" y="15956"/>
                  </a:cubicBezTo>
                  <a:cubicBezTo>
                    <a:pt x="4309" y="18227"/>
                    <a:pt x="7395" y="19888"/>
                    <a:pt x="10480" y="215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4422688" y="863600"/>
              <a:ext cx="174712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600" fill="norm" stroke="1" extrusionOk="0">
                  <a:moveTo>
                    <a:pt x="2743" y="21600"/>
                  </a:moveTo>
                  <a:cubicBezTo>
                    <a:pt x="1441" y="18400"/>
                    <a:pt x="140" y="15200"/>
                    <a:pt x="10" y="12400"/>
                  </a:cubicBezTo>
                  <a:cubicBezTo>
                    <a:pt x="-120" y="9600"/>
                    <a:pt x="921" y="7200"/>
                    <a:pt x="4694" y="5200"/>
                  </a:cubicBezTo>
                  <a:cubicBezTo>
                    <a:pt x="8468" y="3200"/>
                    <a:pt x="14974" y="1600"/>
                    <a:pt x="2148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4591050" y="935566"/>
              <a:ext cx="215900" cy="95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0" y="7983"/>
                  </a:moveTo>
                  <a:cubicBezTo>
                    <a:pt x="635" y="5635"/>
                    <a:pt x="1271" y="3287"/>
                    <a:pt x="2118" y="1878"/>
                  </a:cubicBezTo>
                  <a:cubicBezTo>
                    <a:pt x="2965" y="470"/>
                    <a:pt x="4024" y="0"/>
                    <a:pt x="5400" y="0"/>
                  </a:cubicBezTo>
                  <a:cubicBezTo>
                    <a:pt x="6776" y="0"/>
                    <a:pt x="8471" y="470"/>
                    <a:pt x="8788" y="3287"/>
                  </a:cubicBezTo>
                  <a:cubicBezTo>
                    <a:pt x="9106" y="6104"/>
                    <a:pt x="8047" y="11270"/>
                    <a:pt x="7094" y="14791"/>
                  </a:cubicBezTo>
                  <a:cubicBezTo>
                    <a:pt x="6141" y="18313"/>
                    <a:pt x="5294" y="20191"/>
                    <a:pt x="5400" y="20896"/>
                  </a:cubicBezTo>
                  <a:cubicBezTo>
                    <a:pt x="5506" y="21600"/>
                    <a:pt x="6565" y="21130"/>
                    <a:pt x="9424" y="19017"/>
                  </a:cubicBezTo>
                  <a:cubicBezTo>
                    <a:pt x="12282" y="16904"/>
                    <a:pt x="16941" y="13148"/>
                    <a:pt x="21600" y="93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4820121" y="673805"/>
              <a:ext cx="113829" cy="22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336" fill="norm" stroke="1" extrusionOk="0">
                  <a:moveTo>
                    <a:pt x="16114" y="529"/>
                  </a:moveTo>
                  <a:cubicBezTo>
                    <a:pt x="14186" y="132"/>
                    <a:pt x="12257" y="-264"/>
                    <a:pt x="9557" y="231"/>
                  </a:cubicBezTo>
                  <a:cubicBezTo>
                    <a:pt x="6857" y="727"/>
                    <a:pt x="3386" y="2114"/>
                    <a:pt x="1457" y="4888"/>
                  </a:cubicBezTo>
                  <a:cubicBezTo>
                    <a:pt x="-471" y="7663"/>
                    <a:pt x="-857" y="11824"/>
                    <a:pt x="2614" y="14797"/>
                  </a:cubicBezTo>
                  <a:cubicBezTo>
                    <a:pt x="6086" y="17769"/>
                    <a:pt x="13414" y="19553"/>
                    <a:pt x="20743" y="213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4935129" y="689705"/>
              <a:ext cx="195671" cy="166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21" fill="norm" stroke="1" extrusionOk="0">
                  <a:moveTo>
                    <a:pt x="17987" y="312"/>
                  </a:moveTo>
                  <a:cubicBezTo>
                    <a:pt x="16826" y="42"/>
                    <a:pt x="15665" y="-228"/>
                    <a:pt x="14852" y="312"/>
                  </a:cubicBezTo>
                  <a:cubicBezTo>
                    <a:pt x="14039" y="852"/>
                    <a:pt x="13574" y="2202"/>
                    <a:pt x="12181" y="5307"/>
                  </a:cubicBezTo>
                  <a:cubicBezTo>
                    <a:pt x="10787" y="8412"/>
                    <a:pt x="8465" y="13272"/>
                    <a:pt x="6839" y="16242"/>
                  </a:cubicBezTo>
                  <a:cubicBezTo>
                    <a:pt x="5213" y="19212"/>
                    <a:pt x="4284" y="20292"/>
                    <a:pt x="3239" y="20832"/>
                  </a:cubicBezTo>
                  <a:cubicBezTo>
                    <a:pt x="2194" y="21372"/>
                    <a:pt x="1032" y="21372"/>
                    <a:pt x="452" y="20697"/>
                  </a:cubicBezTo>
                  <a:cubicBezTo>
                    <a:pt x="-129" y="20022"/>
                    <a:pt x="-129" y="18672"/>
                    <a:pt x="336" y="17457"/>
                  </a:cubicBezTo>
                  <a:cubicBezTo>
                    <a:pt x="800" y="16242"/>
                    <a:pt x="1729" y="15162"/>
                    <a:pt x="5329" y="15027"/>
                  </a:cubicBezTo>
                  <a:cubicBezTo>
                    <a:pt x="8929" y="14892"/>
                    <a:pt x="15200" y="15702"/>
                    <a:pt x="21471" y="165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5099050" y="641350"/>
              <a:ext cx="112184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600" fill="norm" stroke="1" extrusionOk="0">
                  <a:moveTo>
                    <a:pt x="20029" y="0"/>
                  </a:moveTo>
                  <a:cubicBezTo>
                    <a:pt x="20815" y="2448"/>
                    <a:pt x="21600" y="4896"/>
                    <a:pt x="19244" y="7992"/>
                  </a:cubicBezTo>
                  <a:cubicBezTo>
                    <a:pt x="16887" y="11088"/>
                    <a:pt x="11389" y="14832"/>
                    <a:pt x="7658" y="17208"/>
                  </a:cubicBezTo>
                  <a:cubicBezTo>
                    <a:pt x="3927" y="19584"/>
                    <a:pt x="1964" y="205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2910115" y="1239958"/>
              <a:ext cx="108252" cy="99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160" fill="norm" stroke="1" extrusionOk="0">
                  <a:moveTo>
                    <a:pt x="13352" y="11787"/>
                  </a:moveTo>
                  <a:cubicBezTo>
                    <a:pt x="11690" y="10437"/>
                    <a:pt x="10029" y="9087"/>
                    <a:pt x="8575" y="9312"/>
                  </a:cubicBezTo>
                  <a:cubicBezTo>
                    <a:pt x="7121" y="9537"/>
                    <a:pt x="5875" y="11337"/>
                    <a:pt x="5459" y="13362"/>
                  </a:cubicBezTo>
                  <a:cubicBezTo>
                    <a:pt x="5044" y="15387"/>
                    <a:pt x="5459" y="17637"/>
                    <a:pt x="6706" y="18987"/>
                  </a:cubicBezTo>
                  <a:cubicBezTo>
                    <a:pt x="7952" y="20337"/>
                    <a:pt x="10029" y="20787"/>
                    <a:pt x="11898" y="20337"/>
                  </a:cubicBezTo>
                  <a:cubicBezTo>
                    <a:pt x="13767" y="19887"/>
                    <a:pt x="15429" y="18537"/>
                    <a:pt x="16259" y="16737"/>
                  </a:cubicBezTo>
                  <a:cubicBezTo>
                    <a:pt x="17090" y="14937"/>
                    <a:pt x="17090" y="12687"/>
                    <a:pt x="16259" y="10887"/>
                  </a:cubicBezTo>
                  <a:cubicBezTo>
                    <a:pt x="15429" y="9087"/>
                    <a:pt x="13767" y="7737"/>
                    <a:pt x="10859" y="8187"/>
                  </a:cubicBezTo>
                  <a:cubicBezTo>
                    <a:pt x="7952" y="8637"/>
                    <a:pt x="3798" y="10887"/>
                    <a:pt x="1721" y="13137"/>
                  </a:cubicBezTo>
                  <a:cubicBezTo>
                    <a:pt x="-356" y="15387"/>
                    <a:pt x="-356" y="17637"/>
                    <a:pt x="682" y="18987"/>
                  </a:cubicBezTo>
                  <a:cubicBezTo>
                    <a:pt x="1721" y="20337"/>
                    <a:pt x="3798" y="20787"/>
                    <a:pt x="5875" y="21012"/>
                  </a:cubicBezTo>
                  <a:cubicBezTo>
                    <a:pt x="7952" y="21237"/>
                    <a:pt x="10029" y="21237"/>
                    <a:pt x="12106" y="20787"/>
                  </a:cubicBezTo>
                  <a:cubicBezTo>
                    <a:pt x="14182" y="20337"/>
                    <a:pt x="16259" y="19437"/>
                    <a:pt x="17298" y="17862"/>
                  </a:cubicBezTo>
                  <a:cubicBezTo>
                    <a:pt x="18336" y="16287"/>
                    <a:pt x="18336" y="14037"/>
                    <a:pt x="17090" y="12912"/>
                  </a:cubicBezTo>
                  <a:cubicBezTo>
                    <a:pt x="15844" y="11787"/>
                    <a:pt x="13352" y="11787"/>
                    <a:pt x="10444" y="12687"/>
                  </a:cubicBezTo>
                  <a:cubicBezTo>
                    <a:pt x="7536" y="13587"/>
                    <a:pt x="4213" y="15387"/>
                    <a:pt x="3590" y="16512"/>
                  </a:cubicBezTo>
                  <a:cubicBezTo>
                    <a:pt x="2967" y="17637"/>
                    <a:pt x="5044" y="18087"/>
                    <a:pt x="8159" y="17187"/>
                  </a:cubicBezTo>
                  <a:cubicBezTo>
                    <a:pt x="11275" y="16287"/>
                    <a:pt x="15429" y="14037"/>
                    <a:pt x="17921" y="11787"/>
                  </a:cubicBezTo>
                  <a:cubicBezTo>
                    <a:pt x="20413" y="9537"/>
                    <a:pt x="21244" y="7287"/>
                    <a:pt x="21244" y="5037"/>
                  </a:cubicBezTo>
                  <a:cubicBezTo>
                    <a:pt x="21244" y="2787"/>
                    <a:pt x="20413" y="537"/>
                    <a:pt x="17921" y="87"/>
                  </a:cubicBezTo>
                  <a:cubicBezTo>
                    <a:pt x="15429" y="-363"/>
                    <a:pt x="11275" y="987"/>
                    <a:pt x="8575" y="3012"/>
                  </a:cubicBezTo>
                  <a:cubicBezTo>
                    <a:pt x="5875" y="5037"/>
                    <a:pt x="4629" y="7737"/>
                    <a:pt x="5459" y="10662"/>
                  </a:cubicBezTo>
                  <a:cubicBezTo>
                    <a:pt x="6290" y="13587"/>
                    <a:pt x="9198" y="16737"/>
                    <a:pt x="11898" y="18087"/>
                  </a:cubicBezTo>
                  <a:cubicBezTo>
                    <a:pt x="14598" y="19437"/>
                    <a:pt x="17090" y="18987"/>
                    <a:pt x="19582" y="18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2966392" y="958850"/>
              <a:ext cx="24459" cy="367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409" fill="norm" stroke="1" extrusionOk="0">
                  <a:moveTo>
                    <a:pt x="20799" y="0"/>
                  </a:moveTo>
                  <a:cubicBezTo>
                    <a:pt x="18999" y="2345"/>
                    <a:pt x="17199" y="4690"/>
                    <a:pt x="16299" y="7838"/>
                  </a:cubicBezTo>
                  <a:cubicBezTo>
                    <a:pt x="15399" y="10985"/>
                    <a:pt x="15399" y="14935"/>
                    <a:pt x="11799" y="17465"/>
                  </a:cubicBezTo>
                  <a:cubicBezTo>
                    <a:pt x="8199" y="19995"/>
                    <a:pt x="999" y="21106"/>
                    <a:pt x="99" y="21353"/>
                  </a:cubicBezTo>
                  <a:cubicBezTo>
                    <a:pt x="-801" y="21600"/>
                    <a:pt x="4599" y="20983"/>
                    <a:pt x="9999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3020483" y="1066800"/>
              <a:ext cx="160868" cy="17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26" y="1779"/>
                    <a:pt x="17053" y="3558"/>
                    <a:pt x="13926" y="6734"/>
                  </a:cubicBezTo>
                  <a:cubicBezTo>
                    <a:pt x="10800" y="9911"/>
                    <a:pt x="6821" y="14485"/>
                    <a:pt x="4121" y="17407"/>
                  </a:cubicBezTo>
                  <a:cubicBezTo>
                    <a:pt x="1421" y="20329"/>
                    <a:pt x="0" y="21600"/>
                    <a:pt x="0" y="21600"/>
                  </a:cubicBezTo>
                  <a:cubicBezTo>
                    <a:pt x="0" y="21600"/>
                    <a:pt x="1421" y="20329"/>
                    <a:pt x="2842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3117850" y="1079500"/>
              <a:ext cx="10160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3213099" y="1123949"/>
              <a:ext cx="1143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600"/>
                    <a:pt x="14400" y="7200"/>
                    <a:pt x="10800" y="10800"/>
                  </a:cubicBezTo>
                  <a:cubicBezTo>
                    <a:pt x="7200" y="14400"/>
                    <a:pt x="36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3340100" y="1136649"/>
              <a:ext cx="1206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95" y="3724"/>
                    <a:pt x="10989" y="7448"/>
                    <a:pt x="7389" y="11048"/>
                  </a:cubicBezTo>
                  <a:cubicBezTo>
                    <a:pt x="3789" y="14648"/>
                    <a:pt x="1895" y="181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3435349" y="1174750"/>
              <a:ext cx="889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070"/>
                    <a:pt x="11314" y="8139"/>
                    <a:pt x="7714" y="11739"/>
                  </a:cubicBezTo>
                  <a:cubicBezTo>
                    <a:pt x="4114" y="15339"/>
                    <a:pt x="2057" y="184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3575049" y="1200149"/>
              <a:ext cx="698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240"/>
                    <a:pt x="7200" y="6480"/>
                    <a:pt x="3600" y="10080"/>
                  </a:cubicBezTo>
                  <a:cubicBezTo>
                    <a:pt x="0" y="13680"/>
                    <a:pt x="0" y="17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3670300" y="1244600"/>
              <a:ext cx="635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2880"/>
                    <a:pt x="10080" y="5760"/>
                    <a:pt x="6480" y="9360"/>
                  </a:cubicBezTo>
                  <a:cubicBezTo>
                    <a:pt x="2880" y="12960"/>
                    <a:pt x="1440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3467100" y="1269999"/>
              <a:ext cx="135613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0" y="0"/>
                  </a:moveTo>
                  <a:cubicBezTo>
                    <a:pt x="5317" y="2335"/>
                    <a:pt x="10634" y="4670"/>
                    <a:pt x="14289" y="7492"/>
                  </a:cubicBezTo>
                  <a:cubicBezTo>
                    <a:pt x="17945" y="10314"/>
                    <a:pt x="19938" y="13622"/>
                    <a:pt x="20769" y="16054"/>
                  </a:cubicBezTo>
                  <a:cubicBezTo>
                    <a:pt x="21600" y="18486"/>
                    <a:pt x="21268" y="20043"/>
                    <a:pt x="209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3517899" y="1644650"/>
              <a:ext cx="889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6600"/>
                    <a:pt x="9257" y="13200"/>
                    <a:pt x="12857" y="16800"/>
                  </a:cubicBezTo>
                  <a:cubicBezTo>
                    <a:pt x="16457" y="20400"/>
                    <a:pt x="19029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3600450" y="1663700"/>
              <a:ext cx="1079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1500"/>
                    <a:pt x="13129" y="3000"/>
                    <a:pt x="9529" y="6600"/>
                  </a:cubicBezTo>
                  <a:cubicBezTo>
                    <a:pt x="5929" y="10200"/>
                    <a:pt x="2965" y="15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3705489" y="1708150"/>
              <a:ext cx="148962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600" fill="norm" stroke="1" extrusionOk="0">
                  <a:moveTo>
                    <a:pt x="21410" y="0"/>
                  </a:moveTo>
                  <a:cubicBezTo>
                    <a:pt x="17151" y="3927"/>
                    <a:pt x="12892" y="7855"/>
                    <a:pt x="10154" y="10473"/>
                  </a:cubicBezTo>
                  <a:cubicBezTo>
                    <a:pt x="7416" y="13091"/>
                    <a:pt x="6199" y="14400"/>
                    <a:pt x="4830" y="15218"/>
                  </a:cubicBezTo>
                  <a:cubicBezTo>
                    <a:pt x="3461" y="16036"/>
                    <a:pt x="1940" y="16364"/>
                    <a:pt x="1027" y="15545"/>
                  </a:cubicBezTo>
                  <a:cubicBezTo>
                    <a:pt x="114" y="14727"/>
                    <a:pt x="-190" y="12764"/>
                    <a:pt x="114" y="11127"/>
                  </a:cubicBezTo>
                  <a:cubicBezTo>
                    <a:pt x="418" y="9491"/>
                    <a:pt x="1331" y="8182"/>
                    <a:pt x="2548" y="7691"/>
                  </a:cubicBezTo>
                  <a:cubicBezTo>
                    <a:pt x="3765" y="7200"/>
                    <a:pt x="5286" y="7527"/>
                    <a:pt x="7568" y="9982"/>
                  </a:cubicBezTo>
                  <a:cubicBezTo>
                    <a:pt x="9849" y="12436"/>
                    <a:pt x="12892" y="17018"/>
                    <a:pt x="159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3848100" y="1701800"/>
              <a:ext cx="11430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019"/>
                    <a:pt x="12000" y="6039"/>
                    <a:pt x="8400" y="9639"/>
                  </a:cubicBezTo>
                  <a:cubicBezTo>
                    <a:pt x="4800" y="13239"/>
                    <a:pt x="2400" y="174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3914956" y="1820197"/>
              <a:ext cx="123645" cy="141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183" fill="norm" stroke="1" extrusionOk="0">
                  <a:moveTo>
                    <a:pt x="1589" y="4150"/>
                  </a:moveTo>
                  <a:cubicBezTo>
                    <a:pt x="2669" y="2879"/>
                    <a:pt x="3749" y="1609"/>
                    <a:pt x="5369" y="815"/>
                  </a:cubicBezTo>
                  <a:cubicBezTo>
                    <a:pt x="6989" y="21"/>
                    <a:pt x="9149" y="-297"/>
                    <a:pt x="10589" y="338"/>
                  </a:cubicBezTo>
                  <a:cubicBezTo>
                    <a:pt x="12029" y="974"/>
                    <a:pt x="12749" y="2562"/>
                    <a:pt x="12029" y="4785"/>
                  </a:cubicBezTo>
                  <a:cubicBezTo>
                    <a:pt x="11309" y="7009"/>
                    <a:pt x="9149" y="9868"/>
                    <a:pt x="7169" y="11932"/>
                  </a:cubicBezTo>
                  <a:cubicBezTo>
                    <a:pt x="5189" y="13997"/>
                    <a:pt x="3389" y="15268"/>
                    <a:pt x="1949" y="16697"/>
                  </a:cubicBezTo>
                  <a:cubicBezTo>
                    <a:pt x="509" y="18127"/>
                    <a:pt x="-571" y="19715"/>
                    <a:pt x="329" y="20509"/>
                  </a:cubicBezTo>
                  <a:cubicBezTo>
                    <a:pt x="1229" y="21303"/>
                    <a:pt x="4109" y="21303"/>
                    <a:pt x="7889" y="20985"/>
                  </a:cubicBezTo>
                  <a:cubicBezTo>
                    <a:pt x="11669" y="20668"/>
                    <a:pt x="16349" y="20032"/>
                    <a:pt x="21029" y="19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2876550" y="1447800"/>
              <a:ext cx="3810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478"/>
                    <a:pt x="16800" y="10957"/>
                    <a:pt x="13200" y="14557"/>
                  </a:cubicBezTo>
                  <a:cubicBezTo>
                    <a:pt x="9600" y="18157"/>
                    <a:pt x="4800" y="198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2838813" y="1390650"/>
              <a:ext cx="145687" cy="146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330" fill="norm" stroke="1" extrusionOk="0">
                  <a:moveTo>
                    <a:pt x="9337" y="0"/>
                  </a:moveTo>
                  <a:cubicBezTo>
                    <a:pt x="6833" y="6171"/>
                    <a:pt x="4329" y="12343"/>
                    <a:pt x="2763" y="16200"/>
                  </a:cubicBezTo>
                  <a:cubicBezTo>
                    <a:pt x="1198" y="20057"/>
                    <a:pt x="572" y="21600"/>
                    <a:pt x="259" y="21291"/>
                  </a:cubicBezTo>
                  <a:cubicBezTo>
                    <a:pt x="-54" y="20983"/>
                    <a:pt x="-54" y="18823"/>
                    <a:pt x="103" y="16046"/>
                  </a:cubicBezTo>
                  <a:cubicBezTo>
                    <a:pt x="259" y="13269"/>
                    <a:pt x="572" y="9874"/>
                    <a:pt x="2137" y="7560"/>
                  </a:cubicBezTo>
                  <a:cubicBezTo>
                    <a:pt x="3703" y="5246"/>
                    <a:pt x="6520" y="4011"/>
                    <a:pt x="9963" y="5091"/>
                  </a:cubicBezTo>
                  <a:cubicBezTo>
                    <a:pt x="13407" y="6171"/>
                    <a:pt x="17476" y="9566"/>
                    <a:pt x="21546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2750831" y="1887232"/>
              <a:ext cx="158129" cy="156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6" h="21350" fill="norm" stroke="1" extrusionOk="0">
                  <a:moveTo>
                    <a:pt x="3116" y="3281"/>
                  </a:moveTo>
                  <a:cubicBezTo>
                    <a:pt x="6670" y="2129"/>
                    <a:pt x="10225" y="977"/>
                    <a:pt x="13232" y="401"/>
                  </a:cubicBezTo>
                  <a:cubicBezTo>
                    <a:pt x="16240" y="-175"/>
                    <a:pt x="18701" y="-175"/>
                    <a:pt x="19794" y="689"/>
                  </a:cubicBezTo>
                  <a:cubicBezTo>
                    <a:pt x="20888" y="1553"/>
                    <a:pt x="20615" y="3281"/>
                    <a:pt x="18564" y="5873"/>
                  </a:cubicBezTo>
                  <a:cubicBezTo>
                    <a:pt x="16513" y="8465"/>
                    <a:pt x="12685" y="11921"/>
                    <a:pt x="8858" y="14657"/>
                  </a:cubicBezTo>
                  <a:cubicBezTo>
                    <a:pt x="5030" y="17393"/>
                    <a:pt x="1202" y="19409"/>
                    <a:pt x="245" y="20417"/>
                  </a:cubicBezTo>
                  <a:cubicBezTo>
                    <a:pt x="-712" y="21425"/>
                    <a:pt x="1202" y="21425"/>
                    <a:pt x="4893" y="21281"/>
                  </a:cubicBezTo>
                  <a:cubicBezTo>
                    <a:pt x="8584" y="21137"/>
                    <a:pt x="14053" y="20849"/>
                    <a:pt x="19521" y="20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2903396" y="1993900"/>
              <a:ext cx="106504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17499" y="0"/>
                  </a:moveTo>
                  <a:cubicBezTo>
                    <a:pt x="15382" y="5143"/>
                    <a:pt x="13264" y="10286"/>
                    <a:pt x="11358" y="13629"/>
                  </a:cubicBezTo>
                  <a:cubicBezTo>
                    <a:pt x="9452" y="16971"/>
                    <a:pt x="7758" y="18514"/>
                    <a:pt x="5852" y="19543"/>
                  </a:cubicBezTo>
                  <a:cubicBezTo>
                    <a:pt x="3946" y="20571"/>
                    <a:pt x="1829" y="21086"/>
                    <a:pt x="770" y="19543"/>
                  </a:cubicBezTo>
                  <a:cubicBezTo>
                    <a:pt x="-289" y="18000"/>
                    <a:pt x="-289" y="14400"/>
                    <a:pt x="982" y="12086"/>
                  </a:cubicBezTo>
                  <a:cubicBezTo>
                    <a:pt x="2252" y="9771"/>
                    <a:pt x="4793" y="8743"/>
                    <a:pt x="8393" y="10543"/>
                  </a:cubicBezTo>
                  <a:cubicBezTo>
                    <a:pt x="11993" y="12343"/>
                    <a:pt x="16652" y="16971"/>
                    <a:pt x="213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2997199" y="1968500"/>
              <a:ext cx="1079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0"/>
                    <a:pt x="17365" y="0"/>
                    <a:pt x="14612" y="1912"/>
                  </a:cubicBezTo>
                  <a:cubicBezTo>
                    <a:pt x="11859" y="3825"/>
                    <a:pt x="8471" y="7650"/>
                    <a:pt x="5929" y="11138"/>
                  </a:cubicBezTo>
                  <a:cubicBezTo>
                    <a:pt x="3388" y="14625"/>
                    <a:pt x="1694" y="17775"/>
                    <a:pt x="847" y="19463"/>
                  </a:cubicBezTo>
                  <a:cubicBezTo>
                    <a:pt x="0" y="21150"/>
                    <a:pt x="0" y="213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3060700" y="2080282"/>
              <a:ext cx="127000" cy="106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8" fill="norm" stroke="1" extrusionOk="0">
                  <a:moveTo>
                    <a:pt x="0" y="6725"/>
                  </a:moveTo>
                  <a:cubicBezTo>
                    <a:pt x="720" y="4648"/>
                    <a:pt x="1440" y="2571"/>
                    <a:pt x="2700" y="1325"/>
                  </a:cubicBezTo>
                  <a:cubicBezTo>
                    <a:pt x="3960" y="78"/>
                    <a:pt x="5760" y="-337"/>
                    <a:pt x="7380" y="286"/>
                  </a:cubicBezTo>
                  <a:cubicBezTo>
                    <a:pt x="9000" y="909"/>
                    <a:pt x="10440" y="2571"/>
                    <a:pt x="10980" y="4440"/>
                  </a:cubicBezTo>
                  <a:cubicBezTo>
                    <a:pt x="11520" y="6309"/>
                    <a:pt x="11160" y="8386"/>
                    <a:pt x="10260" y="10463"/>
                  </a:cubicBezTo>
                  <a:cubicBezTo>
                    <a:pt x="9360" y="12540"/>
                    <a:pt x="7920" y="14617"/>
                    <a:pt x="6660" y="16486"/>
                  </a:cubicBezTo>
                  <a:cubicBezTo>
                    <a:pt x="5400" y="18355"/>
                    <a:pt x="4320" y="20017"/>
                    <a:pt x="5760" y="20640"/>
                  </a:cubicBezTo>
                  <a:cubicBezTo>
                    <a:pt x="7200" y="21263"/>
                    <a:pt x="11160" y="20848"/>
                    <a:pt x="14220" y="20225"/>
                  </a:cubicBezTo>
                  <a:cubicBezTo>
                    <a:pt x="17280" y="19601"/>
                    <a:pt x="19440" y="18771"/>
                    <a:pt x="21600" y="17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186" name="Drawing"/>
          <p:cNvGrpSpPr/>
          <p:nvPr/>
        </p:nvGrpSpPr>
        <p:grpSpPr>
          <a:xfrm>
            <a:off x="194733" y="1511299"/>
            <a:ext cx="4306301" cy="3683001"/>
            <a:chOff x="0" y="0"/>
            <a:chExt cx="4306300" cy="3682999"/>
          </a:xfrm>
        </p:grpSpPr>
        <p:sp>
          <p:nvSpPr>
            <p:cNvPr id="2128" name="Line"/>
            <p:cNvSpPr/>
            <p:nvPr/>
          </p:nvSpPr>
          <p:spPr>
            <a:xfrm>
              <a:off x="799867" y="390508"/>
              <a:ext cx="220952" cy="259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0727" fill="norm" stroke="1" extrusionOk="0">
                  <a:moveTo>
                    <a:pt x="10326" y="6329"/>
                  </a:moveTo>
                  <a:cubicBezTo>
                    <a:pt x="10326" y="5485"/>
                    <a:pt x="10326" y="4641"/>
                    <a:pt x="10425" y="3629"/>
                  </a:cubicBezTo>
                  <a:cubicBezTo>
                    <a:pt x="10524" y="2616"/>
                    <a:pt x="10722" y="1435"/>
                    <a:pt x="9731" y="676"/>
                  </a:cubicBezTo>
                  <a:cubicBezTo>
                    <a:pt x="8741" y="-83"/>
                    <a:pt x="6561" y="-421"/>
                    <a:pt x="4579" y="845"/>
                  </a:cubicBezTo>
                  <a:cubicBezTo>
                    <a:pt x="2597" y="2110"/>
                    <a:pt x="814" y="4979"/>
                    <a:pt x="219" y="8185"/>
                  </a:cubicBezTo>
                  <a:cubicBezTo>
                    <a:pt x="-375" y="11392"/>
                    <a:pt x="219" y="14935"/>
                    <a:pt x="2201" y="17382"/>
                  </a:cubicBezTo>
                  <a:cubicBezTo>
                    <a:pt x="4183" y="19829"/>
                    <a:pt x="7552" y="21179"/>
                    <a:pt x="11019" y="20588"/>
                  </a:cubicBezTo>
                  <a:cubicBezTo>
                    <a:pt x="14487" y="19998"/>
                    <a:pt x="18054" y="17467"/>
                    <a:pt x="19640" y="14682"/>
                  </a:cubicBezTo>
                  <a:cubicBezTo>
                    <a:pt x="21225" y="11898"/>
                    <a:pt x="20829" y="8860"/>
                    <a:pt x="19640" y="6498"/>
                  </a:cubicBezTo>
                  <a:cubicBezTo>
                    <a:pt x="18451" y="4135"/>
                    <a:pt x="16469" y="2448"/>
                    <a:pt x="14487" y="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944033" y="260350"/>
              <a:ext cx="42334" cy="537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" y="0"/>
                  </a:moveTo>
                  <a:cubicBezTo>
                    <a:pt x="1080" y="1616"/>
                    <a:pt x="0" y="3231"/>
                    <a:pt x="0" y="5613"/>
                  </a:cubicBezTo>
                  <a:cubicBezTo>
                    <a:pt x="0" y="7994"/>
                    <a:pt x="1080" y="11140"/>
                    <a:pt x="1620" y="13734"/>
                  </a:cubicBezTo>
                  <a:cubicBezTo>
                    <a:pt x="2160" y="16328"/>
                    <a:pt x="2160" y="18369"/>
                    <a:pt x="3780" y="19687"/>
                  </a:cubicBezTo>
                  <a:cubicBezTo>
                    <a:pt x="5400" y="21005"/>
                    <a:pt x="8640" y="21600"/>
                    <a:pt x="11880" y="21600"/>
                  </a:cubicBezTo>
                  <a:cubicBezTo>
                    <a:pt x="15120" y="21600"/>
                    <a:pt x="18360" y="21005"/>
                    <a:pt x="21600" y="20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802216" y="238035"/>
              <a:ext cx="298451" cy="66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919" y="21291"/>
                  </a:moveTo>
                  <a:cubicBezTo>
                    <a:pt x="460" y="18591"/>
                    <a:pt x="0" y="15891"/>
                    <a:pt x="0" y="13191"/>
                  </a:cubicBezTo>
                  <a:cubicBezTo>
                    <a:pt x="0" y="10491"/>
                    <a:pt x="460" y="7791"/>
                    <a:pt x="2987" y="5091"/>
                  </a:cubicBezTo>
                  <a:cubicBezTo>
                    <a:pt x="5515" y="2391"/>
                    <a:pt x="10111" y="-309"/>
                    <a:pt x="13557" y="29"/>
                  </a:cubicBezTo>
                  <a:cubicBezTo>
                    <a:pt x="17004" y="366"/>
                    <a:pt x="19302" y="3741"/>
                    <a:pt x="21600" y="7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757766" y="736600"/>
              <a:ext cx="393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97" y="16200"/>
                    <a:pt x="8594" y="10800"/>
                    <a:pt x="12194" y="7200"/>
                  </a:cubicBezTo>
                  <a:cubicBezTo>
                    <a:pt x="15794" y="3600"/>
                    <a:pt x="1869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1323863" y="215449"/>
              <a:ext cx="144741" cy="47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30" fill="norm" stroke="1" extrusionOk="0">
                  <a:moveTo>
                    <a:pt x="18376" y="3731"/>
                  </a:moveTo>
                  <a:cubicBezTo>
                    <a:pt x="18993" y="3256"/>
                    <a:pt x="19611" y="2780"/>
                    <a:pt x="20228" y="2114"/>
                  </a:cubicBezTo>
                  <a:cubicBezTo>
                    <a:pt x="20845" y="1448"/>
                    <a:pt x="21462" y="591"/>
                    <a:pt x="20845" y="211"/>
                  </a:cubicBezTo>
                  <a:cubicBezTo>
                    <a:pt x="20228" y="-170"/>
                    <a:pt x="18376" y="-75"/>
                    <a:pt x="15136" y="829"/>
                  </a:cubicBezTo>
                  <a:cubicBezTo>
                    <a:pt x="11896" y="1733"/>
                    <a:pt x="7268" y="3446"/>
                    <a:pt x="4336" y="6015"/>
                  </a:cubicBezTo>
                  <a:cubicBezTo>
                    <a:pt x="1405" y="8584"/>
                    <a:pt x="171" y="12010"/>
                    <a:pt x="16" y="14531"/>
                  </a:cubicBezTo>
                  <a:cubicBezTo>
                    <a:pt x="-138" y="17053"/>
                    <a:pt x="788" y="18671"/>
                    <a:pt x="3565" y="19670"/>
                  </a:cubicBezTo>
                  <a:cubicBezTo>
                    <a:pt x="6342" y="20669"/>
                    <a:pt x="10971" y="21049"/>
                    <a:pt x="15599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1538816" y="349307"/>
              <a:ext cx="234951" cy="161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9" fill="norm" stroke="1" extrusionOk="0">
                  <a:moveTo>
                    <a:pt x="0" y="3316"/>
                  </a:moveTo>
                  <a:cubicBezTo>
                    <a:pt x="195" y="1931"/>
                    <a:pt x="389" y="547"/>
                    <a:pt x="973" y="131"/>
                  </a:cubicBezTo>
                  <a:cubicBezTo>
                    <a:pt x="1557" y="-284"/>
                    <a:pt x="2530" y="270"/>
                    <a:pt x="3795" y="2070"/>
                  </a:cubicBezTo>
                  <a:cubicBezTo>
                    <a:pt x="5059" y="3870"/>
                    <a:pt x="6616" y="6916"/>
                    <a:pt x="7395" y="9824"/>
                  </a:cubicBezTo>
                  <a:cubicBezTo>
                    <a:pt x="8173" y="12731"/>
                    <a:pt x="8173" y="15501"/>
                    <a:pt x="7978" y="17578"/>
                  </a:cubicBezTo>
                  <a:cubicBezTo>
                    <a:pt x="7784" y="19654"/>
                    <a:pt x="7395" y="21039"/>
                    <a:pt x="6908" y="21178"/>
                  </a:cubicBezTo>
                  <a:cubicBezTo>
                    <a:pt x="6422" y="21316"/>
                    <a:pt x="5838" y="20208"/>
                    <a:pt x="6227" y="17439"/>
                  </a:cubicBezTo>
                  <a:cubicBezTo>
                    <a:pt x="6616" y="14670"/>
                    <a:pt x="7978" y="10239"/>
                    <a:pt x="9146" y="7331"/>
                  </a:cubicBezTo>
                  <a:cubicBezTo>
                    <a:pt x="10314" y="4424"/>
                    <a:pt x="11286" y="3039"/>
                    <a:pt x="12259" y="1931"/>
                  </a:cubicBezTo>
                  <a:cubicBezTo>
                    <a:pt x="13232" y="824"/>
                    <a:pt x="14205" y="-7"/>
                    <a:pt x="14692" y="685"/>
                  </a:cubicBezTo>
                  <a:cubicBezTo>
                    <a:pt x="15178" y="1378"/>
                    <a:pt x="15178" y="3593"/>
                    <a:pt x="15081" y="6639"/>
                  </a:cubicBezTo>
                  <a:cubicBezTo>
                    <a:pt x="14984" y="9685"/>
                    <a:pt x="14789" y="13562"/>
                    <a:pt x="15859" y="15916"/>
                  </a:cubicBezTo>
                  <a:cubicBezTo>
                    <a:pt x="16930" y="18270"/>
                    <a:pt x="19265" y="19101"/>
                    <a:pt x="21600" y="19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1862666" y="273050"/>
              <a:ext cx="84215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1600" fill="norm" stroke="1" extrusionOk="0">
                  <a:moveTo>
                    <a:pt x="0" y="0"/>
                  </a:moveTo>
                  <a:cubicBezTo>
                    <a:pt x="5143" y="847"/>
                    <a:pt x="10286" y="1694"/>
                    <a:pt x="14400" y="3882"/>
                  </a:cubicBezTo>
                  <a:cubicBezTo>
                    <a:pt x="18514" y="6071"/>
                    <a:pt x="21600" y="9600"/>
                    <a:pt x="20057" y="12776"/>
                  </a:cubicBezTo>
                  <a:cubicBezTo>
                    <a:pt x="18514" y="15953"/>
                    <a:pt x="12343" y="18776"/>
                    <a:pt x="61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2110316" y="373427"/>
              <a:ext cx="1079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082" y="11040"/>
                    <a:pt x="10165" y="1783"/>
                    <a:pt x="13765" y="240"/>
                  </a:cubicBezTo>
                  <a:cubicBezTo>
                    <a:pt x="17365" y="-1303"/>
                    <a:pt x="19482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2091266" y="520700"/>
              <a:ext cx="1968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5200"/>
                    <a:pt x="11613" y="8800"/>
                    <a:pt x="15213" y="5200"/>
                  </a:cubicBezTo>
                  <a:cubicBezTo>
                    <a:pt x="18813" y="1600"/>
                    <a:pt x="20206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2564081" y="74889"/>
              <a:ext cx="144788" cy="472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328" fill="norm" stroke="1" extrusionOk="0">
                  <a:moveTo>
                    <a:pt x="4144" y="11241"/>
                  </a:moveTo>
                  <a:cubicBezTo>
                    <a:pt x="5361" y="13822"/>
                    <a:pt x="6578" y="16402"/>
                    <a:pt x="7186" y="17931"/>
                  </a:cubicBezTo>
                  <a:cubicBezTo>
                    <a:pt x="7795" y="19460"/>
                    <a:pt x="7795" y="19938"/>
                    <a:pt x="7795" y="20416"/>
                  </a:cubicBezTo>
                  <a:cubicBezTo>
                    <a:pt x="7795" y="20894"/>
                    <a:pt x="7795" y="21372"/>
                    <a:pt x="7339" y="21324"/>
                  </a:cubicBezTo>
                  <a:cubicBezTo>
                    <a:pt x="6882" y="21276"/>
                    <a:pt x="5970" y="20703"/>
                    <a:pt x="4753" y="18696"/>
                  </a:cubicBezTo>
                  <a:cubicBezTo>
                    <a:pt x="3536" y="16689"/>
                    <a:pt x="2015" y="13248"/>
                    <a:pt x="1102" y="10190"/>
                  </a:cubicBezTo>
                  <a:cubicBezTo>
                    <a:pt x="189" y="7131"/>
                    <a:pt x="-115" y="4455"/>
                    <a:pt x="37" y="2878"/>
                  </a:cubicBezTo>
                  <a:cubicBezTo>
                    <a:pt x="189" y="1301"/>
                    <a:pt x="798" y="823"/>
                    <a:pt x="2927" y="441"/>
                  </a:cubicBezTo>
                  <a:cubicBezTo>
                    <a:pt x="5057" y="59"/>
                    <a:pt x="8708" y="-228"/>
                    <a:pt x="12358" y="250"/>
                  </a:cubicBezTo>
                  <a:cubicBezTo>
                    <a:pt x="16009" y="728"/>
                    <a:pt x="19660" y="1970"/>
                    <a:pt x="20572" y="3643"/>
                  </a:cubicBezTo>
                  <a:cubicBezTo>
                    <a:pt x="21485" y="5315"/>
                    <a:pt x="19660" y="7418"/>
                    <a:pt x="16922" y="8756"/>
                  </a:cubicBezTo>
                  <a:cubicBezTo>
                    <a:pt x="14184" y="10094"/>
                    <a:pt x="10533" y="10668"/>
                    <a:pt x="6882" y="11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2700866" y="292100"/>
              <a:ext cx="127001" cy="206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8596"/>
                  </a:moveTo>
                  <a:cubicBezTo>
                    <a:pt x="1440" y="7935"/>
                    <a:pt x="2880" y="7273"/>
                    <a:pt x="4320" y="7273"/>
                  </a:cubicBezTo>
                  <a:cubicBezTo>
                    <a:pt x="5760" y="7273"/>
                    <a:pt x="7200" y="7935"/>
                    <a:pt x="9360" y="10029"/>
                  </a:cubicBezTo>
                  <a:cubicBezTo>
                    <a:pt x="11520" y="12122"/>
                    <a:pt x="14400" y="15649"/>
                    <a:pt x="15840" y="17963"/>
                  </a:cubicBezTo>
                  <a:cubicBezTo>
                    <a:pt x="17280" y="20278"/>
                    <a:pt x="17280" y="21380"/>
                    <a:pt x="16740" y="21490"/>
                  </a:cubicBezTo>
                  <a:cubicBezTo>
                    <a:pt x="16200" y="21600"/>
                    <a:pt x="15120" y="20718"/>
                    <a:pt x="14400" y="18073"/>
                  </a:cubicBezTo>
                  <a:cubicBezTo>
                    <a:pt x="13680" y="15429"/>
                    <a:pt x="13320" y="11020"/>
                    <a:pt x="14580" y="7714"/>
                  </a:cubicBezTo>
                  <a:cubicBezTo>
                    <a:pt x="15840" y="4408"/>
                    <a:pt x="18720" y="22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2941610" y="118021"/>
              <a:ext cx="114857" cy="351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02" fill="norm" stroke="1" extrusionOk="0">
                  <a:moveTo>
                    <a:pt x="16598" y="937"/>
                  </a:moveTo>
                  <a:cubicBezTo>
                    <a:pt x="14635" y="678"/>
                    <a:pt x="12671" y="419"/>
                    <a:pt x="10707" y="225"/>
                  </a:cubicBezTo>
                  <a:cubicBezTo>
                    <a:pt x="8744" y="31"/>
                    <a:pt x="6780" y="-98"/>
                    <a:pt x="5209" y="96"/>
                  </a:cubicBezTo>
                  <a:cubicBezTo>
                    <a:pt x="3638" y="290"/>
                    <a:pt x="2460" y="807"/>
                    <a:pt x="1478" y="2424"/>
                  </a:cubicBezTo>
                  <a:cubicBezTo>
                    <a:pt x="496" y="4041"/>
                    <a:pt x="-289" y="6757"/>
                    <a:pt x="104" y="9732"/>
                  </a:cubicBezTo>
                  <a:cubicBezTo>
                    <a:pt x="496" y="12707"/>
                    <a:pt x="2067" y="15940"/>
                    <a:pt x="5798" y="17945"/>
                  </a:cubicBezTo>
                  <a:cubicBezTo>
                    <a:pt x="9529" y="19950"/>
                    <a:pt x="15420" y="20726"/>
                    <a:pt x="21311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3128046" y="184791"/>
              <a:ext cx="226871" cy="245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08" fill="norm" stroke="1" extrusionOk="0">
                  <a:moveTo>
                    <a:pt x="1637" y="3267"/>
                  </a:moveTo>
                  <a:cubicBezTo>
                    <a:pt x="837" y="2713"/>
                    <a:pt x="37" y="2159"/>
                    <a:pt x="337" y="1606"/>
                  </a:cubicBezTo>
                  <a:cubicBezTo>
                    <a:pt x="637" y="1052"/>
                    <a:pt x="2037" y="498"/>
                    <a:pt x="4837" y="221"/>
                  </a:cubicBezTo>
                  <a:cubicBezTo>
                    <a:pt x="7637" y="-56"/>
                    <a:pt x="11837" y="-56"/>
                    <a:pt x="14437" y="129"/>
                  </a:cubicBezTo>
                  <a:cubicBezTo>
                    <a:pt x="17037" y="313"/>
                    <a:pt x="18037" y="682"/>
                    <a:pt x="18537" y="1329"/>
                  </a:cubicBezTo>
                  <a:cubicBezTo>
                    <a:pt x="19037" y="1975"/>
                    <a:pt x="19037" y="2898"/>
                    <a:pt x="17637" y="4559"/>
                  </a:cubicBezTo>
                  <a:cubicBezTo>
                    <a:pt x="16237" y="6221"/>
                    <a:pt x="13437" y="8621"/>
                    <a:pt x="10437" y="11113"/>
                  </a:cubicBezTo>
                  <a:cubicBezTo>
                    <a:pt x="7437" y="13606"/>
                    <a:pt x="4237" y="16190"/>
                    <a:pt x="2337" y="17944"/>
                  </a:cubicBezTo>
                  <a:cubicBezTo>
                    <a:pt x="437" y="19698"/>
                    <a:pt x="-163" y="20621"/>
                    <a:pt x="37" y="21082"/>
                  </a:cubicBezTo>
                  <a:cubicBezTo>
                    <a:pt x="237" y="21544"/>
                    <a:pt x="1237" y="21544"/>
                    <a:pt x="4237" y="20898"/>
                  </a:cubicBezTo>
                  <a:cubicBezTo>
                    <a:pt x="7237" y="20252"/>
                    <a:pt x="12237" y="18959"/>
                    <a:pt x="15437" y="18036"/>
                  </a:cubicBezTo>
                  <a:cubicBezTo>
                    <a:pt x="18637" y="17113"/>
                    <a:pt x="20037" y="16559"/>
                    <a:pt x="21437" y="16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3556104" y="165100"/>
              <a:ext cx="160763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20464" y="0"/>
                  </a:moveTo>
                  <a:cubicBezTo>
                    <a:pt x="16537" y="2100"/>
                    <a:pt x="12610" y="4200"/>
                    <a:pt x="9244" y="6900"/>
                  </a:cubicBezTo>
                  <a:cubicBezTo>
                    <a:pt x="5877" y="9600"/>
                    <a:pt x="3072" y="12900"/>
                    <a:pt x="1529" y="15300"/>
                  </a:cubicBezTo>
                  <a:cubicBezTo>
                    <a:pt x="-13" y="17700"/>
                    <a:pt x="-294" y="19200"/>
                    <a:pt x="267" y="19950"/>
                  </a:cubicBezTo>
                  <a:cubicBezTo>
                    <a:pt x="828" y="20700"/>
                    <a:pt x="2231" y="20700"/>
                    <a:pt x="5877" y="20850"/>
                  </a:cubicBezTo>
                  <a:cubicBezTo>
                    <a:pt x="9524" y="21000"/>
                    <a:pt x="15415" y="21300"/>
                    <a:pt x="213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3511932" y="374650"/>
              <a:ext cx="217635" cy="4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000" fill="norm" stroke="1" extrusionOk="0">
                  <a:moveTo>
                    <a:pt x="5155" y="8452"/>
                  </a:moveTo>
                  <a:cubicBezTo>
                    <a:pt x="3909" y="10330"/>
                    <a:pt x="2663" y="12209"/>
                    <a:pt x="1624" y="14557"/>
                  </a:cubicBezTo>
                  <a:cubicBezTo>
                    <a:pt x="586" y="16904"/>
                    <a:pt x="-245" y="19722"/>
                    <a:pt x="67" y="20661"/>
                  </a:cubicBezTo>
                  <a:cubicBezTo>
                    <a:pt x="378" y="21600"/>
                    <a:pt x="1832" y="20661"/>
                    <a:pt x="5570" y="16904"/>
                  </a:cubicBezTo>
                  <a:cubicBezTo>
                    <a:pt x="9309" y="13148"/>
                    <a:pt x="15332" y="6574"/>
                    <a:pt x="213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3869266" y="131663"/>
              <a:ext cx="247651" cy="218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3250"/>
                  </a:moveTo>
                  <a:cubicBezTo>
                    <a:pt x="0" y="2016"/>
                    <a:pt x="0" y="782"/>
                    <a:pt x="462" y="267"/>
                  </a:cubicBezTo>
                  <a:cubicBezTo>
                    <a:pt x="923" y="-247"/>
                    <a:pt x="1846" y="-41"/>
                    <a:pt x="3046" y="1090"/>
                  </a:cubicBezTo>
                  <a:cubicBezTo>
                    <a:pt x="4246" y="2222"/>
                    <a:pt x="5723" y="4279"/>
                    <a:pt x="5815" y="7364"/>
                  </a:cubicBezTo>
                  <a:cubicBezTo>
                    <a:pt x="5908" y="10450"/>
                    <a:pt x="4615" y="14564"/>
                    <a:pt x="3415" y="17239"/>
                  </a:cubicBezTo>
                  <a:cubicBezTo>
                    <a:pt x="2215" y="19913"/>
                    <a:pt x="1108" y="21147"/>
                    <a:pt x="738" y="21250"/>
                  </a:cubicBezTo>
                  <a:cubicBezTo>
                    <a:pt x="369" y="21353"/>
                    <a:pt x="738" y="20324"/>
                    <a:pt x="2769" y="16827"/>
                  </a:cubicBezTo>
                  <a:cubicBezTo>
                    <a:pt x="4800" y="13330"/>
                    <a:pt x="8492" y="7364"/>
                    <a:pt x="10985" y="3970"/>
                  </a:cubicBezTo>
                  <a:cubicBezTo>
                    <a:pt x="13477" y="576"/>
                    <a:pt x="14769" y="-247"/>
                    <a:pt x="14954" y="62"/>
                  </a:cubicBezTo>
                  <a:cubicBezTo>
                    <a:pt x="15138" y="370"/>
                    <a:pt x="14215" y="1810"/>
                    <a:pt x="13569" y="3662"/>
                  </a:cubicBezTo>
                  <a:cubicBezTo>
                    <a:pt x="12923" y="5513"/>
                    <a:pt x="12554" y="7776"/>
                    <a:pt x="12646" y="9319"/>
                  </a:cubicBezTo>
                  <a:cubicBezTo>
                    <a:pt x="12738" y="10862"/>
                    <a:pt x="13292" y="11684"/>
                    <a:pt x="14862" y="12199"/>
                  </a:cubicBezTo>
                  <a:cubicBezTo>
                    <a:pt x="16431" y="12713"/>
                    <a:pt x="19015" y="12919"/>
                    <a:pt x="21600" y="13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4212166" y="0"/>
              <a:ext cx="85768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4" h="21600" fill="norm" stroke="1" extrusionOk="0">
                  <a:moveTo>
                    <a:pt x="1507" y="0"/>
                  </a:moveTo>
                  <a:cubicBezTo>
                    <a:pt x="8540" y="2971"/>
                    <a:pt x="15572" y="5943"/>
                    <a:pt x="18586" y="8800"/>
                  </a:cubicBezTo>
                  <a:cubicBezTo>
                    <a:pt x="21600" y="11657"/>
                    <a:pt x="20595" y="14400"/>
                    <a:pt x="16828" y="16514"/>
                  </a:cubicBezTo>
                  <a:cubicBezTo>
                    <a:pt x="13060" y="18629"/>
                    <a:pt x="6530" y="201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910198" y="1607639"/>
              <a:ext cx="254239" cy="342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330" fill="norm" stroke="1" extrusionOk="0">
                  <a:moveTo>
                    <a:pt x="11587" y="3093"/>
                  </a:moveTo>
                  <a:cubicBezTo>
                    <a:pt x="11061" y="2566"/>
                    <a:pt x="10534" y="2039"/>
                    <a:pt x="9305" y="1908"/>
                  </a:cubicBezTo>
                  <a:cubicBezTo>
                    <a:pt x="8075" y="1776"/>
                    <a:pt x="6144" y="2039"/>
                    <a:pt x="4300" y="3686"/>
                  </a:cubicBezTo>
                  <a:cubicBezTo>
                    <a:pt x="2456" y="5332"/>
                    <a:pt x="700" y="8361"/>
                    <a:pt x="173" y="10995"/>
                  </a:cubicBezTo>
                  <a:cubicBezTo>
                    <a:pt x="-354" y="13630"/>
                    <a:pt x="348" y="15869"/>
                    <a:pt x="1929" y="17581"/>
                  </a:cubicBezTo>
                  <a:cubicBezTo>
                    <a:pt x="3509" y="19293"/>
                    <a:pt x="5968" y="20478"/>
                    <a:pt x="8251" y="21005"/>
                  </a:cubicBezTo>
                  <a:cubicBezTo>
                    <a:pt x="10534" y="21532"/>
                    <a:pt x="12641" y="21400"/>
                    <a:pt x="14485" y="20742"/>
                  </a:cubicBezTo>
                  <a:cubicBezTo>
                    <a:pt x="16329" y="20083"/>
                    <a:pt x="17909" y="18898"/>
                    <a:pt x="19139" y="17054"/>
                  </a:cubicBezTo>
                  <a:cubicBezTo>
                    <a:pt x="20368" y="15210"/>
                    <a:pt x="21246" y="12708"/>
                    <a:pt x="21070" y="10139"/>
                  </a:cubicBezTo>
                  <a:cubicBezTo>
                    <a:pt x="20895" y="7571"/>
                    <a:pt x="19666" y="4937"/>
                    <a:pt x="18261" y="3225"/>
                  </a:cubicBezTo>
                  <a:cubicBezTo>
                    <a:pt x="16856" y="1512"/>
                    <a:pt x="15275" y="722"/>
                    <a:pt x="13695" y="327"/>
                  </a:cubicBezTo>
                  <a:cubicBezTo>
                    <a:pt x="12114" y="-68"/>
                    <a:pt x="10534" y="-68"/>
                    <a:pt x="9392" y="130"/>
                  </a:cubicBezTo>
                  <a:cubicBezTo>
                    <a:pt x="8251" y="327"/>
                    <a:pt x="7548" y="722"/>
                    <a:pt x="7285" y="1249"/>
                  </a:cubicBezTo>
                  <a:cubicBezTo>
                    <a:pt x="7022" y="1776"/>
                    <a:pt x="7197" y="2434"/>
                    <a:pt x="7373" y="3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1029595" y="1485900"/>
              <a:ext cx="45672" cy="507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558" fill="norm" stroke="1" extrusionOk="0">
                  <a:moveTo>
                    <a:pt x="21185" y="0"/>
                  </a:moveTo>
                  <a:cubicBezTo>
                    <a:pt x="20203" y="3150"/>
                    <a:pt x="19221" y="6300"/>
                    <a:pt x="17749" y="8865"/>
                  </a:cubicBezTo>
                  <a:cubicBezTo>
                    <a:pt x="16276" y="11430"/>
                    <a:pt x="14312" y="13410"/>
                    <a:pt x="11858" y="15210"/>
                  </a:cubicBezTo>
                  <a:cubicBezTo>
                    <a:pt x="9403" y="17010"/>
                    <a:pt x="6458" y="18630"/>
                    <a:pt x="4003" y="19755"/>
                  </a:cubicBezTo>
                  <a:cubicBezTo>
                    <a:pt x="1549" y="20880"/>
                    <a:pt x="-415" y="21510"/>
                    <a:pt x="76" y="21555"/>
                  </a:cubicBezTo>
                  <a:cubicBezTo>
                    <a:pt x="567" y="21600"/>
                    <a:pt x="3512" y="21060"/>
                    <a:pt x="6458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973666" y="1488016"/>
              <a:ext cx="215901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41"/>
                  </a:moveTo>
                  <a:cubicBezTo>
                    <a:pt x="5506" y="1271"/>
                    <a:pt x="11012" y="0"/>
                    <a:pt x="14400" y="0"/>
                  </a:cubicBezTo>
                  <a:cubicBezTo>
                    <a:pt x="17788" y="0"/>
                    <a:pt x="19059" y="1271"/>
                    <a:pt x="19906" y="5082"/>
                  </a:cubicBezTo>
                  <a:cubicBezTo>
                    <a:pt x="20753" y="8894"/>
                    <a:pt x="21176" y="152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891116" y="1981200"/>
              <a:ext cx="260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0" y="19200"/>
                    <a:pt x="11239" y="16800"/>
                    <a:pt x="14488" y="15600"/>
                  </a:cubicBezTo>
                  <a:cubicBezTo>
                    <a:pt x="17737" y="14400"/>
                    <a:pt x="18615" y="14400"/>
                    <a:pt x="19405" y="12000"/>
                  </a:cubicBezTo>
                  <a:cubicBezTo>
                    <a:pt x="20195" y="9600"/>
                    <a:pt x="20898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1354666" y="1308100"/>
              <a:ext cx="1270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2400"/>
                    <a:pt x="10800" y="4800"/>
                    <a:pt x="14400" y="8400"/>
                  </a:cubicBezTo>
                  <a:cubicBezTo>
                    <a:pt x="18000" y="12000"/>
                    <a:pt x="1980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1551516" y="1200149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867"/>
                    <a:pt x="4800" y="11733"/>
                    <a:pt x="8400" y="15333"/>
                  </a:cubicBezTo>
                  <a:cubicBezTo>
                    <a:pt x="12000" y="18933"/>
                    <a:pt x="16800" y="20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1821134" y="1355092"/>
              <a:ext cx="187583" cy="563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469" fill="norm" stroke="1" extrusionOk="0">
                  <a:moveTo>
                    <a:pt x="21269" y="1596"/>
                  </a:moveTo>
                  <a:cubicBezTo>
                    <a:pt x="20309" y="1031"/>
                    <a:pt x="19349" y="467"/>
                    <a:pt x="18269" y="185"/>
                  </a:cubicBezTo>
                  <a:cubicBezTo>
                    <a:pt x="17189" y="-97"/>
                    <a:pt x="15989" y="-97"/>
                    <a:pt x="14069" y="467"/>
                  </a:cubicBezTo>
                  <a:cubicBezTo>
                    <a:pt x="12149" y="1031"/>
                    <a:pt x="9509" y="2160"/>
                    <a:pt x="7229" y="3772"/>
                  </a:cubicBezTo>
                  <a:cubicBezTo>
                    <a:pt x="4949" y="5384"/>
                    <a:pt x="3029" y="7479"/>
                    <a:pt x="1709" y="9696"/>
                  </a:cubicBezTo>
                  <a:cubicBezTo>
                    <a:pt x="389" y="11912"/>
                    <a:pt x="-331" y="14249"/>
                    <a:pt x="149" y="16184"/>
                  </a:cubicBezTo>
                  <a:cubicBezTo>
                    <a:pt x="629" y="18118"/>
                    <a:pt x="2309" y="19649"/>
                    <a:pt x="4589" y="20496"/>
                  </a:cubicBezTo>
                  <a:cubicBezTo>
                    <a:pt x="6869" y="21342"/>
                    <a:pt x="9749" y="21503"/>
                    <a:pt x="11669" y="21463"/>
                  </a:cubicBezTo>
                  <a:cubicBezTo>
                    <a:pt x="13589" y="21422"/>
                    <a:pt x="14549" y="21181"/>
                    <a:pt x="15509" y="20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2151310" y="1447800"/>
              <a:ext cx="16157" cy="39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4409" y="0"/>
                  </a:moveTo>
                  <a:cubicBezTo>
                    <a:pt x="1709" y="2888"/>
                    <a:pt x="-991" y="5775"/>
                    <a:pt x="359" y="9183"/>
                  </a:cubicBezTo>
                  <a:cubicBezTo>
                    <a:pt x="1709" y="12590"/>
                    <a:pt x="7109" y="16518"/>
                    <a:pt x="9809" y="18770"/>
                  </a:cubicBezTo>
                  <a:cubicBezTo>
                    <a:pt x="12509" y="21022"/>
                    <a:pt x="12509" y="21600"/>
                    <a:pt x="13859" y="21600"/>
                  </a:cubicBezTo>
                  <a:cubicBezTo>
                    <a:pt x="15209" y="21600"/>
                    <a:pt x="17909" y="21022"/>
                    <a:pt x="20609" y="20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2402416" y="1651264"/>
              <a:ext cx="196851" cy="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6039" y="13500"/>
                    <a:pt x="12077" y="6300"/>
                    <a:pt x="15677" y="2700"/>
                  </a:cubicBezTo>
                  <a:cubicBezTo>
                    <a:pt x="19277" y="-900"/>
                    <a:pt x="20439" y="-900"/>
                    <a:pt x="21019" y="2700"/>
                  </a:cubicBezTo>
                  <a:cubicBezTo>
                    <a:pt x="21600" y="6300"/>
                    <a:pt x="21600" y="135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2826798" y="1355638"/>
              <a:ext cx="166169" cy="506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521" fill="norm" stroke="1" extrusionOk="0">
                  <a:moveTo>
                    <a:pt x="21196" y="949"/>
                  </a:moveTo>
                  <a:cubicBezTo>
                    <a:pt x="19846" y="499"/>
                    <a:pt x="18496" y="49"/>
                    <a:pt x="17281" y="4"/>
                  </a:cubicBezTo>
                  <a:cubicBezTo>
                    <a:pt x="16066" y="-41"/>
                    <a:pt x="14986" y="319"/>
                    <a:pt x="12961" y="1624"/>
                  </a:cubicBezTo>
                  <a:cubicBezTo>
                    <a:pt x="10936" y="2929"/>
                    <a:pt x="7966" y="5179"/>
                    <a:pt x="5401" y="7789"/>
                  </a:cubicBezTo>
                  <a:cubicBezTo>
                    <a:pt x="2836" y="10399"/>
                    <a:pt x="676" y="13369"/>
                    <a:pt x="136" y="15619"/>
                  </a:cubicBezTo>
                  <a:cubicBezTo>
                    <a:pt x="-404" y="17869"/>
                    <a:pt x="676" y="19399"/>
                    <a:pt x="3106" y="20299"/>
                  </a:cubicBezTo>
                  <a:cubicBezTo>
                    <a:pt x="5536" y="21199"/>
                    <a:pt x="9316" y="21469"/>
                    <a:pt x="11881" y="21514"/>
                  </a:cubicBezTo>
                  <a:cubicBezTo>
                    <a:pt x="14446" y="21559"/>
                    <a:pt x="15796" y="21379"/>
                    <a:pt x="17146" y="21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3057409" y="1422400"/>
              <a:ext cx="157808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20608" y="0"/>
                  </a:moveTo>
                  <a:cubicBezTo>
                    <a:pt x="18592" y="3857"/>
                    <a:pt x="16576" y="7714"/>
                    <a:pt x="14128" y="11057"/>
                  </a:cubicBezTo>
                  <a:cubicBezTo>
                    <a:pt x="11680" y="14400"/>
                    <a:pt x="8800" y="17229"/>
                    <a:pt x="6640" y="18771"/>
                  </a:cubicBezTo>
                  <a:cubicBezTo>
                    <a:pt x="4480" y="20314"/>
                    <a:pt x="3040" y="20571"/>
                    <a:pt x="1888" y="20186"/>
                  </a:cubicBezTo>
                  <a:cubicBezTo>
                    <a:pt x="736" y="19800"/>
                    <a:pt x="-128" y="18771"/>
                    <a:pt x="16" y="16714"/>
                  </a:cubicBezTo>
                  <a:cubicBezTo>
                    <a:pt x="160" y="14657"/>
                    <a:pt x="1312" y="11571"/>
                    <a:pt x="2752" y="10029"/>
                  </a:cubicBezTo>
                  <a:cubicBezTo>
                    <a:pt x="4192" y="8486"/>
                    <a:pt x="5920" y="8486"/>
                    <a:pt x="8512" y="10286"/>
                  </a:cubicBezTo>
                  <a:cubicBezTo>
                    <a:pt x="11104" y="12086"/>
                    <a:pt x="14560" y="15686"/>
                    <a:pt x="16864" y="17871"/>
                  </a:cubicBezTo>
                  <a:cubicBezTo>
                    <a:pt x="19168" y="20057"/>
                    <a:pt x="20320" y="20829"/>
                    <a:pt x="214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3258058" y="1397000"/>
              <a:ext cx="122259" cy="326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482" fill="norm" stroke="1" extrusionOk="0">
                  <a:moveTo>
                    <a:pt x="21146" y="0"/>
                  </a:moveTo>
                  <a:cubicBezTo>
                    <a:pt x="18583" y="3205"/>
                    <a:pt x="16021" y="6410"/>
                    <a:pt x="12543" y="9685"/>
                  </a:cubicBezTo>
                  <a:cubicBezTo>
                    <a:pt x="9065" y="12960"/>
                    <a:pt x="4671" y="16305"/>
                    <a:pt x="2292" y="18395"/>
                  </a:cubicBezTo>
                  <a:cubicBezTo>
                    <a:pt x="-88" y="20485"/>
                    <a:pt x="-454" y="21321"/>
                    <a:pt x="461" y="21461"/>
                  </a:cubicBezTo>
                  <a:cubicBezTo>
                    <a:pt x="1377" y="21600"/>
                    <a:pt x="3573" y="21043"/>
                    <a:pt x="5770" y="20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3386103" y="1605336"/>
              <a:ext cx="172014" cy="190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24" fill="norm" stroke="1" extrusionOk="0">
                  <a:moveTo>
                    <a:pt x="861" y="5121"/>
                  </a:moveTo>
                  <a:cubicBezTo>
                    <a:pt x="334" y="3934"/>
                    <a:pt x="-193" y="2747"/>
                    <a:pt x="70" y="1798"/>
                  </a:cubicBezTo>
                  <a:cubicBezTo>
                    <a:pt x="334" y="848"/>
                    <a:pt x="1387" y="136"/>
                    <a:pt x="2573" y="18"/>
                  </a:cubicBezTo>
                  <a:cubicBezTo>
                    <a:pt x="3758" y="-101"/>
                    <a:pt x="5075" y="374"/>
                    <a:pt x="5997" y="1917"/>
                  </a:cubicBezTo>
                  <a:cubicBezTo>
                    <a:pt x="6919" y="3459"/>
                    <a:pt x="7446" y="6070"/>
                    <a:pt x="6656" y="8919"/>
                  </a:cubicBezTo>
                  <a:cubicBezTo>
                    <a:pt x="5866" y="11767"/>
                    <a:pt x="3758" y="14853"/>
                    <a:pt x="2309" y="16989"/>
                  </a:cubicBezTo>
                  <a:cubicBezTo>
                    <a:pt x="861" y="19125"/>
                    <a:pt x="70" y="20312"/>
                    <a:pt x="334" y="20906"/>
                  </a:cubicBezTo>
                  <a:cubicBezTo>
                    <a:pt x="597" y="21499"/>
                    <a:pt x="1914" y="21499"/>
                    <a:pt x="5602" y="20668"/>
                  </a:cubicBezTo>
                  <a:cubicBezTo>
                    <a:pt x="9290" y="19837"/>
                    <a:pt x="15348" y="18176"/>
                    <a:pt x="21407" y="16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3608916" y="1384300"/>
              <a:ext cx="103718" cy="434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0"/>
                  </a:moveTo>
                  <a:cubicBezTo>
                    <a:pt x="6612" y="2412"/>
                    <a:pt x="13224" y="4823"/>
                    <a:pt x="16971" y="7287"/>
                  </a:cubicBezTo>
                  <a:cubicBezTo>
                    <a:pt x="20718" y="9751"/>
                    <a:pt x="21600" y="12268"/>
                    <a:pt x="21600" y="14417"/>
                  </a:cubicBezTo>
                  <a:cubicBezTo>
                    <a:pt x="21600" y="16567"/>
                    <a:pt x="20718" y="18350"/>
                    <a:pt x="19616" y="19503"/>
                  </a:cubicBezTo>
                  <a:cubicBezTo>
                    <a:pt x="18514" y="20656"/>
                    <a:pt x="17192" y="21181"/>
                    <a:pt x="15429" y="21390"/>
                  </a:cubicBezTo>
                  <a:cubicBezTo>
                    <a:pt x="13665" y="21600"/>
                    <a:pt x="11461" y="21495"/>
                    <a:pt x="9257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3748616" y="1321750"/>
              <a:ext cx="162014" cy="58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65" fill="norm" stroke="1" extrusionOk="0">
                  <a:moveTo>
                    <a:pt x="0" y="662"/>
                  </a:moveTo>
                  <a:cubicBezTo>
                    <a:pt x="842" y="352"/>
                    <a:pt x="1683" y="42"/>
                    <a:pt x="3086" y="4"/>
                  </a:cubicBezTo>
                  <a:cubicBezTo>
                    <a:pt x="4488" y="-35"/>
                    <a:pt x="6452" y="197"/>
                    <a:pt x="9257" y="1281"/>
                  </a:cubicBezTo>
                  <a:cubicBezTo>
                    <a:pt x="12062" y="2365"/>
                    <a:pt x="15709" y="4300"/>
                    <a:pt x="18094" y="6546"/>
                  </a:cubicBezTo>
                  <a:cubicBezTo>
                    <a:pt x="20478" y="8791"/>
                    <a:pt x="21600" y="11346"/>
                    <a:pt x="21460" y="13591"/>
                  </a:cubicBezTo>
                  <a:cubicBezTo>
                    <a:pt x="21319" y="15836"/>
                    <a:pt x="19917" y="17771"/>
                    <a:pt x="18795" y="18971"/>
                  </a:cubicBezTo>
                  <a:cubicBezTo>
                    <a:pt x="17673" y="20171"/>
                    <a:pt x="16831" y="20636"/>
                    <a:pt x="15148" y="20946"/>
                  </a:cubicBezTo>
                  <a:cubicBezTo>
                    <a:pt x="13465" y="21255"/>
                    <a:pt x="10940" y="21410"/>
                    <a:pt x="8416" y="2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465666" y="1736906"/>
              <a:ext cx="1651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877" y="11918"/>
                    <a:pt x="7754" y="3818"/>
                    <a:pt x="11354" y="1118"/>
                  </a:cubicBezTo>
                  <a:cubicBezTo>
                    <a:pt x="14954" y="-1582"/>
                    <a:pt x="1827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529166" y="1854200"/>
              <a:ext cx="952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906324" y="2936788"/>
              <a:ext cx="169294" cy="274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062" fill="norm" stroke="1" extrusionOk="0">
                  <a:moveTo>
                    <a:pt x="9841" y="6584"/>
                  </a:moveTo>
                  <a:cubicBezTo>
                    <a:pt x="9841" y="4960"/>
                    <a:pt x="9841" y="3336"/>
                    <a:pt x="9841" y="2117"/>
                  </a:cubicBezTo>
                  <a:cubicBezTo>
                    <a:pt x="9841" y="899"/>
                    <a:pt x="9841" y="87"/>
                    <a:pt x="9321" y="6"/>
                  </a:cubicBezTo>
                  <a:cubicBezTo>
                    <a:pt x="8800" y="-75"/>
                    <a:pt x="7759" y="575"/>
                    <a:pt x="6068" y="2848"/>
                  </a:cubicBezTo>
                  <a:cubicBezTo>
                    <a:pt x="4376" y="5122"/>
                    <a:pt x="2034" y="9020"/>
                    <a:pt x="863" y="12024"/>
                  </a:cubicBezTo>
                  <a:cubicBezTo>
                    <a:pt x="-308" y="15029"/>
                    <a:pt x="-308" y="17140"/>
                    <a:pt x="993" y="18764"/>
                  </a:cubicBezTo>
                  <a:cubicBezTo>
                    <a:pt x="2294" y="20388"/>
                    <a:pt x="4897" y="21525"/>
                    <a:pt x="8540" y="20875"/>
                  </a:cubicBezTo>
                  <a:cubicBezTo>
                    <a:pt x="12184" y="20226"/>
                    <a:pt x="16868" y="17790"/>
                    <a:pt x="19080" y="14623"/>
                  </a:cubicBezTo>
                  <a:cubicBezTo>
                    <a:pt x="21292" y="11456"/>
                    <a:pt x="21032" y="7558"/>
                    <a:pt x="20251" y="5203"/>
                  </a:cubicBezTo>
                  <a:cubicBezTo>
                    <a:pt x="19470" y="2848"/>
                    <a:pt x="18169" y="2036"/>
                    <a:pt x="16738" y="1468"/>
                  </a:cubicBezTo>
                  <a:cubicBezTo>
                    <a:pt x="15306" y="899"/>
                    <a:pt x="13745" y="575"/>
                    <a:pt x="13485" y="818"/>
                  </a:cubicBezTo>
                  <a:cubicBezTo>
                    <a:pt x="13225" y="1062"/>
                    <a:pt x="14265" y="1874"/>
                    <a:pt x="15306" y="2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1018116" y="2805568"/>
              <a:ext cx="50801" cy="545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21600" y="792"/>
                  </a:moveTo>
                  <a:cubicBezTo>
                    <a:pt x="18000" y="376"/>
                    <a:pt x="14400" y="-39"/>
                    <a:pt x="12600" y="3"/>
                  </a:cubicBezTo>
                  <a:cubicBezTo>
                    <a:pt x="10800" y="44"/>
                    <a:pt x="10800" y="543"/>
                    <a:pt x="10800" y="2453"/>
                  </a:cubicBezTo>
                  <a:cubicBezTo>
                    <a:pt x="10800" y="4364"/>
                    <a:pt x="10800" y="7687"/>
                    <a:pt x="9450" y="10761"/>
                  </a:cubicBezTo>
                  <a:cubicBezTo>
                    <a:pt x="8100" y="13835"/>
                    <a:pt x="5400" y="16659"/>
                    <a:pt x="3600" y="18487"/>
                  </a:cubicBezTo>
                  <a:cubicBezTo>
                    <a:pt x="1800" y="20315"/>
                    <a:pt x="900" y="21146"/>
                    <a:pt x="450" y="21353"/>
                  </a:cubicBezTo>
                  <a:cubicBezTo>
                    <a:pt x="0" y="21561"/>
                    <a:pt x="0" y="21146"/>
                    <a:pt x="0" y="20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929216" y="2821730"/>
              <a:ext cx="23495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086" y="2735"/>
                    <a:pt x="8173" y="-1585"/>
                    <a:pt x="11773" y="575"/>
                  </a:cubicBezTo>
                  <a:cubicBezTo>
                    <a:pt x="15373" y="2735"/>
                    <a:pt x="18486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897466" y="3282950"/>
              <a:ext cx="1841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4400"/>
                    <a:pt x="11421" y="7200"/>
                    <a:pt x="15021" y="3600"/>
                  </a:cubicBezTo>
                  <a:cubicBezTo>
                    <a:pt x="18621" y="0"/>
                    <a:pt x="2011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1298158" y="2844800"/>
              <a:ext cx="132709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600" fill="norm" stroke="1" extrusionOk="0">
                  <a:moveTo>
                    <a:pt x="21160" y="0"/>
                  </a:moveTo>
                  <a:cubicBezTo>
                    <a:pt x="15760" y="826"/>
                    <a:pt x="10360" y="1652"/>
                    <a:pt x="6648" y="3541"/>
                  </a:cubicBezTo>
                  <a:cubicBezTo>
                    <a:pt x="2935" y="5430"/>
                    <a:pt x="910" y="8380"/>
                    <a:pt x="235" y="11272"/>
                  </a:cubicBezTo>
                  <a:cubicBezTo>
                    <a:pt x="-440" y="14164"/>
                    <a:pt x="235" y="16997"/>
                    <a:pt x="3610" y="18708"/>
                  </a:cubicBezTo>
                  <a:cubicBezTo>
                    <a:pt x="6985" y="20420"/>
                    <a:pt x="13060" y="21010"/>
                    <a:pt x="191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1748366" y="2840103"/>
              <a:ext cx="144586" cy="385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391" fill="norm" stroke="1" extrusionOk="0">
                  <a:moveTo>
                    <a:pt x="0" y="261"/>
                  </a:moveTo>
                  <a:cubicBezTo>
                    <a:pt x="1543" y="26"/>
                    <a:pt x="3086" y="-209"/>
                    <a:pt x="5863" y="319"/>
                  </a:cubicBezTo>
                  <a:cubicBezTo>
                    <a:pt x="8640" y="848"/>
                    <a:pt x="12651" y="2139"/>
                    <a:pt x="15891" y="4369"/>
                  </a:cubicBezTo>
                  <a:cubicBezTo>
                    <a:pt x="19131" y="6600"/>
                    <a:pt x="21600" y="9769"/>
                    <a:pt x="20983" y="12469"/>
                  </a:cubicBezTo>
                  <a:cubicBezTo>
                    <a:pt x="20366" y="15169"/>
                    <a:pt x="16663" y="17400"/>
                    <a:pt x="13423" y="18808"/>
                  </a:cubicBezTo>
                  <a:cubicBezTo>
                    <a:pt x="10183" y="20217"/>
                    <a:pt x="7406" y="20804"/>
                    <a:pt x="4629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2059516" y="3008677"/>
              <a:ext cx="1524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800" y="11040"/>
                    <a:pt x="9600" y="1783"/>
                    <a:pt x="13200" y="240"/>
                  </a:cubicBezTo>
                  <a:cubicBezTo>
                    <a:pt x="16800" y="-1303"/>
                    <a:pt x="192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2072216" y="3149600"/>
              <a:ext cx="171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2891366" y="2680185"/>
              <a:ext cx="50801" cy="314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0" y="1254"/>
                  </a:moveTo>
                  <a:cubicBezTo>
                    <a:pt x="1800" y="539"/>
                    <a:pt x="3600" y="-176"/>
                    <a:pt x="4950" y="39"/>
                  </a:cubicBezTo>
                  <a:cubicBezTo>
                    <a:pt x="6300" y="253"/>
                    <a:pt x="7200" y="1398"/>
                    <a:pt x="8100" y="4401"/>
                  </a:cubicBezTo>
                  <a:cubicBezTo>
                    <a:pt x="9000" y="7405"/>
                    <a:pt x="9900" y="12269"/>
                    <a:pt x="10350" y="15058"/>
                  </a:cubicBezTo>
                  <a:cubicBezTo>
                    <a:pt x="10800" y="17848"/>
                    <a:pt x="10800" y="18563"/>
                    <a:pt x="10800" y="19350"/>
                  </a:cubicBezTo>
                  <a:cubicBezTo>
                    <a:pt x="10800" y="20137"/>
                    <a:pt x="10800" y="20995"/>
                    <a:pt x="12600" y="21209"/>
                  </a:cubicBezTo>
                  <a:cubicBezTo>
                    <a:pt x="14400" y="21424"/>
                    <a:pt x="18000" y="20995"/>
                    <a:pt x="21600" y="20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3145366" y="2819399"/>
              <a:ext cx="247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46" y="14400"/>
                    <a:pt x="3692" y="7200"/>
                    <a:pt x="7292" y="3600"/>
                  </a:cubicBezTo>
                  <a:cubicBezTo>
                    <a:pt x="10892" y="0"/>
                    <a:pt x="1624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3675773" y="2679700"/>
              <a:ext cx="187144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600" fill="norm" stroke="1" extrusionOk="0">
                  <a:moveTo>
                    <a:pt x="15459" y="0"/>
                  </a:moveTo>
                  <a:cubicBezTo>
                    <a:pt x="13299" y="5700"/>
                    <a:pt x="11139" y="11400"/>
                    <a:pt x="9339" y="14850"/>
                  </a:cubicBezTo>
                  <a:cubicBezTo>
                    <a:pt x="7539" y="18300"/>
                    <a:pt x="6099" y="19500"/>
                    <a:pt x="4779" y="20250"/>
                  </a:cubicBezTo>
                  <a:cubicBezTo>
                    <a:pt x="3459" y="21000"/>
                    <a:pt x="2259" y="21300"/>
                    <a:pt x="1299" y="19950"/>
                  </a:cubicBezTo>
                  <a:cubicBezTo>
                    <a:pt x="339" y="18600"/>
                    <a:pt x="-381" y="15600"/>
                    <a:pt x="219" y="13050"/>
                  </a:cubicBezTo>
                  <a:cubicBezTo>
                    <a:pt x="819" y="10500"/>
                    <a:pt x="2739" y="8400"/>
                    <a:pt x="4779" y="7950"/>
                  </a:cubicBezTo>
                  <a:cubicBezTo>
                    <a:pt x="6819" y="7500"/>
                    <a:pt x="8979" y="8700"/>
                    <a:pt x="10779" y="10950"/>
                  </a:cubicBezTo>
                  <a:cubicBezTo>
                    <a:pt x="12579" y="13200"/>
                    <a:pt x="14019" y="16500"/>
                    <a:pt x="15699" y="18450"/>
                  </a:cubicBezTo>
                  <a:cubicBezTo>
                    <a:pt x="17379" y="20400"/>
                    <a:pt x="19299" y="21000"/>
                    <a:pt x="212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3843866" y="2652183"/>
              <a:ext cx="127001" cy="35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278"/>
                  </a:moveTo>
                  <a:cubicBezTo>
                    <a:pt x="21600" y="639"/>
                    <a:pt x="21600" y="0"/>
                    <a:pt x="21060" y="0"/>
                  </a:cubicBezTo>
                  <a:cubicBezTo>
                    <a:pt x="20520" y="0"/>
                    <a:pt x="19440" y="639"/>
                    <a:pt x="16740" y="3195"/>
                  </a:cubicBezTo>
                  <a:cubicBezTo>
                    <a:pt x="14040" y="5751"/>
                    <a:pt x="9720" y="10225"/>
                    <a:pt x="6660" y="13612"/>
                  </a:cubicBezTo>
                  <a:cubicBezTo>
                    <a:pt x="3600" y="16999"/>
                    <a:pt x="1800" y="1929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3962076" y="2833044"/>
              <a:ext cx="161191" cy="164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76" fill="norm" stroke="1" extrusionOk="0">
                  <a:moveTo>
                    <a:pt x="2848" y="2368"/>
                  </a:moveTo>
                  <a:cubicBezTo>
                    <a:pt x="3970" y="1261"/>
                    <a:pt x="5092" y="153"/>
                    <a:pt x="6214" y="14"/>
                  </a:cubicBezTo>
                  <a:cubicBezTo>
                    <a:pt x="7336" y="-124"/>
                    <a:pt x="8458" y="707"/>
                    <a:pt x="9019" y="2368"/>
                  </a:cubicBezTo>
                  <a:cubicBezTo>
                    <a:pt x="9580" y="4030"/>
                    <a:pt x="9580" y="6522"/>
                    <a:pt x="8318" y="9153"/>
                  </a:cubicBezTo>
                  <a:cubicBezTo>
                    <a:pt x="7056" y="11784"/>
                    <a:pt x="4531" y="14553"/>
                    <a:pt x="2707" y="16491"/>
                  </a:cubicBezTo>
                  <a:cubicBezTo>
                    <a:pt x="884" y="18430"/>
                    <a:pt x="-238" y="19538"/>
                    <a:pt x="43" y="20230"/>
                  </a:cubicBezTo>
                  <a:cubicBezTo>
                    <a:pt x="323" y="20922"/>
                    <a:pt x="2006" y="21199"/>
                    <a:pt x="5793" y="21338"/>
                  </a:cubicBezTo>
                  <a:cubicBezTo>
                    <a:pt x="9580" y="21476"/>
                    <a:pt x="15471" y="21476"/>
                    <a:pt x="21362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3523720" y="2590800"/>
              <a:ext cx="116947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1600" fill="norm" stroke="1" extrusionOk="0">
                  <a:moveTo>
                    <a:pt x="14990" y="0"/>
                  </a:moveTo>
                  <a:cubicBezTo>
                    <a:pt x="13128" y="195"/>
                    <a:pt x="11266" y="389"/>
                    <a:pt x="8845" y="1897"/>
                  </a:cubicBezTo>
                  <a:cubicBezTo>
                    <a:pt x="6424" y="3405"/>
                    <a:pt x="3445" y="6227"/>
                    <a:pt x="1583" y="8951"/>
                  </a:cubicBezTo>
                  <a:cubicBezTo>
                    <a:pt x="-279" y="11676"/>
                    <a:pt x="-1024" y="14303"/>
                    <a:pt x="2328" y="16395"/>
                  </a:cubicBezTo>
                  <a:cubicBezTo>
                    <a:pt x="5679" y="18486"/>
                    <a:pt x="13128" y="20043"/>
                    <a:pt x="205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4116916" y="2641600"/>
              <a:ext cx="189385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600" fill="norm" stroke="1" extrusionOk="0">
                  <a:moveTo>
                    <a:pt x="9755" y="0"/>
                  </a:moveTo>
                  <a:cubicBezTo>
                    <a:pt x="10916" y="0"/>
                    <a:pt x="12077" y="0"/>
                    <a:pt x="13819" y="943"/>
                  </a:cubicBezTo>
                  <a:cubicBezTo>
                    <a:pt x="15561" y="1886"/>
                    <a:pt x="17884" y="3771"/>
                    <a:pt x="19394" y="6000"/>
                  </a:cubicBezTo>
                  <a:cubicBezTo>
                    <a:pt x="20903" y="8229"/>
                    <a:pt x="21600" y="10800"/>
                    <a:pt x="19277" y="13286"/>
                  </a:cubicBezTo>
                  <a:cubicBezTo>
                    <a:pt x="16955" y="15771"/>
                    <a:pt x="11613" y="18171"/>
                    <a:pt x="7897" y="19543"/>
                  </a:cubicBezTo>
                  <a:cubicBezTo>
                    <a:pt x="4181" y="20914"/>
                    <a:pt x="2090" y="21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0" y="1791493"/>
              <a:ext cx="136040" cy="192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329" fill="norm" stroke="1" extrusionOk="0">
                  <a:moveTo>
                    <a:pt x="3273" y="3434"/>
                  </a:moveTo>
                  <a:cubicBezTo>
                    <a:pt x="1636" y="3199"/>
                    <a:pt x="0" y="2964"/>
                    <a:pt x="0" y="2729"/>
                  </a:cubicBezTo>
                  <a:cubicBezTo>
                    <a:pt x="0" y="2495"/>
                    <a:pt x="1636" y="2260"/>
                    <a:pt x="4255" y="1790"/>
                  </a:cubicBezTo>
                  <a:cubicBezTo>
                    <a:pt x="6873" y="1321"/>
                    <a:pt x="10473" y="616"/>
                    <a:pt x="13091" y="264"/>
                  </a:cubicBezTo>
                  <a:cubicBezTo>
                    <a:pt x="15709" y="-88"/>
                    <a:pt x="17345" y="-88"/>
                    <a:pt x="18818" y="264"/>
                  </a:cubicBezTo>
                  <a:cubicBezTo>
                    <a:pt x="20291" y="616"/>
                    <a:pt x="21600" y="1321"/>
                    <a:pt x="20782" y="3199"/>
                  </a:cubicBezTo>
                  <a:cubicBezTo>
                    <a:pt x="19964" y="5077"/>
                    <a:pt x="17018" y="8129"/>
                    <a:pt x="13745" y="10947"/>
                  </a:cubicBezTo>
                  <a:cubicBezTo>
                    <a:pt x="10473" y="13764"/>
                    <a:pt x="6873" y="16347"/>
                    <a:pt x="4418" y="18108"/>
                  </a:cubicBezTo>
                  <a:cubicBezTo>
                    <a:pt x="1964" y="19869"/>
                    <a:pt x="655" y="20808"/>
                    <a:pt x="818" y="21160"/>
                  </a:cubicBezTo>
                  <a:cubicBezTo>
                    <a:pt x="982" y="21512"/>
                    <a:pt x="2618" y="21277"/>
                    <a:pt x="6055" y="20808"/>
                  </a:cubicBezTo>
                  <a:cubicBezTo>
                    <a:pt x="9491" y="20338"/>
                    <a:pt x="14727" y="19634"/>
                    <a:pt x="19964" y="18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133214" y="1943100"/>
              <a:ext cx="110203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600" fill="norm" stroke="1" extrusionOk="0">
                  <a:moveTo>
                    <a:pt x="19996" y="0"/>
                  </a:moveTo>
                  <a:cubicBezTo>
                    <a:pt x="17144" y="5184"/>
                    <a:pt x="14291" y="10368"/>
                    <a:pt x="11845" y="13392"/>
                  </a:cubicBezTo>
                  <a:cubicBezTo>
                    <a:pt x="9400" y="16416"/>
                    <a:pt x="7362" y="17280"/>
                    <a:pt x="5325" y="17856"/>
                  </a:cubicBezTo>
                  <a:cubicBezTo>
                    <a:pt x="3287" y="18432"/>
                    <a:pt x="1249" y="18720"/>
                    <a:pt x="434" y="18144"/>
                  </a:cubicBezTo>
                  <a:cubicBezTo>
                    <a:pt x="-381" y="17568"/>
                    <a:pt x="27" y="16128"/>
                    <a:pt x="1045" y="14976"/>
                  </a:cubicBezTo>
                  <a:cubicBezTo>
                    <a:pt x="2064" y="13824"/>
                    <a:pt x="3694" y="12960"/>
                    <a:pt x="5528" y="12384"/>
                  </a:cubicBezTo>
                  <a:cubicBezTo>
                    <a:pt x="7362" y="11808"/>
                    <a:pt x="9400" y="11520"/>
                    <a:pt x="11438" y="11376"/>
                  </a:cubicBezTo>
                  <a:cubicBezTo>
                    <a:pt x="13476" y="11232"/>
                    <a:pt x="15513" y="11232"/>
                    <a:pt x="17144" y="12960"/>
                  </a:cubicBezTo>
                  <a:cubicBezTo>
                    <a:pt x="18774" y="14688"/>
                    <a:pt x="19996" y="18144"/>
                    <a:pt x="212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268816" y="1936750"/>
              <a:ext cx="381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966"/>
                    <a:pt x="12000" y="11931"/>
                    <a:pt x="8400" y="15531"/>
                  </a:cubicBezTo>
                  <a:cubicBezTo>
                    <a:pt x="4800" y="19131"/>
                    <a:pt x="2400" y="20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313266" y="2016782"/>
              <a:ext cx="171451" cy="131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1" fill="norm" stroke="1" extrusionOk="0">
                  <a:moveTo>
                    <a:pt x="0" y="3438"/>
                  </a:moveTo>
                  <a:cubicBezTo>
                    <a:pt x="800" y="2088"/>
                    <a:pt x="1600" y="738"/>
                    <a:pt x="2933" y="232"/>
                  </a:cubicBezTo>
                  <a:cubicBezTo>
                    <a:pt x="4267" y="-274"/>
                    <a:pt x="6133" y="63"/>
                    <a:pt x="7200" y="1076"/>
                  </a:cubicBezTo>
                  <a:cubicBezTo>
                    <a:pt x="8267" y="2088"/>
                    <a:pt x="8533" y="3776"/>
                    <a:pt x="8267" y="6476"/>
                  </a:cubicBezTo>
                  <a:cubicBezTo>
                    <a:pt x="8000" y="9176"/>
                    <a:pt x="7200" y="12888"/>
                    <a:pt x="6400" y="15420"/>
                  </a:cubicBezTo>
                  <a:cubicBezTo>
                    <a:pt x="5600" y="17951"/>
                    <a:pt x="4800" y="19301"/>
                    <a:pt x="5067" y="20145"/>
                  </a:cubicBezTo>
                  <a:cubicBezTo>
                    <a:pt x="5333" y="20988"/>
                    <a:pt x="6667" y="21326"/>
                    <a:pt x="9600" y="20482"/>
                  </a:cubicBezTo>
                  <a:cubicBezTo>
                    <a:pt x="12533" y="19638"/>
                    <a:pt x="17067" y="17613"/>
                    <a:pt x="21600" y="15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1449916" y="2969355"/>
              <a:ext cx="190501" cy="185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0" y="5377"/>
                  </a:moveTo>
                  <a:cubicBezTo>
                    <a:pt x="3600" y="3921"/>
                    <a:pt x="7200" y="2465"/>
                    <a:pt x="9600" y="1615"/>
                  </a:cubicBezTo>
                  <a:cubicBezTo>
                    <a:pt x="12000" y="766"/>
                    <a:pt x="13200" y="523"/>
                    <a:pt x="14400" y="280"/>
                  </a:cubicBezTo>
                  <a:cubicBezTo>
                    <a:pt x="15600" y="38"/>
                    <a:pt x="16800" y="-205"/>
                    <a:pt x="17160" y="280"/>
                  </a:cubicBezTo>
                  <a:cubicBezTo>
                    <a:pt x="17520" y="766"/>
                    <a:pt x="17040" y="1979"/>
                    <a:pt x="14880" y="4528"/>
                  </a:cubicBezTo>
                  <a:cubicBezTo>
                    <a:pt x="12720" y="7076"/>
                    <a:pt x="8880" y="10959"/>
                    <a:pt x="6480" y="13507"/>
                  </a:cubicBezTo>
                  <a:cubicBezTo>
                    <a:pt x="4080" y="16056"/>
                    <a:pt x="3120" y="17269"/>
                    <a:pt x="2280" y="18361"/>
                  </a:cubicBezTo>
                  <a:cubicBezTo>
                    <a:pt x="1440" y="19453"/>
                    <a:pt x="720" y="20424"/>
                    <a:pt x="960" y="20910"/>
                  </a:cubicBezTo>
                  <a:cubicBezTo>
                    <a:pt x="1200" y="21395"/>
                    <a:pt x="2400" y="21395"/>
                    <a:pt x="6000" y="20667"/>
                  </a:cubicBezTo>
                  <a:cubicBezTo>
                    <a:pt x="9600" y="19939"/>
                    <a:pt x="15600" y="18483"/>
                    <a:pt x="21600" y="17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1610220" y="3086099"/>
              <a:ext cx="93697" cy="11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13" fill="norm" stroke="1" extrusionOk="0">
                  <a:moveTo>
                    <a:pt x="16928" y="0"/>
                  </a:moveTo>
                  <a:cubicBezTo>
                    <a:pt x="14528" y="6113"/>
                    <a:pt x="12128" y="12226"/>
                    <a:pt x="9248" y="16098"/>
                  </a:cubicBezTo>
                  <a:cubicBezTo>
                    <a:pt x="6368" y="19970"/>
                    <a:pt x="3008" y="21600"/>
                    <a:pt x="1328" y="21396"/>
                  </a:cubicBezTo>
                  <a:cubicBezTo>
                    <a:pt x="-352" y="21192"/>
                    <a:pt x="-352" y="19155"/>
                    <a:pt x="848" y="17728"/>
                  </a:cubicBezTo>
                  <a:cubicBezTo>
                    <a:pt x="2048" y="16302"/>
                    <a:pt x="4448" y="15487"/>
                    <a:pt x="8048" y="16098"/>
                  </a:cubicBezTo>
                  <a:cubicBezTo>
                    <a:pt x="11648" y="16709"/>
                    <a:pt x="16448" y="18747"/>
                    <a:pt x="21248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1710266" y="3092450"/>
              <a:ext cx="381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812"/>
                    <a:pt x="7200" y="7624"/>
                    <a:pt x="3600" y="11224"/>
                  </a:cubicBezTo>
                  <a:cubicBezTo>
                    <a:pt x="0" y="14824"/>
                    <a:pt x="0" y="182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1742016" y="3194993"/>
              <a:ext cx="114301" cy="131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8076"/>
                  </a:moveTo>
                  <a:cubicBezTo>
                    <a:pt x="0" y="6361"/>
                    <a:pt x="0" y="4647"/>
                    <a:pt x="800" y="3104"/>
                  </a:cubicBezTo>
                  <a:cubicBezTo>
                    <a:pt x="1600" y="1561"/>
                    <a:pt x="3200" y="190"/>
                    <a:pt x="4800" y="18"/>
                  </a:cubicBezTo>
                  <a:cubicBezTo>
                    <a:pt x="6400" y="-153"/>
                    <a:pt x="8000" y="876"/>
                    <a:pt x="8800" y="2418"/>
                  </a:cubicBezTo>
                  <a:cubicBezTo>
                    <a:pt x="9600" y="3961"/>
                    <a:pt x="9600" y="6018"/>
                    <a:pt x="9000" y="8076"/>
                  </a:cubicBezTo>
                  <a:cubicBezTo>
                    <a:pt x="8400" y="10133"/>
                    <a:pt x="7200" y="12190"/>
                    <a:pt x="6000" y="13904"/>
                  </a:cubicBezTo>
                  <a:cubicBezTo>
                    <a:pt x="4800" y="15618"/>
                    <a:pt x="3600" y="16990"/>
                    <a:pt x="3600" y="18361"/>
                  </a:cubicBezTo>
                  <a:cubicBezTo>
                    <a:pt x="3600" y="19733"/>
                    <a:pt x="4800" y="21104"/>
                    <a:pt x="6200" y="21276"/>
                  </a:cubicBezTo>
                  <a:cubicBezTo>
                    <a:pt x="7600" y="21447"/>
                    <a:pt x="9200" y="20418"/>
                    <a:pt x="11800" y="19390"/>
                  </a:cubicBezTo>
                  <a:cubicBezTo>
                    <a:pt x="14400" y="18361"/>
                    <a:pt x="18000" y="17333"/>
                    <a:pt x="21600" y="16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564950" y="3501749"/>
              <a:ext cx="1439534" cy="181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507" fill="norm" stroke="1" extrusionOk="0">
                  <a:moveTo>
                    <a:pt x="2413" y="10205"/>
                  </a:moveTo>
                  <a:cubicBezTo>
                    <a:pt x="2540" y="9451"/>
                    <a:pt x="2667" y="8698"/>
                    <a:pt x="3095" y="8321"/>
                  </a:cubicBezTo>
                  <a:cubicBezTo>
                    <a:pt x="3523" y="7944"/>
                    <a:pt x="4253" y="7944"/>
                    <a:pt x="5220" y="7693"/>
                  </a:cubicBezTo>
                  <a:cubicBezTo>
                    <a:pt x="6188" y="7442"/>
                    <a:pt x="7393" y="6940"/>
                    <a:pt x="8567" y="6437"/>
                  </a:cubicBezTo>
                  <a:cubicBezTo>
                    <a:pt x="9740" y="5935"/>
                    <a:pt x="10882" y="5433"/>
                    <a:pt x="12008" y="5056"/>
                  </a:cubicBezTo>
                  <a:cubicBezTo>
                    <a:pt x="13134" y="4679"/>
                    <a:pt x="14244" y="4428"/>
                    <a:pt x="15259" y="4177"/>
                  </a:cubicBezTo>
                  <a:cubicBezTo>
                    <a:pt x="16274" y="3926"/>
                    <a:pt x="17194" y="3674"/>
                    <a:pt x="18177" y="3298"/>
                  </a:cubicBezTo>
                  <a:cubicBezTo>
                    <a:pt x="19160" y="2921"/>
                    <a:pt x="20207" y="2419"/>
                    <a:pt x="20810" y="2042"/>
                  </a:cubicBezTo>
                  <a:cubicBezTo>
                    <a:pt x="21412" y="1665"/>
                    <a:pt x="21571" y="1414"/>
                    <a:pt x="21571" y="1037"/>
                  </a:cubicBezTo>
                  <a:cubicBezTo>
                    <a:pt x="21571" y="660"/>
                    <a:pt x="21412" y="158"/>
                    <a:pt x="20810" y="33"/>
                  </a:cubicBezTo>
                  <a:cubicBezTo>
                    <a:pt x="20207" y="-93"/>
                    <a:pt x="19160" y="158"/>
                    <a:pt x="18114" y="535"/>
                  </a:cubicBezTo>
                  <a:cubicBezTo>
                    <a:pt x="17067" y="912"/>
                    <a:pt x="16020" y="1414"/>
                    <a:pt x="14878" y="2042"/>
                  </a:cubicBezTo>
                  <a:cubicBezTo>
                    <a:pt x="13737" y="2670"/>
                    <a:pt x="12500" y="3423"/>
                    <a:pt x="11326" y="4302"/>
                  </a:cubicBezTo>
                  <a:cubicBezTo>
                    <a:pt x="10152" y="5181"/>
                    <a:pt x="9042" y="6186"/>
                    <a:pt x="7869" y="7567"/>
                  </a:cubicBezTo>
                  <a:cubicBezTo>
                    <a:pt x="6695" y="8949"/>
                    <a:pt x="5458" y="10707"/>
                    <a:pt x="4634" y="11963"/>
                  </a:cubicBezTo>
                  <a:cubicBezTo>
                    <a:pt x="3809" y="13219"/>
                    <a:pt x="3397" y="13972"/>
                    <a:pt x="3095" y="14474"/>
                  </a:cubicBezTo>
                  <a:cubicBezTo>
                    <a:pt x="2794" y="14977"/>
                    <a:pt x="2604" y="15228"/>
                    <a:pt x="2635" y="15479"/>
                  </a:cubicBezTo>
                  <a:cubicBezTo>
                    <a:pt x="2667" y="15730"/>
                    <a:pt x="2921" y="15981"/>
                    <a:pt x="3619" y="15730"/>
                  </a:cubicBezTo>
                  <a:cubicBezTo>
                    <a:pt x="4316" y="15479"/>
                    <a:pt x="5458" y="14726"/>
                    <a:pt x="6632" y="13972"/>
                  </a:cubicBezTo>
                  <a:cubicBezTo>
                    <a:pt x="7805" y="13219"/>
                    <a:pt x="9011" y="12465"/>
                    <a:pt x="10152" y="11837"/>
                  </a:cubicBezTo>
                  <a:cubicBezTo>
                    <a:pt x="11294" y="11209"/>
                    <a:pt x="12373" y="10707"/>
                    <a:pt x="13388" y="10205"/>
                  </a:cubicBezTo>
                  <a:cubicBezTo>
                    <a:pt x="14403" y="9702"/>
                    <a:pt x="15354" y="9200"/>
                    <a:pt x="15909" y="8949"/>
                  </a:cubicBezTo>
                  <a:cubicBezTo>
                    <a:pt x="16464" y="8698"/>
                    <a:pt x="16623" y="8698"/>
                    <a:pt x="16782" y="8572"/>
                  </a:cubicBezTo>
                  <a:cubicBezTo>
                    <a:pt x="16940" y="8447"/>
                    <a:pt x="17099" y="8195"/>
                    <a:pt x="17099" y="7944"/>
                  </a:cubicBezTo>
                  <a:cubicBezTo>
                    <a:pt x="17099" y="7693"/>
                    <a:pt x="16940" y="7442"/>
                    <a:pt x="16242" y="7316"/>
                  </a:cubicBezTo>
                  <a:cubicBezTo>
                    <a:pt x="15545" y="7191"/>
                    <a:pt x="14308" y="7191"/>
                    <a:pt x="13118" y="7442"/>
                  </a:cubicBezTo>
                  <a:cubicBezTo>
                    <a:pt x="11929" y="7693"/>
                    <a:pt x="10787" y="8195"/>
                    <a:pt x="9582" y="8698"/>
                  </a:cubicBezTo>
                  <a:cubicBezTo>
                    <a:pt x="8376" y="9200"/>
                    <a:pt x="7108" y="9702"/>
                    <a:pt x="5886" y="10330"/>
                  </a:cubicBezTo>
                  <a:cubicBezTo>
                    <a:pt x="4665" y="10958"/>
                    <a:pt x="3492" y="11712"/>
                    <a:pt x="2588" y="12465"/>
                  </a:cubicBezTo>
                  <a:cubicBezTo>
                    <a:pt x="1684" y="13219"/>
                    <a:pt x="1049" y="13972"/>
                    <a:pt x="621" y="14600"/>
                  </a:cubicBezTo>
                  <a:cubicBezTo>
                    <a:pt x="193" y="15228"/>
                    <a:pt x="-29" y="15730"/>
                    <a:pt x="3" y="16107"/>
                  </a:cubicBezTo>
                  <a:cubicBezTo>
                    <a:pt x="34" y="16484"/>
                    <a:pt x="320" y="16735"/>
                    <a:pt x="1081" y="16735"/>
                  </a:cubicBezTo>
                  <a:cubicBezTo>
                    <a:pt x="1842" y="16735"/>
                    <a:pt x="3079" y="16484"/>
                    <a:pt x="4316" y="15981"/>
                  </a:cubicBezTo>
                  <a:cubicBezTo>
                    <a:pt x="5553" y="15479"/>
                    <a:pt x="6790" y="14726"/>
                    <a:pt x="8075" y="14098"/>
                  </a:cubicBezTo>
                  <a:cubicBezTo>
                    <a:pt x="9360" y="13470"/>
                    <a:pt x="10692" y="12967"/>
                    <a:pt x="11929" y="12465"/>
                  </a:cubicBezTo>
                  <a:cubicBezTo>
                    <a:pt x="13166" y="11963"/>
                    <a:pt x="14308" y="11460"/>
                    <a:pt x="15434" y="11209"/>
                  </a:cubicBezTo>
                  <a:cubicBezTo>
                    <a:pt x="16560" y="10958"/>
                    <a:pt x="17670" y="10958"/>
                    <a:pt x="18304" y="10958"/>
                  </a:cubicBezTo>
                  <a:cubicBezTo>
                    <a:pt x="18938" y="10958"/>
                    <a:pt x="19097" y="10958"/>
                    <a:pt x="19097" y="11084"/>
                  </a:cubicBezTo>
                  <a:cubicBezTo>
                    <a:pt x="19097" y="11209"/>
                    <a:pt x="18938" y="11460"/>
                    <a:pt x="18336" y="11837"/>
                  </a:cubicBezTo>
                  <a:cubicBezTo>
                    <a:pt x="17733" y="12214"/>
                    <a:pt x="16686" y="12716"/>
                    <a:pt x="15576" y="13344"/>
                  </a:cubicBezTo>
                  <a:cubicBezTo>
                    <a:pt x="14466" y="13972"/>
                    <a:pt x="13293" y="14726"/>
                    <a:pt x="12182" y="15354"/>
                  </a:cubicBezTo>
                  <a:cubicBezTo>
                    <a:pt x="11072" y="15981"/>
                    <a:pt x="10026" y="16484"/>
                    <a:pt x="9407" y="16735"/>
                  </a:cubicBezTo>
                  <a:cubicBezTo>
                    <a:pt x="8789" y="16986"/>
                    <a:pt x="8598" y="16986"/>
                    <a:pt x="8630" y="17237"/>
                  </a:cubicBezTo>
                  <a:cubicBezTo>
                    <a:pt x="8662" y="17488"/>
                    <a:pt x="8915" y="17991"/>
                    <a:pt x="9645" y="18242"/>
                  </a:cubicBezTo>
                  <a:cubicBezTo>
                    <a:pt x="10375" y="18493"/>
                    <a:pt x="11580" y="18493"/>
                    <a:pt x="12642" y="18995"/>
                  </a:cubicBezTo>
                  <a:cubicBezTo>
                    <a:pt x="13705" y="19498"/>
                    <a:pt x="14625" y="20502"/>
                    <a:pt x="15545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18" name="Drawing"/>
          <p:cNvGrpSpPr/>
          <p:nvPr/>
        </p:nvGrpSpPr>
        <p:grpSpPr>
          <a:xfrm>
            <a:off x="575571" y="1651000"/>
            <a:ext cx="10536930" cy="4579481"/>
            <a:chOff x="0" y="0"/>
            <a:chExt cx="10536927" cy="4579480"/>
          </a:xfrm>
        </p:grpSpPr>
        <p:sp>
          <p:nvSpPr>
            <p:cNvPr id="2188" name="Line"/>
            <p:cNvSpPr/>
            <p:nvPr/>
          </p:nvSpPr>
          <p:spPr>
            <a:xfrm>
              <a:off x="605527" y="209549"/>
              <a:ext cx="25401" cy="379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7" fill="norm" stroke="1" extrusionOk="0">
                  <a:moveTo>
                    <a:pt x="0" y="0"/>
                  </a:moveTo>
                  <a:cubicBezTo>
                    <a:pt x="5400" y="4203"/>
                    <a:pt x="10800" y="8406"/>
                    <a:pt x="12600" y="12318"/>
                  </a:cubicBezTo>
                  <a:cubicBezTo>
                    <a:pt x="14400" y="16229"/>
                    <a:pt x="12600" y="19849"/>
                    <a:pt x="13500" y="20724"/>
                  </a:cubicBezTo>
                  <a:cubicBezTo>
                    <a:pt x="14400" y="21600"/>
                    <a:pt x="18000" y="19732"/>
                    <a:pt x="21600" y="17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383277" y="128653"/>
              <a:ext cx="393701" cy="150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0" y="21073"/>
                  </a:moveTo>
                  <a:cubicBezTo>
                    <a:pt x="2555" y="16931"/>
                    <a:pt x="5110" y="12788"/>
                    <a:pt x="8245" y="9089"/>
                  </a:cubicBezTo>
                  <a:cubicBezTo>
                    <a:pt x="11381" y="5391"/>
                    <a:pt x="15097" y="2136"/>
                    <a:pt x="17419" y="805"/>
                  </a:cubicBezTo>
                  <a:cubicBezTo>
                    <a:pt x="19742" y="-527"/>
                    <a:pt x="20671" y="65"/>
                    <a:pt x="21600" y="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688077" y="368299"/>
              <a:ext cx="184151" cy="181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7535"/>
                  </a:moveTo>
                  <a:cubicBezTo>
                    <a:pt x="248" y="5777"/>
                    <a:pt x="497" y="4019"/>
                    <a:pt x="1366" y="3014"/>
                  </a:cubicBezTo>
                  <a:cubicBezTo>
                    <a:pt x="2234" y="2009"/>
                    <a:pt x="3724" y="1758"/>
                    <a:pt x="5959" y="3014"/>
                  </a:cubicBezTo>
                  <a:cubicBezTo>
                    <a:pt x="8193" y="4270"/>
                    <a:pt x="11172" y="7033"/>
                    <a:pt x="12786" y="10047"/>
                  </a:cubicBezTo>
                  <a:cubicBezTo>
                    <a:pt x="14400" y="13060"/>
                    <a:pt x="14648" y="16326"/>
                    <a:pt x="14400" y="18460"/>
                  </a:cubicBezTo>
                  <a:cubicBezTo>
                    <a:pt x="14152" y="20595"/>
                    <a:pt x="13407" y="21600"/>
                    <a:pt x="12786" y="21474"/>
                  </a:cubicBezTo>
                  <a:cubicBezTo>
                    <a:pt x="12166" y="21349"/>
                    <a:pt x="11669" y="20093"/>
                    <a:pt x="11917" y="16702"/>
                  </a:cubicBezTo>
                  <a:cubicBezTo>
                    <a:pt x="12166" y="13312"/>
                    <a:pt x="13159" y="7786"/>
                    <a:pt x="14897" y="4647"/>
                  </a:cubicBezTo>
                  <a:cubicBezTo>
                    <a:pt x="16634" y="1507"/>
                    <a:pt x="19117" y="7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900538" y="362946"/>
              <a:ext cx="149490" cy="183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240" fill="norm" stroke="1" extrusionOk="0">
                  <a:moveTo>
                    <a:pt x="11447" y="5775"/>
                  </a:moveTo>
                  <a:cubicBezTo>
                    <a:pt x="10534" y="4793"/>
                    <a:pt x="9621" y="3811"/>
                    <a:pt x="8404" y="2584"/>
                  </a:cubicBezTo>
                  <a:cubicBezTo>
                    <a:pt x="7187" y="1357"/>
                    <a:pt x="5666" y="-116"/>
                    <a:pt x="4297" y="7"/>
                  </a:cubicBezTo>
                  <a:cubicBezTo>
                    <a:pt x="2928" y="129"/>
                    <a:pt x="1711" y="1848"/>
                    <a:pt x="951" y="4916"/>
                  </a:cubicBezTo>
                  <a:cubicBezTo>
                    <a:pt x="190" y="7984"/>
                    <a:pt x="-114" y="12402"/>
                    <a:pt x="38" y="15225"/>
                  </a:cubicBezTo>
                  <a:cubicBezTo>
                    <a:pt x="190" y="18048"/>
                    <a:pt x="799" y="19275"/>
                    <a:pt x="1863" y="20134"/>
                  </a:cubicBezTo>
                  <a:cubicBezTo>
                    <a:pt x="2928" y="20993"/>
                    <a:pt x="4449" y="21484"/>
                    <a:pt x="5514" y="21116"/>
                  </a:cubicBezTo>
                  <a:cubicBezTo>
                    <a:pt x="6579" y="20748"/>
                    <a:pt x="7187" y="19520"/>
                    <a:pt x="8100" y="16698"/>
                  </a:cubicBezTo>
                  <a:cubicBezTo>
                    <a:pt x="9013" y="13875"/>
                    <a:pt x="10230" y="9457"/>
                    <a:pt x="11142" y="6634"/>
                  </a:cubicBezTo>
                  <a:cubicBezTo>
                    <a:pt x="12055" y="3811"/>
                    <a:pt x="12663" y="2584"/>
                    <a:pt x="13272" y="2584"/>
                  </a:cubicBezTo>
                  <a:cubicBezTo>
                    <a:pt x="13880" y="2584"/>
                    <a:pt x="14489" y="3811"/>
                    <a:pt x="15858" y="6511"/>
                  </a:cubicBezTo>
                  <a:cubicBezTo>
                    <a:pt x="17227" y="9211"/>
                    <a:pt x="19356" y="13384"/>
                    <a:pt x="21486" y="17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1075427" y="345308"/>
              <a:ext cx="95251" cy="162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1" fill="norm" stroke="1" extrusionOk="0">
                  <a:moveTo>
                    <a:pt x="0" y="8712"/>
                  </a:moveTo>
                  <a:cubicBezTo>
                    <a:pt x="480" y="11993"/>
                    <a:pt x="960" y="15274"/>
                    <a:pt x="1440" y="17598"/>
                  </a:cubicBezTo>
                  <a:cubicBezTo>
                    <a:pt x="1920" y="19922"/>
                    <a:pt x="2400" y="21289"/>
                    <a:pt x="2640" y="20879"/>
                  </a:cubicBezTo>
                  <a:cubicBezTo>
                    <a:pt x="2880" y="20469"/>
                    <a:pt x="2880" y="18281"/>
                    <a:pt x="3360" y="14727"/>
                  </a:cubicBezTo>
                  <a:cubicBezTo>
                    <a:pt x="3840" y="11173"/>
                    <a:pt x="4800" y="6251"/>
                    <a:pt x="6240" y="3380"/>
                  </a:cubicBezTo>
                  <a:cubicBezTo>
                    <a:pt x="7680" y="509"/>
                    <a:pt x="9600" y="-311"/>
                    <a:pt x="11280" y="99"/>
                  </a:cubicBezTo>
                  <a:cubicBezTo>
                    <a:pt x="12960" y="509"/>
                    <a:pt x="14400" y="2150"/>
                    <a:pt x="16080" y="5431"/>
                  </a:cubicBezTo>
                  <a:cubicBezTo>
                    <a:pt x="17760" y="8712"/>
                    <a:pt x="19680" y="13633"/>
                    <a:pt x="21600" y="18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1240527" y="312329"/>
              <a:ext cx="61385" cy="197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255" fill="norm" stroke="1" extrusionOk="0">
                  <a:moveTo>
                    <a:pt x="19440" y="6694"/>
                  </a:moveTo>
                  <a:cubicBezTo>
                    <a:pt x="19440" y="5557"/>
                    <a:pt x="19440" y="4420"/>
                    <a:pt x="19080" y="3284"/>
                  </a:cubicBezTo>
                  <a:cubicBezTo>
                    <a:pt x="18720" y="2147"/>
                    <a:pt x="18000" y="1010"/>
                    <a:pt x="15840" y="441"/>
                  </a:cubicBezTo>
                  <a:cubicBezTo>
                    <a:pt x="13680" y="-127"/>
                    <a:pt x="10080" y="-127"/>
                    <a:pt x="7200" y="328"/>
                  </a:cubicBezTo>
                  <a:cubicBezTo>
                    <a:pt x="4320" y="782"/>
                    <a:pt x="2160" y="1692"/>
                    <a:pt x="1800" y="3284"/>
                  </a:cubicBezTo>
                  <a:cubicBezTo>
                    <a:pt x="1440" y="4875"/>
                    <a:pt x="2880" y="7149"/>
                    <a:pt x="6480" y="9650"/>
                  </a:cubicBezTo>
                  <a:cubicBezTo>
                    <a:pt x="10080" y="12151"/>
                    <a:pt x="15840" y="14879"/>
                    <a:pt x="18720" y="16812"/>
                  </a:cubicBezTo>
                  <a:cubicBezTo>
                    <a:pt x="21600" y="18745"/>
                    <a:pt x="21600" y="19881"/>
                    <a:pt x="18720" y="20564"/>
                  </a:cubicBezTo>
                  <a:cubicBezTo>
                    <a:pt x="15840" y="21246"/>
                    <a:pt x="10080" y="21473"/>
                    <a:pt x="6480" y="21018"/>
                  </a:cubicBezTo>
                  <a:cubicBezTo>
                    <a:pt x="2880" y="20564"/>
                    <a:pt x="1440" y="19427"/>
                    <a:pt x="720" y="18290"/>
                  </a:cubicBezTo>
                  <a:cubicBezTo>
                    <a:pt x="0" y="17153"/>
                    <a:pt x="0" y="16016"/>
                    <a:pt x="0" y="14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1354827" y="118238"/>
              <a:ext cx="107951" cy="408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21600" y="3133"/>
                  </a:moveTo>
                  <a:cubicBezTo>
                    <a:pt x="19906" y="2131"/>
                    <a:pt x="18212" y="1129"/>
                    <a:pt x="16094" y="572"/>
                  </a:cubicBezTo>
                  <a:cubicBezTo>
                    <a:pt x="13976" y="15"/>
                    <a:pt x="11435" y="-96"/>
                    <a:pt x="9529" y="71"/>
                  </a:cubicBezTo>
                  <a:cubicBezTo>
                    <a:pt x="7624" y="238"/>
                    <a:pt x="6353" y="683"/>
                    <a:pt x="4871" y="2186"/>
                  </a:cubicBezTo>
                  <a:cubicBezTo>
                    <a:pt x="3388" y="3690"/>
                    <a:pt x="1694" y="6250"/>
                    <a:pt x="1482" y="8923"/>
                  </a:cubicBezTo>
                  <a:cubicBezTo>
                    <a:pt x="1271" y="11595"/>
                    <a:pt x="2541" y="14378"/>
                    <a:pt x="3388" y="16327"/>
                  </a:cubicBezTo>
                  <a:cubicBezTo>
                    <a:pt x="4235" y="18275"/>
                    <a:pt x="4659" y="19389"/>
                    <a:pt x="4024" y="20112"/>
                  </a:cubicBezTo>
                  <a:cubicBezTo>
                    <a:pt x="3388" y="20836"/>
                    <a:pt x="1694" y="21170"/>
                    <a:pt x="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1331758" y="344801"/>
              <a:ext cx="221966" cy="132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0491" fill="norm" stroke="1" extrusionOk="0">
                  <a:moveTo>
                    <a:pt x="980" y="20324"/>
                  </a:moveTo>
                  <a:cubicBezTo>
                    <a:pt x="380" y="17379"/>
                    <a:pt x="-220" y="14434"/>
                    <a:pt x="80" y="12634"/>
                  </a:cubicBezTo>
                  <a:cubicBezTo>
                    <a:pt x="380" y="10834"/>
                    <a:pt x="1580" y="10179"/>
                    <a:pt x="4180" y="9524"/>
                  </a:cubicBezTo>
                  <a:cubicBezTo>
                    <a:pt x="6780" y="8870"/>
                    <a:pt x="10780" y="8215"/>
                    <a:pt x="13280" y="7561"/>
                  </a:cubicBezTo>
                  <a:cubicBezTo>
                    <a:pt x="15780" y="6906"/>
                    <a:pt x="16780" y="6252"/>
                    <a:pt x="17480" y="5106"/>
                  </a:cubicBezTo>
                  <a:cubicBezTo>
                    <a:pt x="18180" y="3961"/>
                    <a:pt x="18580" y="2324"/>
                    <a:pt x="18180" y="1179"/>
                  </a:cubicBezTo>
                  <a:cubicBezTo>
                    <a:pt x="17780" y="34"/>
                    <a:pt x="16580" y="-621"/>
                    <a:pt x="15080" y="852"/>
                  </a:cubicBezTo>
                  <a:cubicBezTo>
                    <a:pt x="13580" y="2324"/>
                    <a:pt x="11780" y="5924"/>
                    <a:pt x="10780" y="8543"/>
                  </a:cubicBezTo>
                  <a:cubicBezTo>
                    <a:pt x="9780" y="11161"/>
                    <a:pt x="9580" y="12797"/>
                    <a:pt x="10180" y="14924"/>
                  </a:cubicBezTo>
                  <a:cubicBezTo>
                    <a:pt x="10780" y="17052"/>
                    <a:pt x="12180" y="19670"/>
                    <a:pt x="13980" y="20324"/>
                  </a:cubicBezTo>
                  <a:cubicBezTo>
                    <a:pt x="15780" y="20979"/>
                    <a:pt x="17980" y="19670"/>
                    <a:pt x="19380" y="17052"/>
                  </a:cubicBezTo>
                  <a:cubicBezTo>
                    <a:pt x="20780" y="14434"/>
                    <a:pt x="21380" y="10506"/>
                    <a:pt x="20680" y="8052"/>
                  </a:cubicBezTo>
                  <a:cubicBezTo>
                    <a:pt x="19980" y="5597"/>
                    <a:pt x="17980" y="4615"/>
                    <a:pt x="15980" y="3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1538977" y="304800"/>
              <a:ext cx="133351" cy="167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7290"/>
                  </a:moveTo>
                  <a:cubicBezTo>
                    <a:pt x="1371" y="6480"/>
                    <a:pt x="2743" y="5670"/>
                    <a:pt x="4971" y="5670"/>
                  </a:cubicBezTo>
                  <a:cubicBezTo>
                    <a:pt x="7200" y="5670"/>
                    <a:pt x="10286" y="6480"/>
                    <a:pt x="12857" y="8505"/>
                  </a:cubicBezTo>
                  <a:cubicBezTo>
                    <a:pt x="15429" y="10530"/>
                    <a:pt x="17486" y="13770"/>
                    <a:pt x="18514" y="16065"/>
                  </a:cubicBezTo>
                  <a:cubicBezTo>
                    <a:pt x="19543" y="18360"/>
                    <a:pt x="19543" y="19710"/>
                    <a:pt x="18686" y="20520"/>
                  </a:cubicBezTo>
                  <a:cubicBezTo>
                    <a:pt x="17829" y="21330"/>
                    <a:pt x="16114" y="21600"/>
                    <a:pt x="15086" y="21060"/>
                  </a:cubicBezTo>
                  <a:cubicBezTo>
                    <a:pt x="14057" y="20520"/>
                    <a:pt x="13714" y="19170"/>
                    <a:pt x="13543" y="16470"/>
                  </a:cubicBezTo>
                  <a:cubicBezTo>
                    <a:pt x="13371" y="13770"/>
                    <a:pt x="13371" y="9720"/>
                    <a:pt x="14743" y="6750"/>
                  </a:cubicBezTo>
                  <a:cubicBezTo>
                    <a:pt x="16114" y="3780"/>
                    <a:pt x="18857" y="18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1742177" y="294471"/>
              <a:ext cx="152401" cy="181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3446"/>
                  </a:moveTo>
                  <a:cubicBezTo>
                    <a:pt x="0" y="8163"/>
                    <a:pt x="0" y="12881"/>
                    <a:pt x="0" y="15984"/>
                  </a:cubicBezTo>
                  <a:cubicBezTo>
                    <a:pt x="0" y="19088"/>
                    <a:pt x="0" y="20577"/>
                    <a:pt x="300" y="20453"/>
                  </a:cubicBezTo>
                  <a:cubicBezTo>
                    <a:pt x="600" y="20329"/>
                    <a:pt x="1200" y="18591"/>
                    <a:pt x="2100" y="15984"/>
                  </a:cubicBezTo>
                  <a:cubicBezTo>
                    <a:pt x="3000" y="13377"/>
                    <a:pt x="4200" y="9901"/>
                    <a:pt x="5250" y="7667"/>
                  </a:cubicBezTo>
                  <a:cubicBezTo>
                    <a:pt x="6300" y="5432"/>
                    <a:pt x="7200" y="4439"/>
                    <a:pt x="7950" y="4688"/>
                  </a:cubicBezTo>
                  <a:cubicBezTo>
                    <a:pt x="8700" y="4936"/>
                    <a:pt x="9300" y="6425"/>
                    <a:pt x="9600" y="7915"/>
                  </a:cubicBezTo>
                  <a:cubicBezTo>
                    <a:pt x="9900" y="9405"/>
                    <a:pt x="9900" y="10894"/>
                    <a:pt x="10050" y="11019"/>
                  </a:cubicBezTo>
                  <a:cubicBezTo>
                    <a:pt x="10200" y="11143"/>
                    <a:pt x="10500" y="9901"/>
                    <a:pt x="11550" y="8039"/>
                  </a:cubicBezTo>
                  <a:cubicBezTo>
                    <a:pt x="12600" y="6177"/>
                    <a:pt x="14400" y="3694"/>
                    <a:pt x="16200" y="2081"/>
                  </a:cubicBezTo>
                  <a:cubicBezTo>
                    <a:pt x="18000" y="467"/>
                    <a:pt x="19800" y="-278"/>
                    <a:pt x="20700" y="94"/>
                  </a:cubicBezTo>
                  <a:cubicBezTo>
                    <a:pt x="21600" y="467"/>
                    <a:pt x="21600" y="1956"/>
                    <a:pt x="21300" y="5060"/>
                  </a:cubicBezTo>
                  <a:cubicBezTo>
                    <a:pt x="21000" y="8163"/>
                    <a:pt x="20400" y="12881"/>
                    <a:pt x="20400" y="15860"/>
                  </a:cubicBezTo>
                  <a:cubicBezTo>
                    <a:pt x="20400" y="18839"/>
                    <a:pt x="21000" y="20081"/>
                    <a:pt x="21600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1935612" y="88635"/>
              <a:ext cx="272604" cy="378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207" fill="norm" stroke="1" extrusionOk="0">
                  <a:moveTo>
                    <a:pt x="8742" y="13544"/>
                  </a:moveTo>
                  <a:cubicBezTo>
                    <a:pt x="8410" y="12832"/>
                    <a:pt x="8078" y="12120"/>
                    <a:pt x="7496" y="11764"/>
                  </a:cubicBezTo>
                  <a:cubicBezTo>
                    <a:pt x="6914" y="11408"/>
                    <a:pt x="6084" y="11408"/>
                    <a:pt x="4921" y="12180"/>
                  </a:cubicBezTo>
                  <a:cubicBezTo>
                    <a:pt x="3758" y="12951"/>
                    <a:pt x="2262" y="14494"/>
                    <a:pt x="1348" y="15621"/>
                  </a:cubicBezTo>
                  <a:cubicBezTo>
                    <a:pt x="434" y="16749"/>
                    <a:pt x="102" y="17461"/>
                    <a:pt x="19" y="18173"/>
                  </a:cubicBezTo>
                  <a:cubicBezTo>
                    <a:pt x="-64" y="18885"/>
                    <a:pt x="102" y="19597"/>
                    <a:pt x="1016" y="19775"/>
                  </a:cubicBezTo>
                  <a:cubicBezTo>
                    <a:pt x="1930" y="19953"/>
                    <a:pt x="3591" y="19597"/>
                    <a:pt x="5004" y="18588"/>
                  </a:cubicBezTo>
                  <a:cubicBezTo>
                    <a:pt x="6416" y="17580"/>
                    <a:pt x="7579" y="15918"/>
                    <a:pt x="8161" y="15443"/>
                  </a:cubicBezTo>
                  <a:cubicBezTo>
                    <a:pt x="8742" y="14969"/>
                    <a:pt x="8742" y="15681"/>
                    <a:pt x="8742" y="16333"/>
                  </a:cubicBezTo>
                  <a:cubicBezTo>
                    <a:pt x="8742" y="16986"/>
                    <a:pt x="8742" y="17580"/>
                    <a:pt x="8908" y="18173"/>
                  </a:cubicBezTo>
                  <a:cubicBezTo>
                    <a:pt x="9074" y="18766"/>
                    <a:pt x="9407" y="19360"/>
                    <a:pt x="9988" y="19716"/>
                  </a:cubicBezTo>
                  <a:cubicBezTo>
                    <a:pt x="10570" y="20072"/>
                    <a:pt x="11401" y="20191"/>
                    <a:pt x="12231" y="19834"/>
                  </a:cubicBezTo>
                  <a:cubicBezTo>
                    <a:pt x="13062" y="19478"/>
                    <a:pt x="13893" y="18648"/>
                    <a:pt x="15139" y="16452"/>
                  </a:cubicBezTo>
                  <a:cubicBezTo>
                    <a:pt x="16385" y="14256"/>
                    <a:pt x="18047" y="10696"/>
                    <a:pt x="19210" y="7907"/>
                  </a:cubicBezTo>
                  <a:cubicBezTo>
                    <a:pt x="20373" y="5118"/>
                    <a:pt x="21038" y="3100"/>
                    <a:pt x="21287" y="1795"/>
                  </a:cubicBezTo>
                  <a:cubicBezTo>
                    <a:pt x="21536" y="489"/>
                    <a:pt x="21370" y="-104"/>
                    <a:pt x="20788" y="15"/>
                  </a:cubicBezTo>
                  <a:cubicBezTo>
                    <a:pt x="20207" y="133"/>
                    <a:pt x="19210" y="964"/>
                    <a:pt x="18130" y="3160"/>
                  </a:cubicBezTo>
                  <a:cubicBezTo>
                    <a:pt x="17050" y="5355"/>
                    <a:pt x="15887" y="8916"/>
                    <a:pt x="15222" y="11823"/>
                  </a:cubicBezTo>
                  <a:cubicBezTo>
                    <a:pt x="14558" y="14731"/>
                    <a:pt x="14391" y="16986"/>
                    <a:pt x="14391" y="18410"/>
                  </a:cubicBezTo>
                  <a:cubicBezTo>
                    <a:pt x="14391" y="19834"/>
                    <a:pt x="14558" y="20428"/>
                    <a:pt x="15056" y="20843"/>
                  </a:cubicBezTo>
                  <a:cubicBezTo>
                    <a:pt x="15554" y="21259"/>
                    <a:pt x="16385" y="21496"/>
                    <a:pt x="17133" y="20547"/>
                  </a:cubicBezTo>
                  <a:cubicBezTo>
                    <a:pt x="17881" y="19597"/>
                    <a:pt x="18545" y="17461"/>
                    <a:pt x="19210" y="15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2110477" y="228600"/>
              <a:ext cx="203201" cy="187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1" fill="norm" stroke="1" extrusionOk="0">
                  <a:moveTo>
                    <a:pt x="0" y="4985"/>
                  </a:moveTo>
                  <a:cubicBezTo>
                    <a:pt x="675" y="5934"/>
                    <a:pt x="1350" y="6884"/>
                    <a:pt x="3150" y="7121"/>
                  </a:cubicBezTo>
                  <a:cubicBezTo>
                    <a:pt x="4950" y="7358"/>
                    <a:pt x="7875" y="6884"/>
                    <a:pt x="10125" y="6646"/>
                  </a:cubicBezTo>
                  <a:cubicBezTo>
                    <a:pt x="12375" y="6409"/>
                    <a:pt x="13950" y="6409"/>
                    <a:pt x="14738" y="7002"/>
                  </a:cubicBezTo>
                  <a:cubicBezTo>
                    <a:pt x="15525" y="7596"/>
                    <a:pt x="15525" y="8782"/>
                    <a:pt x="15300" y="10919"/>
                  </a:cubicBezTo>
                  <a:cubicBezTo>
                    <a:pt x="15075" y="13055"/>
                    <a:pt x="14625" y="16141"/>
                    <a:pt x="14287" y="18277"/>
                  </a:cubicBezTo>
                  <a:cubicBezTo>
                    <a:pt x="13950" y="20413"/>
                    <a:pt x="13725" y="21600"/>
                    <a:pt x="13950" y="20651"/>
                  </a:cubicBezTo>
                  <a:cubicBezTo>
                    <a:pt x="14175" y="19701"/>
                    <a:pt x="14850" y="16615"/>
                    <a:pt x="15637" y="13055"/>
                  </a:cubicBezTo>
                  <a:cubicBezTo>
                    <a:pt x="16425" y="9495"/>
                    <a:pt x="17325" y="5459"/>
                    <a:pt x="18337" y="3204"/>
                  </a:cubicBezTo>
                  <a:cubicBezTo>
                    <a:pt x="19350" y="949"/>
                    <a:pt x="20475" y="4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2306803" y="273050"/>
              <a:ext cx="89425" cy="136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0790" fill="norm" stroke="1" extrusionOk="0">
                  <a:moveTo>
                    <a:pt x="12180" y="0"/>
                  </a:moveTo>
                  <a:cubicBezTo>
                    <a:pt x="9669" y="0"/>
                    <a:pt x="7157" y="0"/>
                    <a:pt x="4896" y="1612"/>
                  </a:cubicBezTo>
                  <a:cubicBezTo>
                    <a:pt x="2636" y="3224"/>
                    <a:pt x="627" y="6448"/>
                    <a:pt x="124" y="9833"/>
                  </a:cubicBezTo>
                  <a:cubicBezTo>
                    <a:pt x="-378" y="13218"/>
                    <a:pt x="627" y="16764"/>
                    <a:pt x="3389" y="18860"/>
                  </a:cubicBezTo>
                  <a:cubicBezTo>
                    <a:pt x="6152" y="20955"/>
                    <a:pt x="10673" y="21600"/>
                    <a:pt x="13938" y="19504"/>
                  </a:cubicBezTo>
                  <a:cubicBezTo>
                    <a:pt x="17203" y="17409"/>
                    <a:pt x="19213" y="12573"/>
                    <a:pt x="20217" y="9349"/>
                  </a:cubicBezTo>
                  <a:cubicBezTo>
                    <a:pt x="21222" y="6125"/>
                    <a:pt x="21222" y="4513"/>
                    <a:pt x="21222" y="2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2466719" y="247650"/>
              <a:ext cx="128355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600" fill="norm" stroke="1" extrusionOk="0">
                  <a:moveTo>
                    <a:pt x="939" y="0"/>
                  </a:moveTo>
                  <a:cubicBezTo>
                    <a:pt x="1288" y="4364"/>
                    <a:pt x="1636" y="8727"/>
                    <a:pt x="1462" y="11564"/>
                  </a:cubicBezTo>
                  <a:cubicBezTo>
                    <a:pt x="1288" y="14400"/>
                    <a:pt x="591" y="15709"/>
                    <a:pt x="242" y="15818"/>
                  </a:cubicBezTo>
                  <a:cubicBezTo>
                    <a:pt x="-106" y="15927"/>
                    <a:pt x="-106" y="14836"/>
                    <a:pt x="417" y="13091"/>
                  </a:cubicBezTo>
                  <a:cubicBezTo>
                    <a:pt x="939" y="11345"/>
                    <a:pt x="1984" y="8945"/>
                    <a:pt x="4249" y="6873"/>
                  </a:cubicBezTo>
                  <a:cubicBezTo>
                    <a:pt x="6513" y="4800"/>
                    <a:pt x="9997" y="3055"/>
                    <a:pt x="13133" y="3382"/>
                  </a:cubicBezTo>
                  <a:cubicBezTo>
                    <a:pt x="16268" y="3709"/>
                    <a:pt x="19055" y="6109"/>
                    <a:pt x="20275" y="9491"/>
                  </a:cubicBezTo>
                  <a:cubicBezTo>
                    <a:pt x="21494" y="12873"/>
                    <a:pt x="21146" y="17236"/>
                    <a:pt x="207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3126477" y="1448"/>
              <a:ext cx="126494" cy="48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457" fill="norm" stroke="1" extrusionOk="0">
                  <a:moveTo>
                    <a:pt x="5311" y="3274"/>
                  </a:moveTo>
                  <a:cubicBezTo>
                    <a:pt x="4603" y="5685"/>
                    <a:pt x="3895" y="8095"/>
                    <a:pt x="3895" y="10922"/>
                  </a:cubicBezTo>
                  <a:cubicBezTo>
                    <a:pt x="3895" y="13750"/>
                    <a:pt x="4603" y="16995"/>
                    <a:pt x="4780" y="18895"/>
                  </a:cubicBezTo>
                  <a:cubicBezTo>
                    <a:pt x="4957" y="20795"/>
                    <a:pt x="4603" y="21352"/>
                    <a:pt x="3895" y="21444"/>
                  </a:cubicBezTo>
                  <a:cubicBezTo>
                    <a:pt x="3187" y="21537"/>
                    <a:pt x="2125" y="21166"/>
                    <a:pt x="1416" y="19358"/>
                  </a:cubicBezTo>
                  <a:cubicBezTo>
                    <a:pt x="708" y="17551"/>
                    <a:pt x="354" y="14306"/>
                    <a:pt x="531" y="11247"/>
                  </a:cubicBezTo>
                  <a:cubicBezTo>
                    <a:pt x="708" y="8188"/>
                    <a:pt x="1416" y="5314"/>
                    <a:pt x="2302" y="3599"/>
                  </a:cubicBezTo>
                  <a:cubicBezTo>
                    <a:pt x="3187" y="1884"/>
                    <a:pt x="4249" y="1328"/>
                    <a:pt x="5489" y="910"/>
                  </a:cubicBezTo>
                  <a:cubicBezTo>
                    <a:pt x="6728" y="493"/>
                    <a:pt x="8144" y="215"/>
                    <a:pt x="9738" y="76"/>
                  </a:cubicBezTo>
                  <a:cubicBezTo>
                    <a:pt x="11331" y="-63"/>
                    <a:pt x="13102" y="-63"/>
                    <a:pt x="15403" y="540"/>
                  </a:cubicBezTo>
                  <a:cubicBezTo>
                    <a:pt x="17705" y="1142"/>
                    <a:pt x="20538" y="2347"/>
                    <a:pt x="21069" y="3692"/>
                  </a:cubicBezTo>
                  <a:cubicBezTo>
                    <a:pt x="21600" y="5036"/>
                    <a:pt x="19830" y="6519"/>
                    <a:pt x="15934" y="7678"/>
                  </a:cubicBezTo>
                  <a:cubicBezTo>
                    <a:pt x="12039" y="8837"/>
                    <a:pt x="6020" y="9671"/>
                    <a:pt x="0" y="10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3215377" y="241300"/>
              <a:ext cx="139701" cy="184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5891"/>
                  </a:moveTo>
                  <a:cubicBezTo>
                    <a:pt x="1964" y="4909"/>
                    <a:pt x="3927" y="3927"/>
                    <a:pt x="5564" y="3805"/>
                  </a:cubicBezTo>
                  <a:cubicBezTo>
                    <a:pt x="7200" y="3682"/>
                    <a:pt x="8509" y="4418"/>
                    <a:pt x="9818" y="6627"/>
                  </a:cubicBezTo>
                  <a:cubicBezTo>
                    <a:pt x="11127" y="8836"/>
                    <a:pt x="12436" y="12518"/>
                    <a:pt x="13091" y="15095"/>
                  </a:cubicBezTo>
                  <a:cubicBezTo>
                    <a:pt x="13745" y="17673"/>
                    <a:pt x="13745" y="19145"/>
                    <a:pt x="12927" y="20127"/>
                  </a:cubicBezTo>
                  <a:cubicBezTo>
                    <a:pt x="12109" y="21109"/>
                    <a:pt x="10473" y="21600"/>
                    <a:pt x="9327" y="21232"/>
                  </a:cubicBezTo>
                  <a:cubicBezTo>
                    <a:pt x="8182" y="20864"/>
                    <a:pt x="7527" y="19636"/>
                    <a:pt x="7527" y="16691"/>
                  </a:cubicBezTo>
                  <a:cubicBezTo>
                    <a:pt x="7527" y="13745"/>
                    <a:pt x="8182" y="9082"/>
                    <a:pt x="10636" y="6014"/>
                  </a:cubicBezTo>
                  <a:cubicBezTo>
                    <a:pt x="13091" y="2945"/>
                    <a:pt x="17345" y="14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3377043" y="286544"/>
              <a:ext cx="97506" cy="111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447" fill="norm" stroke="1" extrusionOk="0">
                  <a:moveTo>
                    <a:pt x="17291" y="2292"/>
                  </a:moveTo>
                  <a:cubicBezTo>
                    <a:pt x="14074" y="1477"/>
                    <a:pt x="10857" y="662"/>
                    <a:pt x="8099" y="255"/>
                  </a:cubicBezTo>
                  <a:cubicBezTo>
                    <a:pt x="5342" y="-153"/>
                    <a:pt x="3044" y="-153"/>
                    <a:pt x="1665" y="866"/>
                  </a:cubicBezTo>
                  <a:cubicBezTo>
                    <a:pt x="287" y="1885"/>
                    <a:pt x="-173" y="3922"/>
                    <a:pt x="57" y="6979"/>
                  </a:cubicBezTo>
                  <a:cubicBezTo>
                    <a:pt x="287" y="10036"/>
                    <a:pt x="1206" y="14111"/>
                    <a:pt x="3963" y="16964"/>
                  </a:cubicBezTo>
                  <a:cubicBezTo>
                    <a:pt x="6721" y="19817"/>
                    <a:pt x="11316" y="21447"/>
                    <a:pt x="14533" y="21447"/>
                  </a:cubicBezTo>
                  <a:cubicBezTo>
                    <a:pt x="17750" y="21447"/>
                    <a:pt x="19589" y="19817"/>
                    <a:pt x="20508" y="17168"/>
                  </a:cubicBezTo>
                  <a:cubicBezTo>
                    <a:pt x="21427" y="14519"/>
                    <a:pt x="21427" y="10851"/>
                    <a:pt x="20278" y="8405"/>
                  </a:cubicBezTo>
                  <a:cubicBezTo>
                    <a:pt x="19129" y="5960"/>
                    <a:pt x="16831" y="4738"/>
                    <a:pt x="14533" y="3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3528644" y="232022"/>
              <a:ext cx="117442" cy="427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84" fill="norm" stroke="1" extrusionOk="0">
                  <a:moveTo>
                    <a:pt x="6442" y="2701"/>
                  </a:moveTo>
                  <a:cubicBezTo>
                    <a:pt x="5684" y="6105"/>
                    <a:pt x="4926" y="9510"/>
                    <a:pt x="4547" y="12383"/>
                  </a:cubicBezTo>
                  <a:cubicBezTo>
                    <a:pt x="4168" y="15256"/>
                    <a:pt x="4168" y="17597"/>
                    <a:pt x="3600" y="19140"/>
                  </a:cubicBezTo>
                  <a:cubicBezTo>
                    <a:pt x="3032" y="20683"/>
                    <a:pt x="1895" y="21428"/>
                    <a:pt x="1137" y="21481"/>
                  </a:cubicBezTo>
                  <a:cubicBezTo>
                    <a:pt x="379" y="21534"/>
                    <a:pt x="0" y="20896"/>
                    <a:pt x="0" y="18661"/>
                  </a:cubicBezTo>
                  <a:cubicBezTo>
                    <a:pt x="0" y="16427"/>
                    <a:pt x="379" y="12596"/>
                    <a:pt x="1326" y="9457"/>
                  </a:cubicBezTo>
                  <a:cubicBezTo>
                    <a:pt x="2274" y="6318"/>
                    <a:pt x="3789" y="3871"/>
                    <a:pt x="5305" y="2434"/>
                  </a:cubicBezTo>
                  <a:cubicBezTo>
                    <a:pt x="6821" y="998"/>
                    <a:pt x="8337" y="572"/>
                    <a:pt x="10042" y="306"/>
                  </a:cubicBezTo>
                  <a:cubicBezTo>
                    <a:pt x="11747" y="40"/>
                    <a:pt x="13642" y="-66"/>
                    <a:pt x="15347" y="40"/>
                  </a:cubicBezTo>
                  <a:cubicBezTo>
                    <a:pt x="17053" y="147"/>
                    <a:pt x="18568" y="466"/>
                    <a:pt x="19705" y="1370"/>
                  </a:cubicBezTo>
                  <a:cubicBezTo>
                    <a:pt x="20842" y="2275"/>
                    <a:pt x="21600" y="3765"/>
                    <a:pt x="20463" y="5095"/>
                  </a:cubicBezTo>
                  <a:cubicBezTo>
                    <a:pt x="19326" y="6425"/>
                    <a:pt x="16295" y="7595"/>
                    <a:pt x="13832" y="8180"/>
                  </a:cubicBezTo>
                  <a:cubicBezTo>
                    <a:pt x="11368" y="8766"/>
                    <a:pt x="9474" y="8766"/>
                    <a:pt x="7579" y="8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3653527" y="220563"/>
              <a:ext cx="127001" cy="157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8" fill="norm" stroke="1" extrusionOk="0">
                  <a:moveTo>
                    <a:pt x="0" y="8753"/>
                  </a:moveTo>
                  <a:cubicBezTo>
                    <a:pt x="1800" y="9037"/>
                    <a:pt x="3600" y="9321"/>
                    <a:pt x="5940" y="8611"/>
                  </a:cubicBezTo>
                  <a:cubicBezTo>
                    <a:pt x="8280" y="7900"/>
                    <a:pt x="11160" y="6195"/>
                    <a:pt x="12960" y="4490"/>
                  </a:cubicBezTo>
                  <a:cubicBezTo>
                    <a:pt x="14760" y="2784"/>
                    <a:pt x="15480" y="1079"/>
                    <a:pt x="14760" y="369"/>
                  </a:cubicBezTo>
                  <a:cubicBezTo>
                    <a:pt x="14040" y="-342"/>
                    <a:pt x="11880" y="-58"/>
                    <a:pt x="9360" y="1505"/>
                  </a:cubicBezTo>
                  <a:cubicBezTo>
                    <a:pt x="6840" y="3069"/>
                    <a:pt x="3960" y="5911"/>
                    <a:pt x="2520" y="8895"/>
                  </a:cubicBezTo>
                  <a:cubicBezTo>
                    <a:pt x="1080" y="11879"/>
                    <a:pt x="1080" y="15005"/>
                    <a:pt x="3780" y="17279"/>
                  </a:cubicBezTo>
                  <a:cubicBezTo>
                    <a:pt x="6480" y="19553"/>
                    <a:pt x="11880" y="20974"/>
                    <a:pt x="15300" y="21116"/>
                  </a:cubicBezTo>
                  <a:cubicBezTo>
                    <a:pt x="18720" y="21258"/>
                    <a:pt x="20160" y="20121"/>
                    <a:pt x="21600" y="18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3822715" y="158750"/>
              <a:ext cx="141963" cy="195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89" fill="norm" stroke="1" extrusionOk="0">
                  <a:moveTo>
                    <a:pt x="339" y="11148"/>
                  </a:moveTo>
                  <a:cubicBezTo>
                    <a:pt x="22" y="9523"/>
                    <a:pt x="-296" y="7897"/>
                    <a:pt x="498" y="7084"/>
                  </a:cubicBezTo>
                  <a:cubicBezTo>
                    <a:pt x="1292" y="6271"/>
                    <a:pt x="3198" y="6271"/>
                    <a:pt x="5263" y="7084"/>
                  </a:cubicBezTo>
                  <a:cubicBezTo>
                    <a:pt x="7328" y="7897"/>
                    <a:pt x="9551" y="9523"/>
                    <a:pt x="10345" y="11729"/>
                  </a:cubicBezTo>
                  <a:cubicBezTo>
                    <a:pt x="11139" y="13935"/>
                    <a:pt x="10504" y="16723"/>
                    <a:pt x="9551" y="18465"/>
                  </a:cubicBezTo>
                  <a:cubicBezTo>
                    <a:pt x="8598" y="20206"/>
                    <a:pt x="7328" y="20903"/>
                    <a:pt x="5898" y="21252"/>
                  </a:cubicBezTo>
                  <a:cubicBezTo>
                    <a:pt x="4469" y="21600"/>
                    <a:pt x="2880" y="21600"/>
                    <a:pt x="2086" y="21019"/>
                  </a:cubicBezTo>
                  <a:cubicBezTo>
                    <a:pt x="1292" y="20439"/>
                    <a:pt x="1292" y="19277"/>
                    <a:pt x="3198" y="16374"/>
                  </a:cubicBezTo>
                  <a:cubicBezTo>
                    <a:pt x="5104" y="13471"/>
                    <a:pt x="8916" y="8826"/>
                    <a:pt x="12251" y="5806"/>
                  </a:cubicBezTo>
                  <a:cubicBezTo>
                    <a:pt x="15586" y="2787"/>
                    <a:pt x="18445" y="1394"/>
                    <a:pt x="213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4026959" y="0"/>
              <a:ext cx="77419" cy="371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44" fill="norm" stroke="1" extrusionOk="0">
                  <a:moveTo>
                    <a:pt x="12595" y="0"/>
                  </a:moveTo>
                  <a:cubicBezTo>
                    <a:pt x="9093" y="3559"/>
                    <a:pt x="5590" y="7118"/>
                    <a:pt x="3255" y="10555"/>
                  </a:cubicBezTo>
                  <a:cubicBezTo>
                    <a:pt x="920" y="13991"/>
                    <a:pt x="-248" y="17305"/>
                    <a:pt x="44" y="19207"/>
                  </a:cubicBezTo>
                  <a:cubicBezTo>
                    <a:pt x="336" y="21109"/>
                    <a:pt x="2087" y="21600"/>
                    <a:pt x="5006" y="21539"/>
                  </a:cubicBezTo>
                  <a:cubicBezTo>
                    <a:pt x="7925" y="21477"/>
                    <a:pt x="12011" y="20864"/>
                    <a:pt x="14930" y="20066"/>
                  </a:cubicBezTo>
                  <a:cubicBezTo>
                    <a:pt x="17849" y="19268"/>
                    <a:pt x="19601" y="18286"/>
                    <a:pt x="21352" y="17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3994095" y="190500"/>
              <a:ext cx="235728" cy="474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600" fill="norm" stroke="1" extrusionOk="0">
                  <a:moveTo>
                    <a:pt x="4756" y="0"/>
                  </a:moveTo>
                  <a:cubicBezTo>
                    <a:pt x="3809" y="96"/>
                    <a:pt x="2862" y="193"/>
                    <a:pt x="2009" y="386"/>
                  </a:cubicBezTo>
                  <a:cubicBezTo>
                    <a:pt x="1156" y="579"/>
                    <a:pt x="398" y="868"/>
                    <a:pt x="114" y="1254"/>
                  </a:cubicBezTo>
                  <a:cubicBezTo>
                    <a:pt x="-170" y="1639"/>
                    <a:pt x="19" y="2121"/>
                    <a:pt x="1346" y="2266"/>
                  </a:cubicBezTo>
                  <a:cubicBezTo>
                    <a:pt x="2672" y="2411"/>
                    <a:pt x="5135" y="2218"/>
                    <a:pt x="6841" y="1929"/>
                  </a:cubicBezTo>
                  <a:cubicBezTo>
                    <a:pt x="8546" y="1639"/>
                    <a:pt x="9493" y="1254"/>
                    <a:pt x="10441" y="916"/>
                  </a:cubicBezTo>
                  <a:cubicBezTo>
                    <a:pt x="11388" y="579"/>
                    <a:pt x="12335" y="289"/>
                    <a:pt x="13093" y="386"/>
                  </a:cubicBezTo>
                  <a:cubicBezTo>
                    <a:pt x="13851" y="482"/>
                    <a:pt x="14419" y="964"/>
                    <a:pt x="14609" y="1495"/>
                  </a:cubicBezTo>
                  <a:cubicBezTo>
                    <a:pt x="14798" y="2025"/>
                    <a:pt x="14609" y="2604"/>
                    <a:pt x="14988" y="3037"/>
                  </a:cubicBezTo>
                  <a:cubicBezTo>
                    <a:pt x="15367" y="3471"/>
                    <a:pt x="16314" y="3761"/>
                    <a:pt x="17262" y="3568"/>
                  </a:cubicBezTo>
                  <a:cubicBezTo>
                    <a:pt x="18209" y="3375"/>
                    <a:pt x="19156" y="2700"/>
                    <a:pt x="19725" y="2652"/>
                  </a:cubicBezTo>
                  <a:cubicBezTo>
                    <a:pt x="20293" y="2604"/>
                    <a:pt x="20483" y="3182"/>
                    <a:pt x="20767" y="5111"/>
                  </a:cubicBezTo>
                  <a:cubicBezTo>
                    <a:pt x="21051" y="7039"/>
                    <a:pt x="21430" y="10318"/>
                    <a:pt x="20577" y="13163"/>
                  </a:cubicBezTo>
                  <a:cubicBezTo>
                    <a:pt x="19725" y="16007"/>
                    <a:pt x="17641" y="18418"/>
                    <a:pt x="15556" y="19816"/>
                  </a:cubicBezTo>
                  <a:cubicBezTo>
                    <a:pt x="13472" y="21214"/>
                    <a:pt x="11388" y="21600"/>
                    <a:pt x="10062" y="21600"/>
                  </a:cubicBezTo>
                  <a:cubicBezTo>
                    <a:pt x="8735" y="21600"/>
                    <a:pt x="8167" y="21214"/>
                    <a:pt x="8356" y="20154"/>
                  </a:cubicBezTo>
                  <a:cubicBezTo>
                    <a:pt x="8546" y="19093"/>
                    <a:pt x="9493" y="17357"/>
                    <a:pt x="10441" y="15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370577" y="641350"/>
              <a:ext cx="37274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9" y="20229"/>
                    <a:pt x="859" y="18857"/>
                    <a:pt x="1288" y="17657"/>
                  </a:cubicBezTo>
                  <a:cubicBezTo>
                    <a:pt x="1717" y="16457"/>
                    <a:pt x="2147" y="15429"/>
                    <a:pt x="2619" y="14571"/>
                  </a:cubicBezTo>
                  <a:cubicBezTo>
                    <a:pt x="3091" y="13714"/>
                    <a:pt x="3606" y="13029"/>
                    <a:pt x="4084" y="12514"/>
                  </a:cubicBezTo>
                  <a:cubicBezTo>
                    <a:pt x="4563" y="12000"/>
                    <a:pt x="5004" y="11657"/>
                    <a:pt x="5471" y="11314"/>
                  </a:cubicBezTo>
                  <a:cubicBezTo>
                    <a:pt x="5937" y="10971"/>
                    <a:pt x="6427" y="10629"/>
                    <a:pt x="6930" y="10286"/>
                  </a:cubicBezTo>
                  <a:cubicBezTo>
                    <a:pt x="7433" y="9943"/>
                    <a:pt x="7948" y="9600"/>
                    <a:pt x="8476" y="9429"/>
                  </a:cubicBezTo>
                  <a:cubicBezTo>
                    <a:pt x="9003" y="9257"/>
                    <a:pt x="9543" y="9257"/>
                    <a:pt x="10015" y="9086"/>
                  </a:cubicBezTo>
                  <a:cubicBezTo>
                    <a:pt x="10487" y="8914"/>
                    <a:pt x="10892" y="8571"/>
                    <a:pt x="11383" y="8400"/>
                  </a:cubicBezTo>
                  <a:cubicBezTo>
                    <a:pt x="11873" y="8229"/>
                    <a:pt x="12450" y="8229"/>
                    <a:pt x="13008" y="8229"/>
                  </a:cubicBezTo>
                  <a:cubicBezTo>
                    <a:pt x="13566" y="8229"/>
                    <a:pt x="14106" y="8229"/>
                    <a:pt x="14633" y="8229"/>
                  </a:cubicBezTo>
                  <a:cubicBezTo>
                    <a:pt x="15160" y="8229"/>
                    <a:pt x="15676" y="8229"/>
                    <a:pt x="16172" y="8229"/>
                  </a:cubicBezTo>
                  <a:cubicBezTo>
                    <a:pt x="16669" y="8229"/>
                    <a:pt x="17148" y="8229"/>
                    <a:pt x="17607" y="8057"/>
                  </a:cubicBezTo>
                  <a:cubicBezTo>
                    <a:pt x="18067" y="7886"/>
                    <a:pt x="18509" y="7543"/>
                    <a:pt x="19024" y="6686"/>
                  </a:cubicBezTo>
                  <a:cubicBezTo>
                    <a:pt x="19539" y="5829"/>
                    <a:pt x="20128" y="4457"/>
                    <a:pt x="20570" y="3257"/>
                  </a:cubicBezTo>
                  <a:cubicBezTo>
                    <a:pt x="21011" y="2057"/>
                    <a:pt x="21306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700777" y="781050"/>
              <a:ext cx="35560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6" y="20160"/>
                    <a:pt x="951" y="18720"/>
                    <a:pt x="1453" y="17640"/>
                  </a:cubicBezTo>
                  <a:cubicBezTo>
                    <a:pt x="1954" y="16560"/>
                    <a:pt x="2481" y="15840"/>
                    <a:pt x="3015" y="14760"/>
                  </a:cubicBezTo>
                  <a:cubicBezTo>
                    <a:pt x="3549" y="13680"/>
                    <a:pt x="4089" y="12240"/>
                    <a:pt x="4609" y="11160"/>
                  </a:cubicBezTo>
                  <a:cubicBezTo>
                    <a:pt x="5130" y="10080"/>
                    <a:pt x="5631" y="9360"/>
                    <a:pt x="6069" y="8640"/>
                  </a:cubicBezTo>
                  <a:cubicBezTo>
                    <a:pt x="6506" y="7920"/>
                    <a:pt x="6879" y="7200"/>
                    <a:pt x="7271" y="6480"/>
                  </a:cubicBezTo>
                  <a:cubicBezTo>
                    <a:pt x="7663" y="5760"/>
                    <a:pt x="8074" y="5040"/>
                    <a:pt x="8608" y="4320"/>
                  </a:cubicBezTo>
                  <a:cubicBezTo>
                    <a:pt x="9141" y="3600"/>
                    <a:pt x="9797" y="2880"/>
                    <a:pt x="10331" y="2160"/>
                  </a:cubicBezTo>
                  <a:cubicBezTo>
                    <a:pt x="10864" y="1440"/>
                    <a:pt x="11276" y="720"/>
                    <a:pt x="11803" y="360"/>
                  </a:cubicBezTo>
                  <a:cubicBezTo>
                    <a:pt x="12330" y="0"/>
                    <a:pt x="12973" y="0"/>
                    <a:pt x="13506" y="0"/>
                  </a:cubicBezTo>
                  <a:cubicBezTo>
                    <a:pt x="14040" y="0"/>
                    <a:pt x="14464" y="0"/>
                    <a:pt x="14882" y="0"/>
                  </a:cubicBezTo>
                  <a:cubicBezTo>
                    <a:pt x="15300" y="0"/>
                    <a:pt x="15711" y="0"/>
                    <a:pt x="16181" y="360"/>
                  </a:cubicBezTo>
                  <a:cubicBezTo>
                    <a:pt x="16650" y="720"/>
                    <a:pt x="17177" y="1440"/>
                    <a:pt x="17666" y="2520"/>
                  </a:cubicBezTo>
                  <a:cubicBezTo>
                    <a:pt x="18154" y="3600"/>
                    <a:pt x="18604" y="5040"/>
                    <a:pt x="19176" y="6120"/>
                  </a:cubicBezTo>
                  <a:cubicBezTo>
                    <a:pt x="19749" y="7200"/>
                    <a:pt x="20443" y="7920"/>
                    <a:pt x="20867" y="8280"/>
                  </a:cubicBezTo>
                  <a:cubicBezTo>
                    <a:pt x="21291" y="8640"/>
                    <a:pt x="21446" y="8640"/>
                    <a:pt x="2160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829230" y="1186365"/>
              <a:ext cx="322398" cy="534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09" fill="norm" stroke="1" extrusionOk="0">
                  <a:moveTo>
                    <a:pt x="3291" y="4872"/>
                  </a:moveTo>
                  <a:cubicBezTo>
                    <a:pt x="2727" y="5126"/>
                    <a:pt x="2162" y="5380"/>
                    <a:pt x="1597" y="5380"/>
                  </a:cubicBezTo>
                  <a:cubicBezTo>
                    <a:pt x="1032" y="5380"/>
                    <a:pt x="468" y="5126"/>
                    <a:pt x="185" y="4745"/>
                  </a:cubicBezTo>
                  <a:cubicBezTo>
                    <a:pt x="-97" y="4363"/>
                    <a:pt x="-97" y="3855"/>
                    <a:pt x="468" y="3135"/>
                  </a:cubicBezTo>
                  <a:cubicBezTo>
                    <a:pt x="1032" y="2415"/>
                    <a:pt x="2162" y="1483"/>
                    <a:pt x="3009" y="848"/>
                  </a:cubicBezTo>
                  <a:cubicBezTo>
                    <a:pt x="3856" y="213"/>
                    <a:pt x="4421" y="-126"/>
                    <a:pt x="4703" y="43"/>
                  </a:cubicBezTo>
                  <a:cubicBezTo>
                    <a:pt x="4985" y="213"/>
                    <a:pt x="4985" y="890"/>
                    <a:pt x="5197" y="2585"/>
                  </a:cubicBezTo>
                  <a:cubicBezTo>
                    <a:pt x="5409" y="4279"/>
                    <a:pt x="5832" y="6989"/>
                    <a:pt x="5903" y="9065"/>
                  </a:cubicBezTo>
                  <a:cubicBezTo>
                    <a:pt x="5974" y="11140"/>
                    <a:pt x="5691" y="12580"/>
                    <a:pt x="5409" y="13554"/>
                  </a:cubicBezTo>
                  <a:cubicBezTo>
                    <a:pt x="5127" y="14528"/>
                    <a:pt x="4844" y="15036"/>
                    <a:pt x="4350" y="15418"/>
                  </a:cubicBezTo>
                  <a:cubicBezTo>
                    <a:pt x="3856" y="15799"/>
                    <a:pt x="3150" y="16053"/>
                    <a:pt x="2797" y="15926"/>
                  </a:cubicBezTo>
                  <a:cubicBezTo>
                    <a:pt x="2444" y="15799"/>
                    <a:pt x="2444" y="15290"/>
                    <a:pt x="3009" y="14147"/>
                  </a:cubicBezTo>
                  <a:cubicBezTo>
                    <a:pt x="3574" y="13003"/>
                    <a:pt x="4703" y="11225"/>
                    <a:pt x="6327" y="9276"/>
                  </a:cubicBezTo>
                  <a:cubicBezTo>
                    <a:pt x="7950" y="7328"/>
                    <a:pt x="10068" y="5210"/>
                    <a:pt x="11338" y="3982"/>
                  </a:cubicBezTo>
                  <a:cubicBezTo>
                    <a:pt x="12609" y="2754"/>
                    <a:pt x="13032" y="2415"/>
                    <a:pt x="13668" y="1780"/>
                  </a:cubicBezTo>
                  <a:cubicBezTo>
                    <a:pt x="14303" y="1145"/>
                    <a:pt x="15150" y="213"/>
                    <a:pt x="15432" y="43"/>
                  </a:cubicBezTo>
                  <a:cubicBezTo>
                    <a:pt x="15715" y="-126"/>
                    <a:pt x="15432" y="467"/>
                    <a:pt x="14727" y="2330"/>
                  </a:cubicBezTo>
                  <a:cubicBezTo>
                    <a:pt x="14021" y="4194"/>
                    <a:pt x="12891" y="7328"/>
                    <a:pt x="12185" y="10335"/>
                  </a:cubicBezTo>
                  <a:cubicBezTo>
                    <a:pt x="11479" y="13342"/>
                    <a:pt x="11197" y="16222"/>
                    <a:pt x="11197" y="17916"/>
                  </a:cubicBezTo>
                  <a:cubicBezTo>
                    <a:pt x="11197" y="19610"/>
                    <a:pt x="11479" y="20119"/>
                    <a:pt x="11832" y="20542"/>
                  </a:cubicBezTo>
                  <a:cubicBezTo>
                    <a:pt x="12185" y="20966"/>
                    <a:pt x="12609" y="21305"/>
                    <a:pt x="13174" y="21389"/>
                  </a:cubicBezTo>
                  <a:cubicBezTo>
                    <a:pt x="13738" y="21474"/>
                    <a:pt x="14444" y="21305"/>
                    <a:pt x="15291" y="20627"/>
                  </a:cubicBezTo>
                  <a:cubicBezTo>
                    <a:pt x="16138" y="19949"/>
                    <a:pt x="17127" y="18763"/>
                    <a:pt x="17621" y="17662"/>
                  </a:cubicBezTo>
                  <a:cubicBezTo>
                    <a:pt x="18115" y="16561"/>
                    <a:pt x="18115" y="15545"/>
                    <a:pt x="17832" y="14909"/>
                  </a:cubicBezTo>
                  <a:cubicBezTo>
                    <a:pt x="17550" y="14274"/>
                    <a:pt x="16985" y="14020"/>
                    <a:pt x="16350" y="13808"/>
                  </a:cubicBezTo>
                  <a:cubicBezTo>
                    <a:pt x="15715" y="13596"/>
                    <a:pt x="15009" y="13427"/>
                    <a:pt x="15079" y="13173"/>
                  </a:cubicBezTo>
                  <a:cubicBezTo>
                    <a:pt x="15150" y="12919"/>
                    <a:pt x="15997" y="12580"/>
                    <a:pt x="17197" y="12241"/>
                  </a:cubicBezTo>
                  <a:cubicBezTo>
                    <a:pt x="18397" y="11902"/>
                    <a:pt x="19950" y="11563"/>
                    <a:pt x="21503" y="11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1837427" y="1269999"/>
              <a:ext cx="1841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21" y="3677"/>
                    <a:pt x="8441" y="7353"/>
                    <a:pt x="12041" y="10953"/>
                  </a:cubicBezTo>
                  <a:cubicBezTo>
                    <a:pt x="15641" y="14553"/>
                    <a:pt x="18621" y="180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1835699" y="1224986"/>
              <a:ext cx="223979" cy="37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511" fill="norm" stroke="1" extrusionOk="0">
                  <a:moveTo>
                    <a:pt x="21361" y="396"/>
                  </a:moveTo>
                  <a:cubicBezTo>
                    <a:pt x="20352" y="154"/>
                    <a:pt x="19342" y="-89"/>
                    <a:pt x="18535" y="32"/>
                  </a:cubicBezTo>
                  <a:cubicBezTo>
                    <a:pt x="17727" y="154"/>
                    <a:pt x="17122" y="639"/>
                    <a:pt x="15103" y="2581"/>
                  </a:cubicBezTo>
                  <a:cubicBezTo>
                    <a:pt x="13084" y="4522"/>
                    <a:pt x="9653" y="7920"/>
                    <a:pt x="6826" y="11014"/>
                  </a:cubicBezTo>
                  <a:cubicBezTo>
                    <a:pt x="4000" y="14109"/>
                    <a:pt x="1780" y="16900"/>
                    <a:pt x="770" y="18599"/>
                  </a:cubicBezTo>
                  <a:cubicBezTo>
                    <a:pt x="-239" y="20298"/>
                    <a:pt x="-37" y="20904"/>
                    <a:pt x="165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2264693" y="1350287"/>
              <a:ext cx="271235" cy="103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0395" fill="norm" stroke="1" extrusionOk="0">
                  <a:moveTo>
                    <a:pt x="4879" y="16644"/>
                  </a:moveTo>
                  <a:cubicBezTo>
                    <a:pt x="4042" y="17475"/>
                    <a:pt x="3205" y="18305"/>
                    <a:pt x="2368" y="18098"/>
                  </a:cubicBezTo>
                  <a:cubicBezTo>
                    <a:pt x="1530" y="17890"/>
                    <a:pt x="693" y="16644"/>
                    <a:pt x="275" y="14775"/>
                  </a:cubicBezTo>
                  <a:cubicBezTo>
                    <a:pt x="-144" y="12905"/>
                    <a:pt x="-144" y="10413"/>
                    <a:pt x="693" y="8544"/>
                  </a:cubicBezTo>
                  <a:cubicBezTo>
                    <a:pt x="1530" y="6675"/>
                    <a:pt x="3205" y="5428"/>
                    <a:pt x="5214" y="7505"/>
                  </a:cubicBezTo>
                  <a:cubicBezTo>
                    <a:pt x="7223" y="9582"/>
                    <a:pt x="9568" y="14982"/>
                    <a:pt x="11661" y="17890"/>
                  </a:cubicBezTo>
                  <a:cubicBezTo>
                    <a:pt x="13754" y="20798"/>
                    <a:pt x="15596" y="21213"/>
                    <a:pt x="17103" y="18928"/>
                  </a:cubicBezTo>
                  <a:cubicBezTo>
                    <a:pt x="18609" y="16644"/>
                    <a:pt x="19782" y="11659"/>
                    <a:pt x="20451" y="7921"/>
                  </a:cubicBezTo>
                  <a:cubicBezTo>
                    <a:pt x="21121" y="4182"/>
                    <a:pt x="21289" y="1690"/>
                    <a:pt x="21372" y="651"/>
                  </a:cubicBezTo>
                  <a:cubicBezTo>
                    <a:pt x="21456" y="-387"/>
                    <a:pt x="21456" y="28"/>
                    <a:pt x="21456" y="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2830144" y="1156864"/>
              <a:ext cx="207434" cy="397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1763" y="5736"/>
                  </a:moveTo>
                  <a:cubicBezTo>
                    <a:pt x="2204" y="9260"/>
                    <a:pt x="2645" y="12784"/>
                    <a:pt x="2865" y="15171"/>
                  </a:cubicBezTo>
                  <a:cubicBezTo>
                    <a:pt x="3086" y="17559"/>
                    <a:pt x="3086" y="18809"/>
                    <a:pt x="2755" y="19776"/>
                  </a:cubicBezTo>
                  <a:cubicBezTo>
                    <a:pt x="2424" y="20742"/>
                    <a:pt x="1763" y="21424"/>
                    <a:pt x="1322" y="21367"/>
                  </a:cubicBezTo>
                  <a:cubicBezTo>
                    <a:pt x="882" y="21310"/>
                    <a:pt x="661" y="20515"/>
                    <a:pt x="441" y="18241"/>
                  </a:cubicBezTo>
                  <a:cubicBezTo>
                    <a:pt x="220" y="15967"/>
                    <a:pt x="0" y="12216"/>
                    <a:pt x="0" y="9771"/>
                  </a:cubicBezTo>
                  <a:cubicBezTo>
                    <a:pt x="0" y="7327"/>
                    <a:pt x="220" y="6190"/>
                    <a:pt x="771" y="5110"/>
                  </a:cubicBezTo>
                  <a:cubicBezTo>
                    <a:pt x="1322" y="4030"/>
                    <a:pt x="2204" y="3007"/>
                    <a:pt x="3086" y="2666"/>
                  </a:cubicBezTo>
                  <a:cubicBezTo>
                    <a:pt x="3967" y="2325"/>
                    <a:pt x="4849" y="2666"/>
                    <a:pt x="6171" y="4087"/>
                  </a:cubicBezTo>
                  <a:cubicBezTo>
                    <a:pt x="7494" y="5508"/>
                    <a:pt x="9257" y="8009"/>
                    <a:pt x="10800" y="10340"/>
                  </a:cubicBezTo>
                  <a:cubicBezTo>
                    <a:pt x="12343" y="12670"/>
                    <a:pt x="13665" y="14830"/>
                    <a:pt x="14767" y="16081"/>
                  </a:cubicBezTo>
                  <a:cubicBezTo>
                    <a:pt x="15869" y="17331"/>
                    <a:pt x="16751" y="17672"/>
                    <a:pt x="17522" y="17388"/>
                  </a:cubicBezTo>
                  <a:cubicBezTo>
                    <a:pt x="18294" y="17104"/>
                    <a:pt x="18955" y="16195"/>
                    <a:pt x="19616" y="13693"/>
                  </a:cubicBezTo>
                  <a:cubicBezTo>
                    <a:pt x="20278" y="11192"/>
                    <a:pt x="20939" y="7100"/>
                    <a:pt x="21269" y="4712"/>
                  </a:cubicBezTo>
                  <a:cubicBezTo>
                    <a:pt x="21600" y="2325"/>
                    <a:pt x="21600" y="1643"/>
                    <a:pt x="21600" y="1018"/>
                  </a:cubicBezTo>
                  <a:cubicBezTo>
                    <a:pt x="21600" y="392"/>
                    <a:pt x="21600" y="-176"/>
                    <a:pt x="21380" y="51"/>
                  </a:cubicBezTo>
                  <a:cubicBezTo>
                    <a:pt x="21159" y="279"/>
                    <a:pt x="20718" y="1302"/>
                    <a:pt x="20278" y="2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3126903" y="1335387"/>
              <a:ext cx="64816" cy="145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9" h="20657" fill="norm" stroke="1" extrusionOk="0">
                  <a:moveTo>
                    <a:pt x="9989" y="15033"/>
                  </a:moveTo>
                  <a:cubicBezTo>
                    <a:pt x="9314" y="11733"/>
                    <a:pt x="8639" y="8433"/>
                    <a:pt x="7964" y="5583"/>
                  </a:cubicBezTo>
                  <a:cubicBezTo>
                    <a:pt x="7289" y="2733"/>
                    <a:pt x="6614" y="333"/>
                    <a:pt x="5264" y="33"/>
                  </a:cubicBezTo>
                  <a:cubicBezTo>
                    <a:pt x="3914" y="-267"/>
                    <a:pt x="1889" y="1533"/>
                    <a:pt x="876" y="4383"/>
                  </a:cubicBezTo>
                  <a:cubicBezTo>
                    <a:pt x="-136" y="7233"/>
                    <a:pt x="-136" y="11133"/>
                    <a:pt x="201" y="13833"/>
                  </a:cubicBezTo>
                  <a:cubicBezTo>
                    <a:pt x="539" y="16533"/>
                    <a:pt x="1214" y="18033"/>
                    <a:pt x="2901" y="19233"/>
                  </a:cubicBezTo>
                  <a:cubicBezTo>
                    <a:pt x="4589" y="20433"/>
                    <a:pt x="7289" y="21333"/>
                    <a:pt x="11001" y="19983"/>
                  </a:cubicBezTo>
                  <a:cubicBezTo>
                    <a:pt x="14714" y="18633"/>
                    <a:pt x="19439" y="15033"/>
                    <a:pt x="20452" y="11433"/>
                  </a:cubicBezTo>
                  <a:cubicBezTo>
                    <a:pt x="21464" y="7833"/>
                    <a:pt x="18764" y="4233"/>
                    <a:pt x="16064" y="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3221727" y="1307303"/>
              <a:ext cx="158751" cy="141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6" fill="norm" stroke="1" extrusionOk="0">
                  <a:moveTo>
                    <a:pt x="0" y="3875"/>
                  </a:moveTo>
                  <a:cubicBezTo>
                    <a:pt x="864" y="2622"/>
                    <a:pt x="1728" y="1370"/>
                    <a:pt x="3024" y="588"/>
                  </a:cubicBezTo>
                  <a:cubicBezTo>
                    <a:pt x="4320" y="-195"/>
                    <a:pt x="6048" y="-508"/>
                    <a:pt x="7920" y="1683"/>
                  </a:cubicBezTo>
                  <a:cubicBezTo>
                    <a:pt x="9792" y="3875"/>
                    <a:pt x="11808" y="8570"/>
                    <a:pt x="12816" y="11701"/>
                  </a:cubicBezTo>
                  <a:cubicBezTo>
                    <a:pt x="13824" y="14831"/>
                    <a:pt x="13824" y="16396"/>
                    <a:pt x="13248" y="17962"/>
                  </a:cubicBezTo>
                  <a:cubicBezTo>
                    <a:pt x="12672" y="19527"/>
                    <a:pt x="11520" y="21092"/>
                    <a:pt x="10800" y="20935"/>
                  </a:cubicBezTo>
                  <a:cubicBezTo>
                    <a:pt x="10080" y="20779"/>
                    <a:pt x="9792" y="18901"/>
                    <a:pt x="10224" y="15614"/>
                  </a:cubicBezTo>
                  <a:cubicBezTo>
                    <a:pt x="10656" y="12327"/>
                    <a:pt x="11808" y="7631"/>
                    <a:pt x="13824" y="4814"/>
                  </a:cubicBezTo>
                  <a:cubicBezTo>
                    <a:pt x="15840" y="1996"/>
                    <a:pt x="18720" y="1057"/>
                    <a:pt x="21600" y="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3469377" y="1276377"/>
              <a:ext cx="215901" cy="179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10546"/>
                  </a:moveTo>
                  <a:cubicBezTo>
                    <a:pt x="0" y="9290"/>
                    <a:pt x="0" y="8034"/>
                    <a:pt x="106" y="6779"/>
                  </a:cubicBezTo>
                  <a:cubicBezTo>
                    <a:pt x="212" y="5523"/>
                    <a:pt x="424" y="4267"/>
                    <a:pt x="847" y="4267"/>
                  </a:cubicBezTo>
                  <a:cubicBezTo>
                    <a:pt x="1271" y="4267"/>
                    <a:pt x="1906" y="5523"/>
                    <a:pt x="2224" y="8160"/>
                  </a:cubicBezTo>
                  <a:cubicBezTo>
                    <a:pt x="2541" y="10797"/>
                    <a:pt x="2541" y="14816"/>
                    <a:pt x="2329" y="17453"/>
                  </a:cubicBezTo>
                  <a:cubicBezTo>
                    <a:pt x="2118" y="20090"/>
                    <a:pt x="1694" y="21346"/>
                    <a:pt x="1376" y="21346"/>
                  </a:cubicBezTo>
                  <a:cubicBezTo>
                    <a:pt x="1059" y="21346"/>
                    <a:pt x="847" y="20090"/>
                    <a:pt x="953" y="17453"/>
                  </a:cubicBezTo>
                  <a:cubicBezTo>
                    <a:pt x="1059" y="14816"/>
                    <a:pt x="1482" y="10797"/>
                    <a:pt x="2118" y="7783"/>
                  </a:cubicBezTo>
                  <a:cubicBezTo>
                    <a:pt x="2753" y="4769"/>
                    <a:pt x="3600" y="2760"/>
                    <a:pt x="4553" y="1504"/>
                  </a:cubicBezTo>
                  <a:cubicBezTo>
                    <a:pt x="5506" y="248"/>
                    <a:pt x="6565" y="-254"/>
                    <a:pt x="7200" y="123"/>
                  </a:cubicBezTo>
                  <a:cubicBezTo>
                    <a:pt x="7835" y="499"/>
                    <a:pt x="8047" y="1755"/>
                    <a:pt x="8259" y="3137"/>
                  </a:cubicBezTo>
                  <a:cubicBezTo>
                    <a:pt x="8471" y="4518"/>
                    <a:pt x="8682" y="6025"/>
                    <a:pt x="9000" y="7406"/>
                  </a:cubicBezTo>
                  <a:cubicBezTo>
                    <a:pt x="9318" y="8788"/>
                    <a:pt x="9741" y="10044"/>
                    <a:pt x="10376" y="10295"/>
                  </a:cubicBezTo>
                  <a:cubicBezTo>
                    <a:pt x="11012" y="10546"/>
                    <a:pt x="11859" y="9793"/>
                    <a:pt x="12706" y="8537"/>
                  </a:cubicBezTo>
                  <a:cubicBezTo>
                    <a:pt x="13553" y="7281"/>
                    <a:pt x="14400" y="5523"/>
                    <a:pt x="15353" y="4518"/>
                  </a:cubicBezTo>
                  <a:cubicBezTo>
                    <a:pt x="16306" y="3513"/>
                    <a:pt x="17365" y="3262"/>
                    <a:pt x="18106" y="3765"/>
                  </a:cubicBezTo>
                  <a:cubicBezTo>
                    <a:pt x="18847" y="4267"/>
                    <a:pt x="19271" y="5523"/>
                    <a:pt x="19482" y="8034"/>
                  </a:cubicBezTo>
                  <a:cubicBezTo>
                    <a:pt x="19694" y="10546"/>
                    <a:pt x="19694" y="14313"/>
                    <a:pt x="20012" y="16699"/>
                  </a:cubicBezTo>
                  <a:cubicBezTo>
                    <a:pt x="20329" y="19086"/>
                    <a:pt x="20965" y="20090"/>
                    <a:pt x="21600" y="21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3717522" y="1048456"/>
              <a:ext cx="252498" cy="404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263" fill="norm" stroke="1" extrusionOk="0">
                  <a:moveTo>
                    <a:pt x="7456" y="15995"/>
                  </a:moveTo>
                  <a:cubicBezTo>
                    <a:pt x="7635" y="15439"/>
                    <a:pt x="7813" y="14882"/>
                    <a:pt x="7902" y="14270"/>
                  </a:cubicBezTo>
                  <a:cubicBezTo>
                    <a:pt x="7992" y="13657"/>
                    <a:pt x="7992" y="12989"/>
                    <a:pt x="7099" y="12655"/>
                  </a:cubicBezTo>
                  <a:cubicBezTo>
                    <a:pt x="6206" y="12321"/>
                    <a:pt x="4421" y="12321"/>
                    <a:pt x="2993" y="13100"/>
                  </a:cubicBezTo>
                  <a:cubicBezTo>
                    <a:pt x="1565" y="13880"/>
                    <a:pt x="494" y="15439"/>
                    <a:pt x="137" y="16496"/>
                  </a:cubicBezTo>
                  <a:cubicBezTo>
                    <a:pt x="-220" y="17554"/>
                    <a:pt x="137" y="18111"/>
                    <a:pt x="1030" y="18389"/>
                  </a:cubicBezTo>
                  <a:cubicBezTo>
                    <a:pt x="1922" y="18667"/>
                    <a:pt x="3350" y="18667"/>
                    <a:pt x="4243" y="18946"/>
                  </a:cubicBezTo>
                  <a:cubicBezTo>
                    <a:pt x="5135" y="19224"/>
                    <a:pt x="5492" y="19781"/>
                    <a:pt x="6117" y="20059"/>
                  </a:cubicBezTo>
                  <a:cubicBezTo>
                    <a:pt x="6742" y="20338"/>
                    <a:pt x="7635" y="20338"/>
                    <a:pt x="8795" y="19948"/>
                  </a:cubicBezTo>
                  <a:cubicBezTo>
                    <a:pt x="9955" y="19558"/>
                    <a:pt x="11383" y="18779"/>
                    <a:pt x="13258" y="16552"/>
                  </a:cubicBezTo>
                  <a:cubicBezTo>
                    <a:pt x="15132" y="14325"/>
                    <a:pt x="17453" y="10651"/>
                    <a:pt x="18881" y="7923"/>
                  </a:cubicBezTo>
                  <a:cubicBezTo>
                    <a:pt x="20309" y="5195"/>
                    <a:pt x="20844" y="3414"/>
                    <a:pt x="21112" y="2189"/>
                  </a:cubicBezTo>
                  <a:cubicBezTo>
                    <a:pt x="21380" y="964"/>
                    <a:pt x="21380" y="296"/>
                    <a:pt x="20934" y="74"/>
                  </a:cubicBezTo>
                  <a:cubicBezTo>
                    <a:pt x="20487" y="-149"/>
                    <a:pt x="19595" y="74"/>
                    <a:pt x="18256" y="1521"/>
                  </a:cubicBezTo>
                  <a:cubicBezTo>
                    <a:pt x="16917" y="2969"/>
                    <a:pt x="15132" y="5641"/>
                    <a:pt x="14061" y="8647"/>
                  </a:cubicBezTo>
                  <a:cubicBezTo>
                    <a:pt x="12990" y="11653"/>
                    <a:pt x="12633" y="14993"/>
                    <a:pt x="13347" y="17220"/>
                  </a:cubicBezTo>
                  <a:cubicBezTo>
                    <a:pt x="14061" y="19447"/>
                    <a:pt x="15846" y="20560"/>
                    <a:pt x="17185" y="21006"/>
                  </a:cubicBezTo>
                  <a:cubicBezTo>
                    <a:pt x="18524" y="21451"/>
                    <a:pt x="19416" y="21228"/>
                    <a:pt x="20309" y="21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4160809" y="1100251"/>
              <a:ext cx="108669" cy="41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512" fill="norm" stroke="1" extrusionOk="0">
                  <a:moveTo>
                    <a:pt x="20923" y="567"/>
                  </a:moveTo>
                  <a:cubicBezTo>
                    <a:pt x="18478" y="239"/>
                    <a:pt x="16032" y="-88"/>
                    <a:pt x="14198" y="21"/>
                  </a:cubicBezTo>
                  <a:cubicBezTo>
                    <a:pt x="12365" y="130"/>
                    <a:pt x="11142" y="676"/>
                    <a:pt x="8697" y="2857"/>
                  </a:cubicBezTo>
                  <a:cubicBezTo>
                    <a:pt x="6251" y="5039"/>
                    <a:pt x="2583" y="8857"/>
                    <a:pt x="953" y="11967"/>
                  </a:cubicBezTo>
                  <a:cubicBezTo>
                    <a:pt x="-677" y="15076"/>
                    <a:pt x="-269" y="17476"/>
                    <a:pt x="2583" y="18948"/>
                  </a:cubicBezTo>
                  <a:cubicBezTo>
                    <a:pt x="5436" y="20421"/>
                    <a:pt x="10734" y="20967"/>
                    <a:pt x="16032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4332977" y="1196921"/>
              <a:ext cx="285751" cy="259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21169"/>
                  </a:moveTo>
                  <a:cubicBezTo>
                    <a:pt x="1120" y="17685"/>
                    <a:pt x="2240" y="14201"/>
                    <a:pt x="3120" y="11065"/>
                  </a:cubicBezTo>
                  <a:cubicBezTo>
                    <a:pt x="4000" y="7930"/>
                    <a:pt x="4640" y="5143"/>
                    <a:pt x="4960" y="3140"/>
                  </a:cubicBezTo>
                  <a:cubicBezTo>
                    <a:pt x="5280" y="1136"/>
                    <a:pt x="5280" y="-83"/>
                    <a:pt x="5040" y="4"/>
                  </a:cubicBezTo>
                  <a:cubicBezTo>
                    <a:pt x="4800" y="91"/>
                    <a:pt x="4320" y="1485"/>
                    <a:pt x="4000" y="4446"/>
                  </a:cubicBezTo>
                  <a:cubicBezTo>
                    <a:pt x="3680" y="7407"/>
                    <a:pt x="3520" y="11936"/>
                    <a:pt x="3600" y="14723"/>
                  </a:cubicBezTo>
                  <a:cubicBezTo>
                    <a:pt x="3680" y="17511"/>
                    <a:pt x="4000" y="18556"/>
                    <a:pt x="4400" y="19427"/>
                  </a:cubicBezTo>
                  <a:cubicBezTo>
                    <a:pt x="4800" y="20298"/>
                    <a:pt x="5280" y="20994"/>
                    <a:pt x="5920" y="21256"/>
                  </a:cubicBezTo>
                  <a:cubicBezTo>
                    <a:pt x="6560" y="21517"/>
                    <a:pt x="7360" y="21343"/>
                    <a:pt x="8480" y="19601"/>
                  </a:cubicBezTo>
                  <a:cubicBezTo>
                    <a:pt x="9600" y="17859"/>
                    <a:pt x="11040" y="14549"/>
                    <a:pt x="11920" y="12372"/>
                  </a:cubicBezTo>
                  <a:cubicBezTo>
                    <a:pt x="12800" y="10194"/>
                    <a:pt x="13120" y="9149"/>
                    <a:pt x="13360" y="8191"/>
                  </a:cubicBezTo>
                  <a:cubicBezTo>
                    <a:pt x="13600" y="7233"/>
                    <a:pt x="13760" y="6362"/>
                    <a:pt x="14000" y="5404"/>
                  </a:cubicBezTo>
                  <a:cubicBezTo>
                    <a:pt x="14240" y="4446"/>
                    <a:pt x="14560" y="3401"/>
                    <a:pt x="14720" y="3401"/>
                  </a:cubicBezTo>
                  <a:cubicBezTo>
                    <a:pt x="14880" y="3401"/>
                    <a:pt x="14880" y="4446"/>
                    <a:pt x="15120" y="6275"/>
                  </a:cubicBezTo>
                  <a:cubicBezTo>
                    <a:pt x="15360" y="8104"/>
                    <a:pt x="15840" y="10717"/>
                    <a:pt x="16960" y="12807"/>
                  </a:cubicBezTo>
                  <a:cubicBezTo>
                    <a:pt x="18080" y="14898"/>
                    <a:pt x="19840" y="16465"/>
                    <a:pt x="21600" y="18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4688577" y="1454150"/>
              <a:ext cx="508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4939683" y="1289049"/>
              <a:ext cx="288645" cy="120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141" fill="norm" stroke="1" extrusionOk="0">
                  <a:moveTo>
                    <a:pt x="5891" y="0"/>
                  </a:moveTo>
                  <a:cubicBezTo>
                    <a:pt x="5734" y="3724"/>
                    <a:pt x="5576" y="7448"/>
                    <a:pt x="5103" y="10800"/>
                  </a:cubicBezTo>
                  <a:cubicBezTo>
                    <a:pt x="4630" y="14152"/>
                    <a:pt x="3842" y="17131"/>
                    <a:pt x="2974" y="18993"/>
                  </a:cubicBezTo>
                  <a:cubicBezTo>
                    <a:pt x="2107" y="20855"/>
                    <a:pt x="1161" y="21600"/>
                    <a:pt x="609" y="20855"/>
                  </a:cubicBezTo>
                  <a:cubicBezTo>
                    <a:pt x="58" y="20110"/>
                    <a:pt x="-100" y="17876"/>
                    <a:pt x="58" y="15083"/>
                  </a:cubicBezTo>
                  <a:cubicBezTo>
                    <a:pt x="215" y="12290"/>
                    <a:pt x="688" y="8938"/>
                    <a:pt x="2344" y="6517"/>
                  </a:cubicBezTo>
                  <a:cubicBezTo>
                    <a:pt x="3999" y="4097"/>
                    <a:pt x="6837" y="2607"/>
                    <a:pt x="10148" y="2607"/>
                  </a:cubicBezTo>
                  <a:cubicBezTo>
                    <a:pt x="13459" y="2607"/>
                    <a:pt x="17243" y="4097"/>
                    <a:pt x="19214" y="5028"/>
                  </a:cubicBezTo>
                  <a:cubicBezTo>
                    <a:pt x="21185" y="5959"/>
                    <a:pt x="21342" y="6331"/>
                    <a:pt x="21500" y="6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5221977" y="1068246"/>
              <a:ext cx="158751" cy="127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1" fill="norm" stroke="1" extrusionOk="0">
                  <a:moveTo>
                    <a:pt x="0" y="4988"/>
                  </a:moveTo>
                  <a:cubicBezTo>
                    <a:pt x="576" y="3246"/>
                    <a:pt x="1152" y="1504"/>
                    <a:pt x="2304" y="633"/>
                  </a:cubicBezTo>
                  <a:cubicBezTo>
                    <a:pt x="3456" y="-238"/>
                    <a:pt x="5184" y="-238"/>
                    <a:pt x="6192" y="807"/>
                  </a:cubicBezTo>
                  <a:cubicBezTo>
                    <a:pt x="7200" y="1852"/>
                    <a:pt x="7488" y="3943"/>
                    <a:pt x="7200" y="6730"/>
                  </a:cubicBezTo>
                  <a:cubicBezTo>
                    <a:pt x="6912" y="9517"/>
                    <a:pt x="6048" y="13001"/>
                    <a:pt x="5184" y="15439"/>
                  </a:cubicBezTo>
                  <a:cubicBezTo>
                    <a:pt x="4320" y="17878"/>
                    <a:pt x="3456" y="19272"/>
                    <a:pt x="3888" y="20143"/>
                  </a:cubicBezTo>
                  <a:cubicBezTo>
                    <a:pt x="4320" y="21014"/>
                    <a:pt x="6048" y="21362"/>
                    <a:pt x="9216" y="20317"/>
                  </a:cubicBezTo>
                  <a:cubicBezTo>
                    <a:pt x="12384" y="19272"/>
                    <a:pt x="16992" y="16833"/>
                    <a:pt x="21600" y="14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5348977" y="1003299"/>
              <a:ext cx="141831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600" fill="norm" stroke="1" extrusionOk="0">
                  <a:moveTo>
                    <a:pt x="7513" y="0"/>
                  </a:moveTo>
                  <a:cubicBezTo>
                    <a:pt x="12209" y="1422"/>
                    <a:pt x="16904" y="2844"/>
                    <a:pt x="19252" y="5022"/>
                  </a:cubicBezTo>
                  <a:cubicBezTo>
                    <a:pt x="21600" y="7200"/>
                    <a:pt x="21600" y="10133"/>
                    <a:pt x="18939" y="12889"/>
                  </a:cubicBezTo>
                  <a:cubicBezTo>
                    <a:pt x="16278" y="15644"/>
                    <a:pt x="10957" y="18222"/>
                    <a:pt x="7357" y="19644"/>
                  </a:cubicBezTo>
                  <a:cubicBezTo>
                    <a:pt x="3757" y="21067"/>
                    <a:pt x="1878" y="213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5704577" y="1555749"/>
              <a:ext cx="317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6156326" y="1314106"/>
              <a:ext cx="132452" cy="169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848" fill="norm" stroke="1" extrusionOk="0">
                  <a:moveTo>
                    <a:pt x="17340" y="9411"/>
                  </a:moveTo>
                  <a:cubicBezTo>
                    <a:pt x="15625" y="6288"/>
                    <a:pt x="13911" y="3165"/>
                    <a:pt x="12197" y="1474"/>
                  </a:cubicBezTo>
                  <a:cubicBezTo>
                    <a:pt x="10483" y="-218"/>
                    <a:pt x="8768" y="-478"/>
                    <a:pt x="6711" y="823"/>
                  </a:cubicBezTo>
                  <a:cubicBezTo>
                    <a:pt x="4654" y="2124"/>
                    <a:pt x="2254" y="4987"/>
                    <a:pt x="1054" y="7980"/>
                  </a:cubicBezTo>
                  <a:cubicBezTo>
                    <a:pt x="-146" y="10973"/>
                    <a:pt x="-146" y="14095"/>
                    <a:pt x="197" y="16308"/>
                  </a:cubicBezTo>
                  <a:cubicBezTo>
                    <a:pt x="540" y="18520"/>
                    <a:pt x="1225" y="19821"/>
                    <a:pt x="2425" y="20471"/>
                  </a:cubicBezTo>
                  <a:cubicBezTo>
                    <a:pt x="3625" y="21122"/>
                    <a:pt x="5340" y="21122"/>
                    <a:pt x="7740" y="18910"/>
                  </a:cubicBezTo>
                  <a:cubicBezTo>
                    <a:pt x="10140" y="16698"/>
                    <a:pt x="13225" y="12274"/>
                    <a:pt x="14768" y="9411"/>
                  </a:cubicBezTo>
                  <a:cubicBezTo>
                    <a:pt x="16311" y="6549"/>
                    <a:pt x="16311" y="5247"/>
                    <a:pt x="16311" y="5247"/>
                  </a:cubicBezTo>
                  <a:cubicBezTo>
                    <a:pt x="16311" y="5247"/>
                    <a:pt x="16311" y="6549"/>
                    <a:pt x="17168" y="9281"/>
                  </a:cubicBezTo>
                  <a:cubicBezTo>
                    <a:pt x="18025" y="12014"/>
                    <a:pt x="19740" y="16177"/>
                    <a:pt x="21454" y="20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6349542" y="1295851"/>
              <a:ext cx="117036" cy="17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044" fill="norm" stroke="1" extrusionOk="0">
                  <a:moveTo>
                    <a:pt x="1656" y="8235"/>
                  </a:moveTo>
                  <a:cubicBezTo>
                    <a:pt x="1270" y="10997"/>
                    <a:pt x="884" y="13760"/>
                    <a:pt x="691" y="15895"/>
                  </a:cubicBezTo>
                  <a:cubicBezTo>
                    <a:pt x="498" y="18030"/>
                    <a:pt x="498" y="19537"/>
                    <a:pt x="306" y="19663"/>
                  </a:cubicBezTo>
                  <a:cubicBezTo>
                    <a:pt x="113" y="19788"/>
                    <a:pt x="-273" y="18532"/>
                    <a:pt x="306" y="15895"/>
                  </a:cubicBezTo>
                  <a:cubicBezTo>
                    <a:pt x="884" y="13258"/>
                    <a:pt x="2427" y="9239"/>
                    <a:pt x="4163" y="6351"/>
                  </a:cubicBezTo>
                  <a:cubicBezTo>
                    <a:pt x="5898" y="3463"/>
                    <a:pt x="7827" y="1704"/>
                    <a:pt x="9756" y="700"/>
                  </a:cubicBezTo>
                  <a:cubicBezTo>
                    <a:pt x="11684" y="-305"/>
                    <a:pt x="13613" y="-556"/>
                    <a:pt x="15156" y="2207"/>
                  </a:cubicBezTo>
                  <a:cubicBezTo>
                    <a:pt x="16698" y="4970"/>
                    <a:pt x="17856" y="10746"/>
                    <a:pt x="18820" y="14388"/>
                  </a:cubicBezTo>
                  <a:cubicBezTo>
                    <a:pt x="19784" y="18030"/>
                    <a:pt x="20556" y="19537"/>
                    <a:pt x="21327" y="21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6518513" y="1012736"/>
              <a:ext cx="163965" cy="487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23" fill="norm" stroke="1" extrusionOk="0">
                  <a:moveTo>
                    <a:pt x="16466" y="14388"/>
                  </a:moveTo>
                  <a:cubicBezTo>
                    <a:pt x="15082" y="14016"/>
                    <a:pt x="13697" y="13643"/>
                    <a:pt x="10928" y="13969"/>
                  </a:cubicBezTo>
                  <a:cubicBezTo>
                    <a:pt x="8159" y="14295"/>
                    <a:pt x="4005" y="15319"/>
                    <a:pt x="1928" y="16436"/>
                  </a:cubicBezTo>
                  <a:cubicBezTo>
                    <a:pt x="-149" y="17554"/>
                    <a:pt x="-149" y="18764"/>
                    <a:pt x="128" y="19648"/>
                  </a:cubicBezTo>
                  <a:cubicBezTo>
                    <a:pt x="405" y="20533"/>
                    <a:pt x="959" y="21091"/>
                    <a:pt x="2482" y="21324"/>
                  </a:cubicBezTo>
                  <a:cubicBezTo>
                    <a:pt x="4005" y="21557"/>
                    <a:pt x="6497" y="21464"/>
                    <a:pt x="9128" y="20067"/>
                  </a:cubicBezTo>
                  <a:cubicBezTo>
                    <a:pt x="11759" y="18671"/>
                    <a:pt x="14528" y="15971"/>
                    <a:pt x="16605" y="13131"/>
                  </a:cubicBezTo>
                  <a:cubicBezTo>
                    <a:pt x="18682" y="10291"/>
                    <a:pt x="20066" y="7312"/>
                    <a:pt x="20759" y="5217"/>
                  </a:cubicBezTo>
                  <a:cubicBezTo>
                    <a:pt x="21451" y="3123"/>
                    <a:pt x="21451" y="1912"/>
                    <a:pt x="21036" y="1121"/>
                  </a:cubicBezTo>
                  <a:cubicBezTo>
                    <a:pt x="20620" y="329"/>
                    <a:pt x="19789" y="-43"/>
                    <a:pt x="18959" y="4"/>
                  </a:cubicBezTo>
                  <a:cubicBezTo>
                    <a:pt x="18128" y="50"/>
                    <a:pt x="17297" y="516"/>
                    <a:pt x="16328" y="2098"/>
                  </a:cubicBezTo>
                  <a:cubicBezTo>
                    <a:pt x="15359" y="3681"/>
                    <a:pt x="14251" y="6381"/>
                    <a:pt x="13974" y="9174"/>
                  </a:cubicBezTo>
                  <a:cubicBezTo>
                    <a:pt x="13697" y="11967"/>
                    <a:pt x="14251" y="14854"/>
                    <a:pt x="15636" y="16669"/>
                  </a:cubicBezTo>
                  <a:cubicBezTo>
                    <a:pt x="17020" y="18485"/>
                    <a:pt x="19236" y="19229"/>
                    <a:pt x="21451" y="19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7306224" y="1296343"/>
              <a:ext cx="227154" cy="18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946" fill="norm" stroke="1" extrusionOk="0">
                  <a:moveTo>
                    <a:pt x="11263" y="5591"/>
                  </a:moveTo>
                  <a:cubicBezTo>
                    <a:pt x="11463" y="4167"/>
                    <a:pt x="11663" y="2742"/>
                    <a:pt x="11363" y="1674"/>
                  </a:cubicBezTo>
                  <a:cubicBezTo>
                    <a:pt x="11063" y="606"/>
                    <a:pt x="10263" y="-106"/>
                    <a:pt x="8863" y="13"/>
                  </a:cubicBezTo>
                  <a:cubicBezTo>
                    <a:pt x="7463" y="131"/>
                    <a:pt x="5463" y="1081"/>
                    <a:pt x="3863" y="4048"/>
                  </a:cubicBezTo>
                  <a:cubicBezTo>
                    <a:pt x="2263" y="7015"/>
                    <a:pt x="1063" y="11999"/>
                    <a:pt x="463" y="15085"/>
                  </a:cubicBezTo>
                  <a:cubicBezTo>
                    <a:pt x="-137" y="18171"/>
                    <a:pt x="-137" y="19358"/>
                    <a:pt x="363" y="20189"/>
                  </a:cubicBezTo>
                  <a:cubicBezTo>
                    <a:pt x="863" y="21019"/>
                    <a:pt x="1863" y="21494"/>
                    <a:pt x="3963" y="19832"/>
                  </a:cubicBezTo>
                  <a:cubicBezTo>
                    <a:pt x="6063" y="18171"/>
                    <a:pt x="9263" y="14373"/>
                    <a:pt x="11063" y="11881"/>
                  </a:cubicBezTo>
                  <a:cubicBezTo>
                    <a:pt x="12863" y="9389"/>
                    <a:pt x="13263" y="8202"/>
                    <a:pt x="13563" y="6540"/>
                  </a:cubicBezTo>
                  <a:cubicBezTo>
                    <a:pt x="13863" y="4879"/>
                    <a:pt x="14063" y="2742"/>
                    <a:pt x="14163" y="2386"/>
                  </a:cubicBezTo>
                  <a:cubicBezTo>
                    <a:pt x="14263" y="2030"/>
                    <a:pt x="14263" y="3454"/>
                    <a:pt x="14963" y="6184"/>
                  </a:cubicBezTo>
                  <a:cubicBezTo>
                    <a:pt x="15663" y="8914"/>
                    <a:pt x="17063" y="12949"/>
                    <a:pt x="18263" y="15323"/>
                  </a:cubicBezTo>
                  <a:cubicBezTo>
                    <a:pt x="19463" y="17696"/>
                    <a:pt x="20463" y="18408"/>
                    <a:pt x="21463" y="19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7698477" y="1270000"/>
              <a:ext cx="163393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600" fill="norm" stroke="1" extrusionOk="0">
                  <a:moveTo>
                    <a:pt x="0" y="0"/>
                  </a:moveTo>
                  <a:cubicBezTo>
                    <a:pt x="4985" y="1565"/>
                    <a:pt x="9969" y="3130"/>
                    <a:pt x="13292" y="4383"/>
                  </a:cubicBezTo>
                  <a:cubicBezTo>
                    <a:pt x="16615" y="5635"/>
                    <a:pt x="18277" y="6574"/>
                    <a:pt x="19523" y="7670"/>
                  </a:cubicBezTo>
                  <a:cubicBezTo>
                    <a:pt x="20769" y="8765"/>
                    <a:pt x="21600" y="10017"/>
                    <a:pt x="21323" y="11270"/>
                  </a:cubicBezTo>
                  <a:cubicBezTo>
                    <a:pt x="21046" y="12522"/>
                    <a:pt x="19662" y="13774"/>
                    <a:pt x="17446" y="15496"/>
                  </a:cubicBezTo>
                  <a:cubicBezTo>
                    <a:pt x="15231" y="17217"/>
                    <a:pt x="12185" y="19409"/>
                    <a:pt x="91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7864526" y="1377950"/>
              <a:ext cx="132402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21446" y="0"/>
                  </a:moveTo>
                  <a:cubicBezTo>
                    <a:pt x="14932" y="4320"/>
                    <a:pt x="8417" y="8640"/>
                    <a:pt x="4646" y="11700"/>
                  </a:cubicBezTo>
                  <a:cubicBezTo>
                    <a:pt x="875" y="14760"/>
                    <a:pt x="-154" y="16560"/>
                    <a:pt x="17" y="18000"/>
                  </a:cubicBezTo>
                  <a:cubicBezTo>
                    <a:pt x="189" y="19440"/>
                    <a:pt x="1560" y="20520"/>
                    <a:pt x="29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8151344" y="1280959"/>
              <a:ext cx="132418" cy="230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012" fill="norm" stroke="1" extrusionOk="0">
                  <a:moveTo>
                    <a:pt x="17628" y="1316"/>
                  </a:moveTo>
                  <a:cubicBezTo>
                    <a:pt x="14969" y="544"/>
                    <a:pt x="12311" y="-227"/>
                    <a:pt x="10317" y="62"/>
                  </a:cubicBezTo>
                  <a:cubicBezTo>
                    <a:pt x="8323" y="352"/>
                    <a:pt x="6994" y="1702"/>
                    <a:pt x="5332" y="4884"/>
                  </a:cubicBezTo>
                  <a:cubicBezTo>
                    <a:pt x="3671" y="8066"/>
                    <a:pt x="1677" y="13080"/>
                    <a:pt x="680" y="16069"/>
                  </a:cubicBezTo>
                  <a:cubicBezTo>
                    <a:pt x="-317" y="19059"/>
                    <a:pt x="-317" y="20023"/>
                    <a:pt x="1345" y="20602"/>
                  </a:cubicBezTo>
                  <a:cubicBezTo>
                    <a:pt x="3006" y="21180"/>
                    <a:pt x="6329" y="21373"/>
                    <a:pt x="9985" y="19637"/>
                  </a:cubicBezTo>
                  <a:cubicBezTo>
                    <a:pt x="13640" y="17902"/>
                    <a:pt x="17628" y="14237"/>
                    <a:pt x="19455" y="11152"/>
                  </a:cubicBezTo>
                  <a:cubicBezTo>
                    <a:pt x="21283" y="8066"/>
                    <a:pt x="20951" y="5559"/>
                    <a:pt x="20120" y="4016"/>
                  </a:cubicBezTo>
                  <a:cubicBezTo>
                    <a:pt x="19289" y="2473"/>
                    <a:pt x="17960" y="1894"/>
                    <a:pt x="16631" y="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8995330" y="1276107"/>
              <a:ext cx="144598" cy="177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014" fill="norm" stroke="1" extrusionOk="0">
                  <a:moveTo>
                    <a:pt x="15750" y="4549"/>
                  </a:moveTo>
                  <a:cubicBezTo>
                    <a:pt x="14498" y="3042"/>
                    <a:pt x="13246" y="1535"/>
                    <a:pt x="11837" y="656"/>
                  </a:cubicBezTo>
                  <a:cubicBezTo>
                    <a:pt x="10428" y="-223"/>
                    <a:pt x="8863" y="-474"/>
                    <a:pt x="6828" y="1535"/>
                  </a:cubicBezTo>
                  <a:cubicBezTo>
                    <a:pt x="4794" y="3545"/>
                    <a:pt x="2289" y="7814"/>
                    <a:pt x="1037" y="11205"/>
                  </a:cubicBezTo>
                  <a:cubicBezTo>
                    <a:pt x="-215" y="14596"/>
                    <a:pt x="-215" y="17107"/>
                    <a:pt x="411" y="18740"/>
                  </a:cubicBezTo>
                  <a:cubicBezTo>
                    <a:pt x="1037" y="20373"/>
                    <a:pt x="2289" y="21126"/>
                    <a:pt x="3542" y="21000"/>
                  </a:cubicBezTo>
                  <a:cubicBezTo>
                    <a:pt x="4794" y="20875"/>
                    <a:pt x="6046" y="19870"/>
                    <a:pt x="7142" y="18614"/>
                  </a:cubicBezTo>
                  <a:cubicBezTo>
                    <a:pt x="8237" y="17359"/>
                    <a:pt x="9176" y="15852"/>
                    <a:pt x="9802" y="14093"/>
                  </a:cubicBezTo>
                  <a:cubicBezTo>
                    <a:pt x="10428" y="12335"/>
                    <a:pt x="10742" y="10326"/>
                    <a:pt x="11211" y="10075"/>
                  </a:cubicBezTo>
                  <a:cubicBezTo>
                    <a:pt x="11681" y="9824"/>
                    <a:pt x="12307" y="11331"/>
                    <a:pt x="14028" y="13214"/>
                  </a:cubicBezTo>
                  <a:cubicBezTo>
                    <a:pt x="15750" y="15098"/>
                    <a:pt x="18568" y="17359"/>
                    <a:pt x="21385" y="19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9172183" y="1286833"/>
              <a:ext cx="126495" cy="161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094" fill="norm" stroke="1" extrusionOk="0">
                  <a:moveTo>
                    <a:pt x="2074" y="3613"/>
                  </a:moveTo>
                  <a:cubicBezTo>
                    <a:pt x="1714" y="8598"/>
                    <a:pt x="1354" y="13582"/>
                    <a:pt x="994" y="16767"/>
                  </a:cubicBezTo>
                  <a:cubicBezTo>
                    <a:pt x="634" y="19951"/>
                    <a:pt x="274" y="21336"/>
                    <a:pt x="94" y="21059"/>
                  </a:cubicBezTo>
                  <a:cubicBezTo>
                    <a:pt x="-86" y="20782"/>
                    <a:pt x="-86" y="18844"/>
                    <a:pt x="814" y="15521"/>
                  </a:cubicBezTo>
                  <a:cubicBezTo>
                    <a:pt x="1714" y="12198"/>
                    <a:pt x="3514" y="7490"/>
                    <a:pt x="5134" y="4582"/>
                  </a:cubicBezTo>
                  <a:cubicBezTo>
                    <a:pt x="6754" y="1674"/>
                    <a:pt x="8194" y="567"/>
                    <a:pt x="9814" y="151"/>
                  </a:cubicBezTo>
                  <a:cubicBezTo>
                    <a:pt x="11434" y="-264"/>
                    <a:pt x="13234" y="13"/>
                    <a:pt x="15214" y="3059"/>
                  </a:cubicBezTo>
                  <a:cubicBezTo>
                    <a:pt x="17194" y="6105"/>
                    <a:pt x="19354" y="11921"/>
                    <a:pt x="21514" y="17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9350035" y="1119716"/>
              <a:ext cx="126443" cy="337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21" fill="norm" stroke="1" extrusionOk="0">
                  <a:moveTo>
                    <a:pt x="12865" y="14355"/>
                  </a:moveTo>
                  <a:cubicBezTo>
                    <a:pt x="13225" y="13282"/>
                    <a:pt x="13585" y="12209"/>
                    <a:pt x="13585" y="11337"/>
                  </a:cubicBezTo>
                  <a:cubicBezTo>
                    <a:pt x="13585" y="10465"/>
                    <a:pt x="13225" y="9794"/>
                    <a:pt x="12145" y="9391"/>
                  </a:cubicBezTo>
                  <a:cubicBezTo>
                    <a:pt x="11065" y="8989"/>
                    <a:pt x="9265" y="8855"/>
                    <a:pt x="7105" y="9995"/>
                  </a:cubicBezTo>
                  <a:cubicBezTo>
                    <a:pt x="4945" y="11135"/>
                    <a:pt x="2425" y="13550"/>
                    <a:pt x="1165" y="15294"/>
                  </a:cubicBezTo>
                  <a:cubicBezTo>
                    <a:pt x="-95" y="17039"/>
                    <a:pt x="-95" y="18112"/>
                    <a:pt x="85" y="19051"/>
                  </a:cubicBezTo>
                  <a:cubicBezTo>
                    <a:pt x="265" y="19990"/>
                    <a:pt x="625" y="20795"/>
                    <a:pt x="1705" y="21198"/>
                  </a:cubicBezTo>
                  <a:cubicBezTo>
                    <a:pt x="2785" y="21600"/>
                    <a:pt x="4585" y="21600"/>
                    <a:pt x="7105" y="19990"/>
                  </a:cubicBezTo>
                  <a:cubicBezTo>
                    <a:pt x="9625" y="18380"/>
                    <a:pt x="12865" y="15160"/>
                    <a:pt x="14845" y="11873"/>
                  </a:cubicBezTo>
                  <a:cubicBezTo>
                    <a:pt x="16825" y="8586"/>
                    <a:pt x="17545" y="5232"/>
                    <a:pt x="17905" y="3086"/>
                  </a:cubicBezTo>
                  <a:cubicBezTo>
                    <a:pt x="18265" y="939"/>
                    <a:pt x="18265" y="0"/>
                    <a:pt x="18085" y="0"/>
                  </a:cubicBezTo>
                  <a:cubicBezTo>
                    <a:pt x="17905" y="0"/>
                    <a:pt x="17545" y="939"/>
                    <a:pt x="17185" y="3354"/>
                  </a:cubicBezTo>
                  <a:cubicBezTo>
                    <a:pt x="16825" y="5769"/>
                    <a:pt x="16465" y="9660"/>
                    <a:pt x="17185" y="12410"/>
                  </a:cubicBezTo>
                  <a:cubicBezTo>
                    <a:pt x="17905" y="15160"/>
                    <a:pt x="19705" y="16770"/>
                    <a:pt x="21505" y="18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9851127" y="1092199"/>
              <a:ext cx="147226" cy="36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600" fill="norm" stroke="1" extrusionOk="0">
                  <a:moveTo>
                    <a:pt x="12777" y="0"/>
                  </a:moveTo>
                  <a:cubicBezTo>
                    <a:pt x="11561" y="2512"/>
                    <a:pt x="10344" y="5023"/>
                    <a:pt x="9127" y="8226"/>
                  </a:cubicBezTo>
                  <a:cubicBezTo>
                    <a:pt x="7910" y="11428"/>
                    <a:pt x="6693" y="15321"/>
                    <a:pt x="5932" y="17581"/>
                  </a:cubicBezTo>
                  <a:cubicBezTo>
                    <a:pt x="5172" y="19842"/>
                    <a:pt x="4868" y="20470"/>
                    <a:pt x="4563" y="20407"/>
                  </a:cubicBezTo>
                  <a:cubicBezTo>
                    <a:pt x="4259" y="20344"/>
                    <a:pt x="3955" y="19591"/>
                    <a:pt x="4868" y="18460"/>
                  </a:cubicBezTo>
                  <a:cubicBezTo>
                    <a:pt x="5780" y="17330"/>
                    <a:pt x="7910" y="15823"/>
                    <a:pt x="9735" y="14944"/>
                  </a:cubicBezTo>
                  <a:cubicBezTo>
                    <a:pt x="11561" y="14065"/>
                    <a:pt x="13082" y="13814"/>
                    <a:pt x="14603" y="13814"/>
                  </a:cubicBezTo>
                  <a:cubicBezTo>
                    <a:pt x="16124" y="13814"/>
                    <a:pt x="17645" y="14065"/>
                    <a:pt x="18710" y="14505"/>
                  </a:cubicBezTo>
                  <a:cubicBezTo>
                    <a:pt x="19775" y="14944"/>
                    <a:pt x="20383" y="15572"/>
                    <a:pt x="20839" y="16577"/>
                  </a:cubicBezTo>
                  <a:cubicBezTo>
                    <a:pt x="21296" y="17581"/>
                    <a:pt x="21600" y="18963"/>
                    <a:pt x="19318" y="19967"/>
                  </a:cubicBezTo>
                  <a:cubicBezTo>
                    <a:pt x="17037" y="20972"/>
                    <a:pt x="12169" y="21600"/>
                    <a:pt x="8518" y="21600"/>
                  </a:cubicBezTo>
                  <a:cubicBezTo>
                    <a:pt x="4868" y="21600"/>
                    <a:pt x="2434" y="20972"/>
                    <a:pt x="0" y="20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7336255" y="1638300"/>
              <a:ext cx="311423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1332" y="0"/>
                  </a:moveTo>
                  <a:cubicBezTo>
                    <a:pt x="603" y="1800"/>
                    <a:pt x="-127" y="3600"/>
                    <a:pt x="19" y="4500"/>
                  </a:cubicBezTo>
                  <a:cubicBezTo>
                    <a:pt x="165" y="5400"/>
                    <a:pt x="1187" y="5400"/>
                    <a:pt x="4178" y="6300"/>
                  </a:cubicBezTo>
                  <a:cubicBezTo>
                    <a:pt x="7170" y="7200"/>
                    <a:pt x="12132" y="9000"/>
                    <a:pt x="15343" y="11700"/>
                  </a:cubicBezTo>
                  <a:cubicBezTo>
                    <a:pt x="18554" y="14400"/>
                    <a:pt x="20014" y="18000"/>
                    <a:pt x="214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7359614" y="1701800"/>
              <a:ext cx="224564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3854" y="0"/>
                  </a:moveTo>
                  <a:cubicBezTo>
                    <a:pt x="2038" y="5400"/>
                    <a:pt x="221" y="10800"/>
                    <a:pt x="19" y="13500"/>
                  </a:cubicBezTo>
                  <a:cubicBezTo>
                    <a:pt x="-183" y="16200"/>
                    <a:pt x="1230" y="16200"/>
                    <a:pt x="5066" y="17100"/>
                  </a:cubicBezTo>
                  <a:cubicBezTo>
                    <a:pt x="8901" y="18000"/>
                    <a:pt x="15159" y="19800"/>
                    <a:pt x="21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7342539" y="1885950"/>
              <a:ext cx="101939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600" fill="norm" stroke="1" extrusionOk="0">
                  <a:moveTo>
                    <a:pt x="20805" y="0"/>
                  </a:moveTo>
                  <a:cubicBezTo>
                    <a:pt x="16485" y="0"/>
                    <a:pt x="12165" y="0"/>
                    <a:pt x="8709" y="1620"/>
                  </a:cubicBezTo>
                  <a:cubicBezTo>
                    <a:pt x="5253" y="3240"/>
                    <a:pt x="2661" y="6480"/>
                    <a:pt x="1149" y="9180"/>
                  </a:cubicBezTo>
                  <a:cubicBezTo>
                    <a:pt x="-363" y="11880"/>
                    <a:pt x="-795" y="14040"/>
                    <a:pt x="2445" y="16020"/>
                  </a:cubicBezTo>
                  <a:cubicBezTo>
                    <a:pt x="5685" y="18000"/>
                    <a:pt x="12597" y="19800"/>
                    <a:pt x="195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7461370" y="1905000"/>
              <a:ext cx="104890" cy="69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337" fill="norm" stroke="1" extrusionOk="0">
                  <a:moveTo>
                    <a:pt x="18220" y="0"/>
                  </a:moveTo>
                  <a:cubicBezTo>
                    <a:pt x="13985" y="655"/>
                    <a:pt x="9750" y="1309"/>
                    <a:pt x="6573" y="2618"/>
                  </a:cubicBezTo>
                  <a:cubicBezTo>
                    <a:pt x="3397" y="3927"/>
                    <a:pt x="1279" y="5891"/>
                    <a:pt x="432" y="8509"/>
                  </a:cubicBezTo>
                  <a:cubicBezTo>
                    <a:pt x="-415" y="11127"/>
                    <a:pt x="9" y="14400"/>
                    <a:pt x="1491" y="16691"/>
                  </a:cubicBezTo>
                  <a:cubicBezTo>
                    <a:pt x="2973" y="18982"/>
                    <a:pt x="5514" y="20291"/>
                    <a:pt x="8267" y="20945"/>
                  </a:cubicBezTo>
                  <a:cubicBezTo>
                    <a:pt x="11020" y="21600"/>
                    <a:pt x="13985" y="21600"/>
                    <a:pt x="16526" y="19636"/>
                  </a:cubicBezTo>
                  <a:cubicBezTo>
                    <a:pt x="19067" y="17673"/>
                    <a:pt x="21185" y="13745"/>
                    <a:pt x="20973" y="11455"/>
                  </a:cubicBezTo>
                  <a:cubicBezTo>
                    <a:pt x="20761" y="9164"/>
                    <a:pt x="18220" y="8509"/>
                    <a:pt x="15679" y="7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7590527" y="1886895"/>
              <a:ext cx="133351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6399"/>
                  </a:moveTo>
                  <a:cubicBezTo>
                    <a:pt x="1371" y="4738"/>
                    <a:pt x="2743" y="3076"/>
                    <a:pt x="3771" y="3907"/>
                  </a:cubicBezTo>
                  <a:cubicBezTo>
                    <a:pt x="4800" y="4738"/>
                    <a:pt x="5486" y="8061"/>
                    <a:pt x="5829" y="11661"/>
                  </a:cubicBezTo>
                  <a:cubicBezTo>
                    <a:pt x="6171" y="15261"/>
                    <a:pt x="6171" y="19138"/>
                    <a:pt x="6171" y="19691"/>
                  </a:cubicBezTo>
                  <a:cubicBezTo>
                    <a:pt x="6171" y="20245"/>
                    <a:pt x="6171" y="17476"/>
                    <a:pt x="6343" y="14430"/>
                  </a:cubicBezTo>
                  <a:cubicBezTo>
                    <a:pt x="6514" y="11384"/>
                    <a:pt x="6857" y="8061"/>
                    <a:pt x="7543" y="5291"/>
                  </a:cubicBezTo>
                  <a:cubicBezTo>
                    <a:pt x="8229" y="2522"/>
                    <a:pt x="9257" y="307"/>
                    <a:pt x="10457" y="30"/>
                  </a:cubicBezTo>
                  <a:cubicBezTo>
                    <a:pt x="11657" y="-247"/>
                    <a:pt x="13029" y="1415"/>
                    <a:pt x="14914" y="5291"/>
                  </a:cubicBezTo>
                  <a:cubicBezTo>
                    <a:pt x="16800" y="9168"/>
                    <a:pt x="19200" y="15261"/>
                    <a:pt x="21600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7742927" y="1845332"/>
              <a:ext cx="44451" cy="157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7" fill="norm" stroke="1" extrusionOk="0">
                  <a:moveTo>
                    <a:pt x="21600" y="4602"/>
                  </a:moveTo>
                  <a:cubicBezTo>
                    <a:pt x="21600" y="3181"/>
                    <a:pt x="21600" y="1759"/>
                    <a:pt x="19029" y="907"/>
                  </a:cubicBezTo>
                  <a:cubicBezTo>
                    <a:pt x="16457" y="54"/>
                    <a:pt x="11314" y="-230"/>
                    <a:pt x="7200" y="196"/>
                  </a:cubicBezTo>
                  <a:cubicBezTo>
                    <a:pt x="3086" y="623"/>
                    <a:pt x="0" y="1759"/>
                    <a:pt x="0" y="3891"/>
                  </a:cubicBezTo>
                  <a:cubicBezTo>
                    <a:pt x="0" y="6023"/>
                    <a:pt x="3086" y="9149"/>
                    <a:pt x="6171" y="11423"/>
                  </a:cubicBezTo>
                  <a:cubicBezTo>
                    <a:pt x="9257" y="13696"/>
                    <a:pt x="12343" y="15117"/>
                    <a:pt x="13886" y="16538"/>
                  </a:cubicBezTo>
                  <a:cubicBezTo>
                    <a:pt x="15429" y="17959"/>
                    <a:pt x="15429" y="19381"/>
                    <a:pt x="12857" y="20233"/>
                  </a:cubicBezTo>
                  <a:cubicBezTo>
                    <a:pt x="10286" y="21086"/>
                    <a:pt x="5143" y="21370"/>
                    <a:pt x="2571" y="20802"/>
                  </a:cubicBezTo>
                  <a:cubicBezTo>
                    <a:pt x="0" y="20233"/>
                    <a:pt x="0" y="18812"/>
                    <a:pt x="514" y="17391"/>
                  </a:cubicBezTo>
                  <a:cubicBezTo>
                    <a:pt x="1029" y="15970"/>
                    <a:pt x="2057" y="14549"/>
                    <a:pt x="3086" y="13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7838971" y="1720850"/>
              <a:ext cx="56357" cy="29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9300" y="0"/>
                  </a:moveTo>
                  <a:cubicBezTo>
                    <a:pt x="8500" y="1697"/>
                    <a:pt x="7700" y="3394"/>
                    <a:pt x="6100" y="6017"/>
                  </a:cubicBezTo>
                  <a:cubicBezTo>
                    <a:pt x="4500" y="8640"/>
                    <a:pt x="2100" y="12189"/>
                    <a:pt x="900" y="14734"/>
                  </a:cubicBezTo>
                  <a:cubicBezTo>
                    <a:pt x="-300" y="17280"/>
                    <a:pt x="-300" y="18823"/>
                    <a:pt x="900" y="19903"/>
                  </a:cubicBezTo>
                  <a:cubicBezTo>
                    <a:pt x="2100" y="20983"/>
                    <a:pt x="4500" y="21600"/>
                    <a:pt x="7700" y="21600"/>
                  </a:cubicBezTo>
                  <a:cubicBezTo>
                    <a:pt x="10900" y="21600"/>
                    <a:pt x="14900" y="20983"/>
                    <a:pt x="17300" y="20289"/>
                  </a:cubicBezTo>
                  <a:cubicBezTo>
                    <a:pt x="19700" y="19594"/>
                    <a:pt x="20500" y="18823"/>
                    <a:pt x="21300" y="18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7831827" y="1860550"/>
              <a:ext cx="139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9793977" y="1543049"/>
              <a:ext cx="228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9825727" y="1619250"/>
              <a:ext cx="146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9736274" y="1761193"/>
              <a:ext cx="108504" cy="144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0750" fill="norm" stroke="1" extrusionOk="0">
                  <a:moveTo>
                    <a:pt x="20891" y="590"/>
                  </a:moveTo>
                  <a:cubicBezTo>
                    <a:pt x="18853" y="-19"/>
                    <a:pt x="16816" y="-627"/>
                    <a:pt x="13351" y="1350"/>
                  </a:cubicBezTo>
                  <a:cubicBezTo>
                    <a:pt x="9887" y="3328"/>
                    <a:pt x="4997" y="7891"/>
                    <a:pt x="2348" y="11086"/>
                  </a:cubicBezTo>
                  <a:cubicBezTo>
                    <a:pt x="-301" y="14280"/>
                    <a:pt x="-709" y="16105"/>
                    <a:pt x="1125" y="17627"/>
                  </a:cubicBezTo>
                  <a:cubicBezTo>
                    <a:pt x="2959" y="19148"/>
                    <a:pt x="7034" y="20365"/>
                    <a:pt x="10091" y="20669"/>
                  </a:cubicBezTo>
                  <a:cubicBezTo>
                    <a:pt x="13148" y="20973"/>
                    <a:pt x="15185" y="20365"/>
                    <a:pt x="17223" y="19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9846593" y="1789477"/>
              <a:ext cx="118835" cy="73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0860" fill="norm" stroke="1" extrusionOk="0">
                  <a:moveTo>
                    <a:pt x="21275" y="2147"/>
                  </a:moveTo>
                  <a:cubicBezTo>
                    <a:pt x="15970" y="947"/>
                    <a:pt x="10664" y="-253"/>
                    <a:pt x="7064" y="47"/>
                  </a:cubicBezTo>
                  <a:cubicBezTo>
                    <a:pt x="3464" y="347"/>
                    <a:pt x="1570" y="2147"/>
                    <a:pt x="622" y="4847"/>
                  </a:cubicBezTo>
                  <a:cubicBezTo>
                    <a:pt x="-325" y="7547"/>
                    <a:pt x="-325" y="11147"/>
                    <a:pt x="1570" y="14147"/>
                  </a:cubicBezTo>
                  <a:cubicBezTo>
                    <a:pt x="3464" y="17147"/>
                    <a:pt x="7254" y="19547"/>
                    <a:pt x="10664" y="20447"/>
                  </a:cubicBezTo>
                  <a:cubicBezTo>
                    <a:pt x="14075" y="21347"/>
                    <a:pt x="17107" y="20747"/>
                    <a:pt x="18433" y="18947"/>
                  </a:cubicBezTo>
                  <a:cubicBezTo>
                    <a:pt x="19759" y="17147"/>
                    <a:pt x="19380" y="14147"/>
                    <a:pt x="18243" y="11747"/>
                  </a:cubicBezTo>
                  <a:cubicBezTo>
                    <a:pt x="17107" y="9347"/>
                    <a:pt x="15212" y="7547"/>
                    <a:pt x="13317" y="5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10035277" y="1765291"/>
              <a:ext cx="82551" cy="82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2" fill="norm" stroke="1" extrusionOk="0">
                  <a:moveTo>
                    <a:pt x="0" y="3242"/>
                  </a:moveTo>
                  <a:cubicBezTo>
                    <a:pt x="1108" y="5942"/>
                    <a:pt x="2215" y="8642"/>
                    <a:pt x="2492" y="11342"/>
                  </a:cubicBezTo>
                  <a:cubicBezTo>
                    <a:pt x="2769" y="14042"/>
                    <a:pt x="2215" y="16742"/>
                    <a:pt x="2215" y="16472"/>
                  </a:cubicBezTo>
                  <a:cubicBezTo>
                    <a:pt x="2215" y="16202"/>
                    <a:pt x="2769" y="12962"/>
                    <a:pt x="3877" y="9992"/>
                  </a:cubicBezTo>
                  <a:cubicBezTo>
                    <a:pt x="4985" y="7022"/>
                    <a:pt x="6646" y="4322"/>
                    <a:pt x="8862" y="2432"/>
                  </a:cubicBezTo>
                  <a:cubicBezTo>
                    <a:pt x="11077" y="542"/>
                    <a:pt x="13846" y="-538"/>
                    <a:pt x="15231" y="272"/>
                  </a:cubicBezTo>
                  <a:cubicBezTo>
                    <a:pt x="16615" y="1082"/>
                    <a:pt x="16615" y="3782"/>
                    <a:pt x="17446" y="7562"/>
                  </a:cubicBezTo>
                  <a:cubicBezTo>
                    <a:pt x="18277" y="11342"/>
                    <a:pt x="19938" y="16202"/>
                    <a:pt x="21600" y="21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10149577" y="1746241"/>
              <a:ext cx="52797" cy="146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1293" fill="norm" stroke="1" extrusionOk="0">
                  <a:moveTo>
                    <a:pt x="19938" y="5556"/>
                  </a:moveTo>
                  <a:cubicBezTo>
                    <a:pt x="20769" y="4013"/>
                    <a:pt x="21600" y="2470"/>
                    <a:pt x="18692" y="1390"/>
                  </a:cubicBezTo>
                  <a:cubicBezTo>
                    <a:pt x="15785" y="310"/>
                    <a:pt x="9138" y="-307"/>
                    <a:pt x="5815" y="156"/>
                  </a:cubicBezTo>
                  <a:cubicBezTo>
                    <a:pt x="2492" y="619"/>
                    <a:pt x="2492" y="2162"/>
                    <a:pt x="4154" y="3396"/>
                  </a:cubicBezTo>
                  <a:cubicBezTo>
                    <a:pt x="5815" y="4630"/>
                    <a:pt x="9138" y="5556"/>
                    <a:pt x="12462" y="7562"/>
                  </a:cubicBezTo>
                  <a:cubicBezTo>
                    <a:pt x="15785" y="9567"/>
                    <a:pt x="19108" y="12653"/>
                    <a:pt x="17031" y="15122"/>
                  </a:cubicBezTo>
                  <a:cubicBezTo>
                    <a:pt x="14954" y="17590"/>
                    <a:pt x="7477" y="19442"/>
                    <a:pt x="0" y="21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10283353" y="1593850"/>
              <a:ext cx="50375" cy="259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96" fill="norm" stroke="1" extrusionOk="0">
                  <a:moveTo>
                    <a:pt x="7919" y="0"/>
                  </a:moveTo>
                  <a:cubicBezTo>
                    <a:pt x="5219" y="4355"/>
                    <a:pt x="2519" y="8710"/>
                    <a:pt x="1169" y="11845"/>
                  </a:cubicBezTo>
                  <a:cubicBezTo>
                    <a:pt x="-181" y="14981"/>
                    <a:pt x="-181" y="16897"/>
                    <a:pt x="269" y="18377"/>
                  </a:cubicBezTo>
                  <a:cubicBezTo>
                    <a:pt x="719" y="19858"/>
                    <a:pt x="1619" y="20903"/>
                    <a:pt x="5219" y="21252"/>
                  </a:cubicBezTo>
                  <a:cubicBezTo>
                    <a:pt x="8819" y="21600"/>
                    <a:pt x="15119" y="21252"/>
                    <a:pt x="21419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10251177" y="1746250"/>
              <a:ext cx="825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10530577" y="1498599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884877" y="2305050"/>
              <a:ext cx="3180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2" h="21600" fill="norm" stroke="1" extrusionOk="0">
                  <a:moveTo>
                    <a:pt x="4082" y="0"/>
                  </a:moveTo>
                  <a:cubicBezTo>
                    <a:pt x="1382" y="1912"/>
                    <a:pt x="-1318" y="3825"/>
                    <a:pt x="707" y="6806"/>
                  </a:cubicBezTo>
                  <a:cubicBezTo>
                    <a:pt x="2732" y="9788"/>
                    <a:pt x="9482" y="13838"/>
                    <a:pt x="13532" y="16481"/>
                  </a:cubicBezTo>
                  <a:cubicBezTo>
                    <a:pt x="17582" y="19125"/>
                    <a:pt x="18932" y="20362"/>
                    <a:pt x="202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714420" y="2233083"/>
              <a:ext cx="475308" cy="400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24" fill="norm" stroke="1" extrusionOk="0">
                  <a:moveTo>
                    <a:pt x="1973" y="14362"/>
                  </a:moveTo>
                  <a:cubicBezTo>
                    <a:pt x="1493" y="13910"/>
                    <a:pt x="1013" y="13458"/>
                    <a:pt x="629" y="13005"/>
                  </a:cubicBezTo>
                  <a:cubicBezTo>
                    <a:pt x="245" y="12553"/>
                    <a:pt x="-43" y="12101"/>
                    <a:pt x="5" y="11592"/>
                  </a:cubicBezTo>
                  <a:cubicBezTo>
                    <a:pt x="53" y="11083"/>
                    <a:pt x="437" y="10517"/>
                    <a:pt x="1829" y="9443"/>
                  </a:cubicBezTo>
                  <a:cubicBezTo>
                    <a:pt x="3221" y="8369"/>
                    <a:pt x="5621" y="6785"/>
                    <a:pt x="7781" y="5315"/>
                  </a:cubicBezTo>
                  <a:cubicBezTo>
                    <a:pt x="9941" y="3845"/>
                    <a:pt x="11861" y="2488"/>
                    <a:pt x="13109" y="1527"/>
                  </a:cubicBezTo>
                  <a:cubicBezTo>
                    <a:pt x="14357" y="565"/>
                    <a:pt x="14933" y="0"/>
                    <a:pt x="15269" y="0"/>
                  </a:cubicBezTo>
                  <a:cubicBezTo>
                    <a:pt x="15605" y="0"/>
                    <a:pt x="15701" y="565"/>
                    <a:pt x="15749" y="3053"/>
                  </a:cubicBezTo>
                  <a:cubicBezTo>
                    <a:pt x="15797" y="5541"/>
                    <a:pt x="15797" y="9952"/>
                    <a:pt x="15749" y="12949"/>
                  </a:cubicBezTo>
                  <a:cubicBezTo>
                    <a:pt x="15701" y="15946"/>
                    <a:pt x="15605" y="17529"/>
                    <a:pt x="15413" y="18829"/>
                  </a:cubicBezTo>
                  <a:cubicBezTo>
                    <a:pt x="15221" y="20130"/>
                    <a:pt x="14933" y="21148"/>
                    <a:pt x="14693" y="21374"/>
                  </a:cubicBezTo>
                  <a:cubicBezTo>
                    <a:pt x="14453" y="21600"/>
                    <a:pt x="14261" y="21035"/>
                    <a:pt x="14309" y="20130"/>
                  </a:cubicBezTo>
                  <a:cubicBezTo>
                    <a:pt x="14357" y="19225"/>
                    <a:pt x="14645" y="17981"/>
                    <a:pt x="15413" y="17076"/>
                  </a:cubicBezTo>
                  <a:cubicBezTo>
                    <a:pt x="16181" y="16172"/>
                    <a:pt x="17429" y="15606"/>
                    <a:pt x="18533" y="16059"/>
                  </a:cubicBezTo>
                  <a:cubicBezTo>
                    <a:pt x="19637" y="16511"/>
                    <a:pt x="20597" y="17981"/>
                    <a:pt x="21557" y="19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1242452" y="2409738"/>
              <a:ext cx="80626" cy="200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496" fill="norm" stroke="1" extrusionOk="0">
                  <a:moveTo>
                    <a:pt x="7804" y="8536"/>
                  </a:moveTo>
                  <a:cubicBezTo>
                    <a:pt x="7804" y="7399"/>
                    <a:pt x="7804" y="6262"/>
                    <a:pt x="8634" y="5239"/>
                  </a:cubicBezTo>
                  <a:cubicBezTo>
                    <a:pt x="9465" y="4216"/>
                    <a:pt x="11127" y="3307"/>
                    <a:pt x="12511" y="2283"/>
                  </a:cubicBezTo>
                  <a:cubicBezTo>
                    <a:pt x="13896" y="1260"/>
                    <a:pt x="15004" y="123"/>
                    <a:pt x="14450" y="10"/>
                  </a:cubicBezTo>
                  <a:cubicBezTo>
                    <a:pt x="13896" y="-104"/>
                    <a:pt x="11681" y="805"/>
                    <a:pt x="8911" y="3761"/>
                  </a:cubicBezTo>
                  <a:cubicBezTo>
                    <a:pt x="6142" y="6717"/>
                    <a:pt x="2819" y="11719"/>
                    <a:pt x="1158" y="14789"/>
                  </a:cubicBezTo>
                  <a:cubicBezTo>
                    <a:pt x="-504" y="17858"/>
                    <a:pt x="-504" y="18995"/>
                    <a:pt x="1988" y="19904"/>
                  </a:cubicBezTo>
                  <a:cubicBezTo>
                    <a:pt x="4481" y="20814"/>
                    <a:pt x="9465" y="21496"/>
                    <a:pt x="13065" y="21496"/>
                  </a:cubicBezTo>
                  <a:cubicBezTo>
                    <a:pt x="16665" y="21496"/>
                    <a:pt x="18881" y="20814"/>
                    <a:pt x="21096" y="20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1367527" y="2404930"/>
              <a:ext cx="127001" cy="185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0" y="6022"/>
                  </a:moveTo>
                  <a:cubicBezTo>
                    <a:pt x="0" y="9663"/>
                    <a:pt x="0" y="13303"/>
                    <a:pt x="0" y="15730"/>
                  </a:cubicBezTo>
                  <a:cubicBezTo>
                    <a:pt x="0" y="18157"/>
                    <a:pt x="0" y="19370"/>
                    <a:pt x="0" y="19370"/>
                  </a:cubicBezTo>
                  <a:cubicBezTo>
                    <a:pt x="0" y="19370"/>
                    <a:pt x="0" y="18157"/>
                    <a:pt x="1080" y="15245"/>
                  </a:cubicBezTo>
                  <a:cubicBezTo>
                    <a:pt x="2160" y="12332"/>
                    <a:pt x="4320" y="7721"/>
                    <a:pt x="5940" y="4809"/>
                  </a:cubicBezTo>
                  <a:cubicBezTo>
                    <a:pt x="7560" y="1896"/>
                    <a:pt x="8640" y="683"/>
                    <a:pt x="10080" y="197"/>
                  </a:cubicBezTo>
                  <a:cubicBezTo>
                    <a:pt x="11520" y="-288"/>
                    <a:pt x="13320" y="-45"/>
                    <a:pt x="15300" y="2867"/>
                  </a:cubicBezTo>
                  <a:cubicBezTo>
                    <a:pt x="17280" y="5779"/>
                    <a:pt x="19440" y="11361"/>
                    <a:pt x="20520" y="14881"/>
                  </a:cubicBezTo>
                  <a:cubicBezTo>
                    <a:pt x="21600" y="18400"/>
                    <a:pt x="21600" y="19856"/>
                    <a:pt x="21600" y="21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1526277" y="2628900"/>
              <a:ext cx="635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2300977" y="2271571"/>
              <a:ext cx="158751" cy="212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0" y="173"/>
                  </a:moveTo>
                  <a:cubicBezTo>
                    <a:pt x="1440" y="-39"/>
                    <a:pt x="2880" y="-251"/>
                    <a:pt x="4752" y="808"/>
                  </a:cubicBezTo>
                  <a:cubicBezTo>
                    <a:pt x="6624" y="1867"/>
                    <a:pt x="8928" y="4196"/>
                    <a:pt x="11088" y="7267"/>
                  </a:cubicBezTo>
                  <a:cubicBezTo>
                    <a:pt x="13248" y="10337"/>
                    <a:pt x="15264" y="14149"/>
                    <a:pt x="16992" y="16902"/>
                  </a:cubicBezTo>
                  <a:cubicBezTo>
                    <a:pt x="18720" y="19655"/>
                    <a:pt x="20160" y="21349"/>
                    <a:pt x="20880" y="21243"/>
                  </a:cubicBezTo>
                  <a:cubicBezTo>
                    <a:pt x="21600" y="21137"/>
                    <a:pt x="21600" y="19231"/>
                    <a:pt x="21600" y="17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2435054" y="2248421"/>
              <a:ext cx="123351" cy="421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17" fill="norm" stroke="1" extrusionOk="0">
                  <a:moveTo>
                    <a:pt x="19643" y="1908"/>
                  </a:moveTo>
                  <a:cubicBezTo>
                    <a:pt x="20376" y="1048"/>
                    <a:pt x="21108" y="188"/>
                    <a:pt x="21291" y="27"/>
                  </a:cubicBezTo>
                  <a:cubicBezTo>
                    <a:pt x="21474" y="-134"/>
                    <a:pt x="21108" y="403"/>
                    <a:pt x="19643" y="2069"/>
                  </a:cubicBezTo>
                  <a:cubicBezTo>
                    <a:pt x="18179" y="3735"/>
                    <a:pt x="15616" y="6529"/>
                    <a:pt x="12505" y="9269"/>
                  </a:cubicBezTo>
                  <a:cubicBezTo>
                    <a:pt x="9393" y="12009"/>
                    <a:pt x="5732" y="14696"/>
                    <a:pt x="3535" y="16523"/>
                  </a:cubicBezTo>
                  <a:cubicBezTo>
                    <a:pt x="1338" y="18350"/>
                    <a:pt x="606" y="19317"/>
                    <a:pt x="240" y="20069"/>
                  </a:cubicBezTo>
                  <a:cubicBezTo>
                    <a:pt x="-126" y="20821"/>
                    <a:pt x="-126" y="21359"/>
                    <a:pt x="606" y="21412"/>
                  </a:cubicBezTo>
                  <a:cubicBezTo>
                    <a:pt x="1338" y="21466"/>
                    <a:pt x="2803" y="21036"/>
                    <a:pt x="4084" y="20660"/>
                  </a:cubicBezTo>
                  <a:cubicBezTo>
                    <a:pt x="5366" y="20284"/>
                    <a:pt x="6464" y="19962"/>
                    <a:pt x="7562" y="19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2707377" y="2463800"/>
              <a:ext cx="139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2707377" y="2609850"/>
              <a:ext cx="1905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3134715" y="2354591"/>
              <a:ext cx="252113" cy="283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42" fill="norm" stroke="1" extrusionOk="0">
                  <a:moveTo>
                    <a:pt x="17119" y="6289"/>
                  </a:moveTo>
                  <a:cubicBezTo>
                    <a:pt x="16039" y="4224"/>
                    <a:pt x="14959" y="2159"/>
                    <a:pt x="13969" y="1048"/>
                  </a:cubicBezTo>
                  <a:cubicBezTo>
                    <a:pt x="12979" y="-64"/>
                    <a:pt x="12079" y="-223"/>
                    <a:pt x="10729" y="253"/>
                  </a:cubicBezTo>
                  <a:cubicBezTo>
                    <a:pt x="9379" y="730"/>
                    <a:pt x="7579" y="1842"/>
                    <a:pt x="5689" y="4145"/>
                  </a:cubicBezTo>
                  <a:cubicBezTo>
                    <a:pt x="3799" y="6448"/>
                    <a:pt x="1819" y="9942"/>
                    <a:pt x="829" y="12801"/>
                  </a:cubicBezTo>
                  <a:cubicBezTo>
                    <a:pt x="-161" y="15659"/>
                    <a:pt x="-161" y="17883"/>
                    <a:pt x="289" y="19312"/>
                  </a:cubicBezTo>
                  <a:cubicBezTo>
                    <a:pt x="739" y="20742"/>
                    <a:pt x="1639" y="21377"/>
                    <a:pt x="3349" y="21218"/>
                  </a:cubicBezTo>
                  <a:cubicBezTo>
                    <a:pt x="5059" y="21059"/>
                    <a:pt x="7579" y="20106"/>
                    <a:pt x="9739" y="17962"/>
                  </a:cubicBezTo>
                  <a:cubicBezTo>
                    <a:pt x="11899" y="15818"/>
                    <a:pt x="13699" y="12483"/>
                    <a:pt x="14689" y="10418"/>
                  </a:cubicBezTo>
                  <a:cubicBezTo>
                    <a:pt x="15679" y="8353"/>
                    <a:pt x="15859" y="7559"/>
                    <a:pt x="15769" y="6686"/>
                  </a:cubicBezTo>
                  <a:cubicBezTo>
                    <a:pt x="15679" y="5812"/>
                    <a:pt x="15319" y="4859"/>
                    <a:pt x="15139" y="4859"/>
                  </a:cubicBezTo>
                  <a:cubicBezTo>
                    <a:pt x="14959" y="4859"/>
                    <a:pt x="14959" y="5812"/>
                    <a:pt x="15409" y="8036"/>
                  </a:cubicBezTo>
                  <a:cubicBezTo>
                    <a:pt x="15859" y="10259"/>
                    <a:pt x="16759" y="13753"/>
                    <a:pt x="17839" y="16136"/>
                  </a:cubicBezTo>
                  <a:cubicBezTo>
                    <a:pt x="18919" y="18518"/>
                    <a:pt x="20179" y="19789"/>
                    <a:pt x="21439" y="21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3494777" y="2546350"/>
              <a:ext cx="1" cy="12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3602164" y="2250989"/>
              <a:ext cx="197414" cy="403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48" fill="norm" stroke="1" extrusionOk="0">
                  <a:moveTo>
                    <a:pt x="750" y="1192"/>
                  </a:moveTo>
                  <a:cubicBezTo>
                    <a:pt x="291" y="627"/>
                    <a:pt x="-169" y="61"/>
                    <a:pt x="61" y="5"/>
                  </a:cubicBezTo>
                  <a:cubicBezTo>
                    <a:pt x="291" y="-52"/>
                    <a:pt x="1210" y="400"/>
                    <a:pt x="3048" y="2097"/>
                  </a:cubicBezTo>
                  <a:cubicBezTo>
                    <a:pt x="4886" y="3793"/>
                    <a:pt x="7644" y="6733"/>
                    <a:pt x="10171" y="9674"/>
                  </a:cubicBezTo>
                  <a:cubicBezTo>
                    <a:pt x="12699" y="12614"/>
                    <a:pt x="14997" y="15554"/>
                    <a:pt x="16835" y="17533"/>
                  </a:cubicBezTo>
                  <a:cubicBezTo>
                    <a:pt x="18674" y="19512"/>
                    <a:pt x="20052" y="20530"/>
                    <a:pt x="21431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3584159" y="2244635"/>
              <a:ext cx="278919" cy="445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63" fill="norm" stroke="1" extrusionOk="0">
                  <a:moveTo>
                    <a:pt x="21401" y="768"/>
                  </a:moveTo>
                  <a:cubicBezTo>
                    <a:pt x="20751" y="361"/>
                    <a:pt x="20102" y="-47"/>
                    <a:pt x="19452" y="4"/>
                  </a:cubicBezTo>
                  <a:cubicBezTo>
                    <a:pt x="18803" y="55"/>
                    <a:pt x="18153" y="564"/>
                    <a:pt x="17178" y="1991"/>
                  </a:cubicBezTo>
                  <a:cubicBezTo>
                    <a:pt x="16204" y="3417"/>
                    <a:pt x="14905" y="5761"/>
                    <a:pt x="12469" y="8613"/>
                  </a:cubicBezTo>
                  <a:cubicBezTo>
                    <a:pt x="10033" y="11466"/>
                    <a:pt x="6460" y="14828"/>
                    <a:pt x="4430" y="16764"/>
                  </a:cubicBezTo>
                  <a:cubicBezTo>
                    <a:pt x="2399" y="18700"/>
                    <a:pt x="1912" y="19210"/>
                    <a:pt x="1263" y="19872"/>
                  </a:cubicBezTo>
                  <a:cubicBezTo>
                    <a:pt x="613" y="20534"/>
                    <a:pt x="-199" y="21349"/>
                    <a:pt x="45" y="21451"/>
                  </a:cubicBezTo>
                  <a:cubicBezTo>
                    <a:pt x="288" y="21553"/>
                    <a:pt x="1587" y="20942"/>
                    <a:pt x="2887" y="20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3951977" y="2480172"/>
              <a:ext cx="2286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4200" y="521"/>
                    <a:pt x="8400" y="-1443"/>
                    <a:pt x="12000" y="1502"/>
                  </a:cubicBezTo>
                  <a:cubicBezTo>
                    <a:pt x="15600" y="4448"/>
                    <a:pt x="18600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4087444" y="2362200"/>
              <a:ext cx="23284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0"/>
                  </a:moveTo>
                  <a:cubicBezTo>
                    <a:pt x="1964" y="3024"/>
                    <a:pt x="0" y="6048"/>
                    <a:pt x="0" y="9000"/>
                  </a:cubicBezTo>
                  <a:cubicBezTo>
                    <a:pt x="0" y="11952"/>
                    <a:pt x="1964" y="14832"/>
                    <a:pt x="5891" y="16920"/>
                  </a:cubicBezTo>
                  <a:cubicBezTo>
                    <a:pt x="9818" y="19008"/>
                    <a:pt x="15709" y="203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4243514" y="2207683"/>
              <a:ext cx="180141" cy="45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498" fill="norm" stroke="1" extrusionOk="0">
                  <a:moveTo>
                    <a:pt x="10494" y="1005"/>
                  </a:moveTo>
                  <a:cubicBezTo>
                    <a:pt x="10246" y="502"/>
                    <a:pt x="9997" y="0"/>
                    <a:pt x="9873" y="0"/>
                  </a:cubicBezTo>
                  <a:cubicBezTo>
                    <a:pt x="9749" y="0"/>
                    <a:pt x="9749" y="502"/>
                    <a:pt x="9252" y="2260"/>
                  </a:cubicBezTo>
                  <a:cubicBezTo>
                    <a:pt x="8756" y="4019"/>
                    <a:pt x="7763" y="7033"/>
                    <a:pt x="6646" y="10047"/>
                  </a:cubicBezTo>
                  <a:cubicBezTo>
                    <a:pt x="5528" y="13060"/>
                    <a:pt x="4287" y="16074"/>
                    <a:pt x="3418" y="17883"/>
                  </a:cubicBezTo>
                  <a:cubicBezTo>
                    <a:pt x="2549" y="19691"/>
                    <a:pt x="2052" y="20294"/>
                    <a:pt x="1804" y="20294"/>
                  </a:cubicBezTo>
                  <a:cubicBezTo>
                    <a:pt x="1556" y="20294"/>
                    <a:pt x="1556" y="19691"/>
                    <a:pt x="2549" y="18084"/>
                  </a:cubicBezTo>
                  <a:cubicBezTo>
                    <a:pt x="3542" y="16476"/>
                    <a:pt x="5528" y="13864"/>
                    <a:pt x="7018" y="12407"/>
                  </a:cubicBezTo>
                  <a:cubicBezTo>
                    <a:pt x="8508" y="10951"/>
                    <a:pt x="9501" y="10649"/>
                    <a:pt x="10742" y="10549"/>
                  </a:cubicBezTo>
                  <a:cubicBezTo>
                    <a:pt x="11984" y="10448"/>
                    <a:pt x="13473" y="10549"/>
                    <a:pt x="15211" y="11302"/>
                  </a:cubicBezTo>
                  <a:cubicBezTo>
                    <a:pt x="16949" y="12056"/>
                    <a:pt x="18935" y="13462"/>
                    <a:pt x="20052" y="14768"/>
                  </a:cubicBezTo>
                  <a:cubicBezTo>
                    <a:pt x="21170" y="16074"/>
                    <a:pt x="21418" y="17280"/>
                    <a:pt x="20797" y="18335"/>
                  </a:cubicBezTo>
                  <a:cubicBezTo>
                    <a:pt x="20177" y="19390"/>
                    <a:pt x="18687" y="20294"/>
                    <a:pt x="16328" y="20847"/>
                  </a:cubicBezTo>
                  <a:cubicBezTo>
                    <a:pt x="13970" y="21399"/>
                    <a:pt x="10742" y="21600"/>
                    <a:pt x="8259" y="21449"/>
                  </a:cubicBezTo>
                  <a:cubicBezTo>
                    <a:pt x="5777" y="21299"/>
                    <a:pt x="4039" y="20796"/>
                    <a:pt x="2673" y="20344"/>
                  </a:cubicBezTo>
                  <a:cubicBezTo>
                    <a:pt x="1308" y="19892"/>
                    <a:pt x="315" y="19490"/>
                    <a:pt x="66" y="19289"/>
                  </a:cubicBezTo>
                  <a:cubicBezTo>
                    <a:pt x="-182" y="19088"/>
                    <a:pt x="315" y="19088"/>
                    <a:pt x="811" y="19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4498077" y="2749550"/>
              <a:ext cx="635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5399777" y="2447080"/>
              <a:ext cx="196851" cy="302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735"/>
                  </a:moveTo>
                  <a:cubicBezTo>
                    <a:pt x="929" y="285"/>
                    <a:pt x="1858" y="-165"/>
                    <a:pt x="3019" y="60"/>
                  </a:cubicBezTo>
                  <a:cubicBezTo>
                    <a:pt x="4181" y="285"/>
                    <a:pt x="5574" y="1185"/>
                    <a:pt x="7781" y="3885"/>
                  </a:cubicBezTo>
                  <a:cubicBezTo>
                    <a:pt x="9987" y="6585"/>
                    <a:pt x="13006" y="11085"/>
                    <a:pt x="15445" y="14310"/>
                  </a:cubicBezTo>
                  <a:cubicBezTo>
                    <a:pt x="17884" y="17535"/>
                    <a:pt x="19742" y="19485"/>
                    <a:pt x="21600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5492585" y="2447839"/>
              <a:ext cx="205643" cy="497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14" fill="norm" stroke="1" extrusionOk="0">
                  <a:moveTo>
                    <a:pt x="21413" y="965"/>
                  </a:moveTo>
                  <a:cubicBezTo>
                    <a:pt x="21193" y="507"/>
                    <a:pt x="20972" y="50"/>
                    <a:pt x="20531" y="4"/>
                  </a:cubicBezTo>
                  <a:cubicBezTo>
                    <a:pt x="20091" y="-42"/>
                    <a:pt x="19429" y="324"/>
                    <a:pt x="18327" y="1972"/>
                  </a:cubicBezTo>
                  <a:cubicBezTo>
                    <a:pt x="17225" y="3619"/>
                    <a:pt x="15682" y="6548"/>
                    <a:pt x="13589" y="9339"/>
                  </a:cubicBezTo>
                  <a:cubicBezTo>
                    <a:pt x="11495" y="12131"/>
                    <a:pt x="8850" y="14785"/>
                    <a:pt x="6756" y="16570"/>
                  </a:cubicBezTo>
                  <a:cubicBezTo>
                    <a:pt x="4662" y="18355"/>
                    <a:pt x="3119" y="19270"/>
                    <a:pt x="1907" y="19956"/>
                  </a:cubicBezTo>
                  <a:cubicBezTo>
                    <a:pt x="695" y="20643"/>
                    <a:pt x="-187" y="21100"/>
                    <a:pt x="33" y="21329"/>
                  </a:cubicBezTo>
                  <a:cubicBezTo>
                    <a:pt x="254" y="21558"/>
                    <a:pt x="1576" y="21558"/>
                    <a:pt x="2899" y="21421"/>
                  </a:cubicBezTo>
                  <a:cubicBezTo>
                    <a:pt x="4221" y="21283"/>
                    <a:pt x="5544" y="21009"/>
                    <a:pt x="6866" y="20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5782593" y="2717783"/>
              <a:ext cx="309335" cy="111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0396" fill="norm" stroke="1" extrusionOk="0">
                  <a:moveTo>
                    <a:pt x="4282" y="16203"/>
                  </a:moveTo>
                  <a:cubicBezTo>
                    <a:pt x="3547" y="16589"/>
                    <a:pt x="2813" y="16975"/>
                    <a:pt x="2078" y="17361"/>
                  </a:cubicBezTo>
                  <a:cubicBezTo>
                    <a:pt x="1343" y="17746"/>
                    <a:pt x="609" y="18132"/>
                    <a:pt x="241" y="17168"/>
                  </a:cubicBezTo>
                  <a:cubicBezTo>
                    <a:pt x="-126" y="16203"/>
                    <a:pt x="-126" y="13889"/>
                    <a:pt x="609" y="10803"/>
                  </a:cubicBezTo>
                  <a:cubicBezTo>
                    <a:pt x="1343" y="7718"/>
                    <a:pt x="2813" y="3861"/>
                    <a:pt x="3915" y="1739"/>
                  </a:cubicBezTo>
                  <a:cubicBezTo>
                    <a:pt x="5017" y="-382"/>
                    <a:pt x="5752" y="-768"/>
                    <a:pt x="6633" y="1739"/>
                  </a:cubicBezTo>
                  <a:cubicBezTo>
                    <a:pt x="7515" y="4246"/>
                    <a:pt x="8543" y="9646"/>
                    <a:pt x="9278" y="13503"/>
                  </a:cubicBezTo>
                  <a:cubicBezTo>
                    <a:pt x="10013" y="17361"/>
                    <a:pt x="10454" y="19675"/>
                    <a:pt x="11482" y="20253"/>
                  </a:cubicBezTo>
                  <a:cubicBezTo>
                    <a:pt x="12511" y="20832"/>
                    <a:pt x="14127" y="19675"/>
                    <a:pt x="15890" y="16396"/>
                  </a:cubicBezTo>
                  <a:cubicBezTo>
                    <a:pt x="17654" y="13118"/>
                    <a:pt x="19564" y="7718"/>
                    <a:pt x="21474" y="2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6335344" y="2477672"/>
              <a:ext cx="217235" cy="40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283" fill="norm" stroke="1" extrusionOk="0">
                  <a:moveTo>
                    <a:pt x="2936" y="7250"/>
                  </a:moveTo>
                  <a:cubicBezTo>
                    <a:pt x="2726" y="11126"/>
                    <a:pt x="2517" y="15003"/>
                    <a:pt x="2307" y="17496"/>
                  </a:cubicBezTo>
                  <a:cubicBezTo>
                    <a:pt x="2097" y="19988"/>
                    <a:pt x="1887" y="21096"/>
                    <a:pt x="1573" y="21262"/>
                  </a:cubicBezTo>
                  <a:cubicBezTo>
                    <a:pt x="1258" y="21428"/>
                    <a:pt x="839" y="20653"/>
                    <a:pt x="524" y="18493"/>
                  </a:cubicBezTo>
                  <a:cubicBezTo>
                    <a:pt x="210" y="16333"/>
                    <a:pt x="0" y="12788"/>
                    <a:pt x="0" y="10130"/>
                  </a:cubicBezTo>
                  <a:cubicBezTo>
                    <a:pt x="0" y="7471"/>
                    <a:pt x="210" y="5699"/>
                    <a:pt x="629" y="4314"/>
                  </a:cubicBezTo>
                  <a:cubicBezTo>
                    <a:pt x="1049" y="2930"/>
                    <a:pt x="1678" y="1933"/>
                    <a:pt x="2517" y="1379"/>
                  </a:cubicBezTo>
                  <a:cubicBezTo>
                    <a:pt x="3355" y="825"/>
                    <a:pt x="4404" y="714"/>
                    <a:pt x="5243" y="1046"/>
                  </a:cubicBezTo>
                  <a:cubicBezTo>
                    <a:pt x="6082" y="1379"/>
                    <a:pt x="6711" y="2154"/>
                    <a:pt x="8283" y="4536"/>
                  </a:cubicBezTo>
                  <a:cubicBezTo>
                    <a:pt x="9856" y="6917"/>
                    <a:pt x="12373" y="10905"/>
                    <a:pt x="14050" y="13508"/>
                  </a:cubicBezTo>
                  <a:cubicBezTo>
                    <a:pt x="15728" y="16111"/>
                    <a:pt x="16567" y="17330"/>
                    <a:pt x="17301" y="18160"/>
                  </a:cubicBezTo>
                  <a:cubicBezTo>
                    <a:pt x="18035" y="18991"/>
                    <a:pt x="18664" y="19434"/>
                    <a:pt x="19188" y="19323"/>
                  </a:cubicBezTo>
                  <a:cubicBezTo>
                    <a:pt x="19713" y="19213"/>
                    <a:pt x="20132" y="18548"/>
                    <a:pt x="20551" y="16443"/>
                  </a:cubicBezTo>
                  <a:cubicBezTo>
                    <a:pt x="20971" y="14339"/>
                    <a:pt x="21390" y="10794"/>
                    <a:pt x="21495" y="8191"/>
                  </a:cubicBezTo>
                  <a:cubicBezTo>
                    <a:pt x="21600" y="5588"/>
                    <a:pt x="21390" y="3926"/>
                    <a:pt x="21076" y="2597"/>
                  </a:cubicBezTo>
                  <a:cubicBezTo>
                    <a:pt x="20761" y="1268"/>
                    <a:pt x="20342" y="271"/>
                    <a:pt x="20027" y="50"/>
                  </a:cubicBezTo>
                  <a:cubicBezTo>
                    <a:pt x="19713" y="-172"/>
                    <a:pt x="19503" y="382"/>
                    <a:pt x="19608" y="1102"/>
                  </a:cubicBezTo>
                  <a:cubicBezTo>
                    <a:pt x="19713" y="1822"/>
                    <a:pt x="20132" y="2708"/>
                    <a:pt x="20551" y="3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6616861" y="2679678"/>
              <a:ext cx="99085" cy="144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0822" fill="norm" stroke="1" extrusionOk="0">
                  <a:moveTo>
                    <a:pt x="12600" y="4567"/>
                  </a:moveTo>
                  <a:cubicBezTo>
                    <a:pt x="11250" y="3350"/>
                    <a:pt x="9900" y="2133"/>
                    <a:pt x="8100" y="1220"/>
                  </a:cubicBezTo>
                  <a:cubicBezTo>
                    <a:pt x="6300" y="307"/>
                    <a:pt x="4050" y="-301"/>
                    <a:pt x="2475" y="155"/>
                  </a:cubicBezTo>
                  <a:cubicBezTo>
                    <a:pt x="900" y="612"/>
                    <a:pt x="0" y="2133"/>
                    <a:pt x="0" y="5327"/>
                  </a:cubicBezTo>
                  <a:cubicBezTo>
                    <a:pt x="0" y="8522"/>
                    <a:pt x="900" y="13389"/>
                    <a:pt x="3150" y="16584"/>
                  </a:cubicBezTo>
                  <a:cubicBezTo>
                    <a:pt x="5400" y="19778"/>
                    <a:pt x="9000" y="21299"/>
                    <a:pt x="12375" y="20691"/>
                  </a:cubicBezTo>
                  <a:cubicBezTo>
                    <a:pt x="15750" y="20082"/>
                    <a:pt x="18900" y="17344"/>
                    <a:pt x="20250" y="14302"/>
                  </a:cubicBezTo>
                  <a:cubicBezTo>
                    <a:pt x="21600" y="11260"/>
                    <a:pt x="21150" y="7913"/>
                    <a:pt x="19800" y="5784"/>
                  </a:cubicBezTo>
                  <a:cubicBezTo>
                    <a:pt x="18450" y="3654"/>
                    <a:pt x="16200" y="2741"/>
                    <a:pt x="13950" y="1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6758677" y="2635250"/>
              <a:ext cx="114301" cy="17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532"/>
                  </a:moveTo>
                  <a:cubicBezTo>
                    <a:pt x="2000" y="5268"/>
                    <a:pt x="4000" y="5005"/>
                    <a:pt x="5600" y="5663"/>
                  </a:cubicBezTo>
                  <a:cubicBezTo>
                    <a:pt x="7200" y="6322"/>
                    <a:pt x="8400" y="7902"/>
                    <a:pt x="9600" y="10273"/>
                  </a:cubicBezTo>
                  <a:cubicBezTo>
                    <a:pt x="10800" y="12644"/>
                    <a:pt x="12000" y="15805"/>
                    <a:pt x="12400" y="18044"/>
                  </a:cubicBezTo>
                  <a:cubicBezTo>
                    <a:pt x="12800" y="20283"/>
                    <a:pt x="12400" y="21600"/>
                    <a:pt x="11200" y="21600"/>
                  </a:cubicBezTo>
                  <a:cubicBezTo>
                    <a:pt x="10000" y="21600"/>
                    <a:pt x="8000" y="20283"/>
                    <a:pt x="6800" y="17649"/>
                  </a:cubicBezTo>
                  <a:cubicBezTo>
                    <a:pt x="5600" y="15015"/>
                    <a:pt x="5200" y="11063"/>
                    <a:pt x="6600" y="7902"/>
                  </a:cubicBezTo>
                  <a:cubicBezTo>
                    <a:pt x="8000" y="4741"/>
                    <a:pt x="11200" y="2371"/>
                    <a:pt x="14000" y="1185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6920327" y="2675056"/>
              <a:ext cx="149501" cy="144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48" fill="norm" stroke="1" extrusionOk="0">
                  <a:moveTo>
                    <a:pt x="2321" y="1626"/>
                  </a:moveTo>
                  <a:cubicBezTo>
                    <a:pt x="1712" y="4757"/>
                    <a:pt x="1104" y="7887"/>
                    <a:pt x="648" y="10861"/>
                  </a:cubicBezTo>
                  <a:cubicBezTo>
                    <a:pt x="191" y="13835"/>
                    <a:pt x="-113" y="16652"/>
                    <a:pt x="39" y="17278"/>
                  </a:cubicBezTo>
                  <a:cubicBezTo>
                    <a:pt x="191" y="17905"/>
                    <a:pt x="800" y="16339"/>
                    <a:pt x="1712" y="13678"/>
                  </a:cubicBezTo>
                  <a:cubicBezTo>
                    <a:pt x="2625" y="11018"/>
                    <a:pt x="3842" y="7261"/>
                    <a:pt x="5059" y="4600"/>
                  </a:cubicBezTo>
                  <a:cubicBezTo>
                    <a:pt x="6276" y="1939"/>
                    <a:pt x="7493" y="374"/>
                    <a:pt x="8710" y="61"/>
                  </a:cubicBezTo>
                  <a:cubicBezTo>
                    <a:pt x="9926" y="-252"/>
                    <a:pt x="11143" y="687"/>
                    <a:pt x="11752" y="1939"/>
                  </a:cubicBezTo>
                  <a:cubicBezTo>
                    <a:pt x="12360" y="3191"/>
                    <a:pt x="12360" y="4757"/>
                    <a:pt x="12360" y="6322"/>
                  </a:cubicBezTo>
                  <a:cubicBezTo>
                    <a:pt x="12360" y="7887"/>
                    <a:pt x="12360" y="9452"/>
                    <a:pt x="12969" y="8826"/>
                  </a:cubicBezTo>
                  <a:cubicBezTo>
                    <a:pt x="13577" y="8200"/>
                    <a:pt x="14794" y="5383"/>
                    <a:pt x="16011" y="3348"/>
                  </a:cubicBezTo>
                  <a:cubicBezTo>
                    <a:pt x="17228" y="1313"/>
                    <a:pt x="18445" y="61"/>
                    <a:pt x="19205" y="218"/>
                  </a:cubicBezTo>
                  <a:cubicBezTo>
                    <a:pt x="19966" y="374"/>
                    <a:pt x="20270" y="1939"/>
                    <a:pt x="20574" y="5696"/>
                  </a:cubicBezTo>
                  <a:cubicBezTo>
                    <a:pt x="20879" y="9452"/>
                    <a:pt x="21183" y="15400"/>
                    <a:pt x="21487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7126956" y="2428149"/>
              <a:ext cx="227896" cy="439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277" fill="norm" stroke="1" extrusionOk="0">
                  <a:moveTo>
                    <a:pt x="7136" y="13395"/>
                  </a:moveTo>
                  <a:cubicBezTo>
                    <a:pt x="7136" y="12883"/>
                    <a:pt x="7136" y="12371"/>
                    <a:pt x="6443" y="12064"/>
                  </a:cubicBezTo>
                  <a:cubicBezTo>
                    <a:pt x="5749" y="11757"/>
                    <a:pt x="4362" y="11655"/>
                    <a:pt x="3272" y="11757"/>
                  </a:cubicBezTo>
                  <a:cubicBezTo>
                    <a:pt x="2182" y="11859"/>
                    <a:pt x="1389" y="12166"/>
                    <a:pt x="795" y="12985"/>
                  </a:cubicBezTo>
                  <a:cubicBezTo>
                    <a:pt x="200" y="13804"/>
                    <a:pt x="-196" y="15135"/>
                    <a:pt x="101" y="16005"/>
                  </a:cubicBezTo>
                  <a:cubicBezTo>
                    <a:pt x="398" y="16875"/>
                    <a:pt x="1389" y="17285"/>
                    <a:pt x="2380" y="17438"/>
                  </a:cubicBezTo>
                  <a:cubicBezTo>
                    <a:pt x="3371" y="17592"/>
                    <a:pt x="4362" y="17490"/>
                    <a:pt x="5154" y="17234"/>
                  </a:cubicBezTo>
                  <a:cubicBezTo>
                    <a:pt x="5947" y="16978"/>
                    <a:pt x="6542" y="16568"/>
                    <a:pt x="6938" y="16108"/>
                  </a:cubicBezTo>
                  <a:cubicBezTo>
                    <a:pt x="7334" y="15647"/>
                    <a:pt x="7532" y="15135"/>
                    <a:pt x="7433" y="15135"/>
                  </a:cubicBezTo>
                  <a:cubicBezTo>
                    <a:pt x="7334" y="15135"/>
                    <a:pt x="6938" y="15647"/>
                    <a:pt x="6641" y="16261"/>
                  </a:cubicBezTo>
                  <a:cubicBezTo>
                    <a:pt x="6343" y="16875"/>
                    <a:pt x="6145" y="17592"/>
                    <a:pt x="6542" y="18001"/>
                  </a:cubicBezTo>
                  <a:cubicBezTo>
                    <a:pt x="6938" y="18411"/>
                    <a:pt x="7929" y="18513"/>
                    <a:pt x="9415" y="17797"/>
                  </a:cubicBezTo>
                  <a:cubicBezTo>
                    <a:pt x="10901" y="17080"/>
                    <a:pt x="12883" y="15545"/>
                    <a:pt x="14765" y="13292"/>
                  </a:cubicBezTo>
                  <a:cubicBezTo>
                    <a:pt x="16648" y="11040"/>
                    <a:pt x="18432" y="8072"/>
                    <a:pt x="19521" y="5973"/>
                  </a:cubicBezTo>
                  <a:cubicBezTo>
                    <a:pt x="20611" y="3874"/>
                    <a:pt x="21008" y="2646"/>
                    <a:pt x="21206" y="1725"/>
                  </a:cubicBezTo>
                  <a:cubicBezTo>
                    <a:pt x="21404" y="803"/>
                    <a:pt x="21404" y="189"/>
                    <a:pt x="21008" y="36"/>
                  </a:cubicBezTo>
                  <a:cubicBezTo>
                    <a:pt x="20611" y="-118"/>
                    <a:pt x="19819" y="189"/>
                    <a:pt x="18432" y="1827"/>
                  </a:cubicBezTo>
                  <a:cubicBezTo>
                    <a:pt x="17044" y="3465"/>
                    <a:pt x="15063" y="6434"/>
                    <a:pt x="13874" y="9249"/>
                  </a:cubicBezTo>
                  <a:cubicBezTo>
                    <a:pt x="12685" y="12064"/>
                    <a:pt x="12288" y="14726"/>
                    <a:pt x="12685" y="16773"/>
                  </a:cubicBezTo>
                  <a:cubicBezTo>
                    <a:pt x="13081" y="18820"/>
                    <a:pt x="14270" y="20254"/>
                    <a:pt x="15756" y="20868"/>
                  </a:cubicBezTo>
                  <a:cubicBezTo>
                    <a:pt x="17243" y="21482"/>
                    <a:pt x="19026" y="21277"/>
                    <a:pt x="20810" y="21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7607126" y="2429372"/>
              <a:ext cx="142152" cy="434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523" fill="norm" stroke="1" extrusionOk="0">
                  <a:moveTo>
                    <a:pt x="21023" y="133"/>
                  </a:moveTo>
                  <a:cubicBezTo>
                    <a:pt x="19145" y="28"/>
                    <a:pt x="17266" y="-77"/>
                    <a:pt x="15701" y="80"/>
                  </a:cubicBezTo>
                  <a:cubicBezTo>
                    <a:pt x="14136" y="238"/>
                    <a:pt x="12884" y="657"/>
                    <a:pt x="10536" y="2020"/>
                  </a:cubicBezTo>
                  <a:cubicBezTo>
                    <a:pt x="8188" y="3383"/>
                    <a:pt x="4745" y="5690"/>
                    <a:pt x="2553" y="8206"/>
                  </a:cubicBezTo>
                  <a:cubicBezTo>
                    <a:pt x="362" y="10723"/>
                    <a:pt x="-577" y="13449"/>
                    <a:pt x="362" y="15651"/>
                  </a:cubicBezTo>
                  <a:cubicBezTo>
                    <a:pt x="1301" y="17853"/>
                    <a:pt x="4119" y="19531"/>
                    <a:pt x="6466" y="20422"/>
                  </a:cubicBezTo>
                  <a:cubicBezTo>
                    <a:pt x="8814" y="21313"/>
                    <a:pt x="10693" y="21418"/>
                    <a:pt x="12571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7767336" y="2573771"/>
              <a:ext cx="178792" cy="213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398" fill="norm" stroke="1" extrusionOk="0">
                  <a:moveTo>
                    <a:pt x="14434" y="10598"/>
                  </a:moveTo>
                  <a:cubicBezTo>
                    <a:pt x="13931" y="7845"/>
                    <a:pt x="13429" y="5092"/>
                    <a:pt x="12801" y="3292"/>
                  </a:cubicBezTo>
                  <a:cubicBezTo>
                    <a:pt x="12173" y="1492"/>
                    <a:pt x="11420" y="645"/>
                    <a:pt x="10415" y="222"/>
                  </a:cubicBezTo>
                  <a:cubicBezTo>
                    <a:pt x="9410" y="-202"/>
                    <a:pt x="8155" y="-202"/>
                    <a:pt x="6396" y="1916"/>
                  </a:cubicBezTo>
                  <a:cubicBezTo>
                    <a:pt x="4638" y="4033"/>
                    <a:pt x="2378" y="8269"/>
                    <a:pt x="1122" y="11127"/>
                  </a:cubicBezTo>
                  <a:cubicBezTo>
                    <a:pt x="-134" y="13986"/>
                    <a:pt x="-385" y="15469"/>
                    <a:pt x="620" y="16527"/>
                  </a:cubicBezTo>
                  <a:cubicBezTo>
                    <a:pt x="1624" y="17586"/>
                    <a:pt x="3885" y="18222"/>
                    <a:pt x="6020" y="17798"/>
                  </a:cubicBezTo>
                  <a:cubicBezTo>
                    <a:pt x="8155" y="17374"/>
                    <a:pt x="10164" y="15892"/>
                    <a:pt x="11796" y="14092"/>
                  </a:cubicBezTo>
                  <a:cubicBezTo>
                    <a:pt x="13429" y="12292"/>
                    <a:pt x="14685" y="10174"/>
                    <a:pt x="15689" y="10704"/>
                  </a:cubicBezTo>
                  <a:cubicBezTo>
                    <a:pt x="16694" y="11233"/>
                    <a:pt x="17448" y="14410"/>
                    <a:pt x="18327" y="16633"/>
                  </a:cubicBezTo>
                  <a:cubicBezTo>
                    <a:pt x="19206" y="18857"/>
                    <a:pt x="20210" y="20127"/>
                    <a:pt x="21215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7946127" y="2587862"/>
              <a:ext cx="260351" cy="301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21358"/>
                  </a:moveTo>
                  <a:cubicBezTo>
                    <a:pt x="878" y="19858"/>
                    <a:pt x="1756" y="18358"/>
                    <a:pt x="2985" y="15808"/>
                  </a:cubicBezTo>
                  <a:cubicBezTo>
                    <a:pt x="4215" y="13258"/>
                    <a:pt x="5795" y="9658"/>
                    <a:pt x="6761" y="7108"/>
                  </a:cubicBezTo>
                  <a:cubicBezTo>
                    <a:pt x="7727" y="4558"/>
                    <a:pt x="8078" y="3058"/>
                    <a:pt x="8254" y="1858"/>
                  </a:cubicBezTo>
                  <a:cubicBezTo>
                    <a:pt x="8429" y="658"/>
                    <a:pt x="8429" y="-242"/>
                    <a:pt x="8254" y="58"/>
                  </a:cubicBezTo>
                  <a:cubicBezTo>
                    <a:pt x="8078" y="358"/>
                    <a:pt x="7727" y="1858"/>
                    <a:pt x="7463" y="4108"/>
                  </a:cubicBezTo>
                  <a:cubicBezTo>
                    <a:pt x="7200" y="6358"/>
                    <a:pt x="7024" y="9358"/>
                    <a:pt x="6937" y="11233"/>
                  </a:cubicBezTo>
                  <a:cubicBezTo>
                    <a:pt x="6849" y="13108"/>
                    <a:pt x="6849" y="13858"/>
                    <a:pt x="7200" y="14458"/>
                  </a:cubicBezTo>
                  <a:cubicBezTo>
                    <a:pt x="7551" y="15058"/>
                    <a:pt x="8254" y="15508"/>
                    <a:pt x="9044" y="15358"/>
                  </a:cubicBezTo>
                  <a:cubicBezTo>
                    <a:pt x="9834" y="15208"/>
                    <a:pt x="10712" y="14458"/>
                    <a:pt x="11941" y="12283"/>
                  </a:cubicBezTo>
                  <a:cubicBezTo>
                    <a:pt x="13171" y="10108"/>
                    <a:pt x="14751" y="6508"/>
                    <a:pt x="15629" y="4183"/>
                  </a:cubicBezTo>
                  <a:cubicBezTo>
                    <a:pt x="16507" y="1858"/>
                    <a:pt x="16683" y="808"/>
                    <a:pt x="16771" y="733"/>
                  </a:cubicBezTo>
                  <a:cubicBezTo>
                    <a:pt x="16859" y="658"/>
                    <a:pt x="16859" y="1558"/>
                    <a:pt x="17298" y="3358"/>
                  </a:cubicBezTo>
                  <a:cubicBezTo>
                    <a:pt x="17737" y="5158"/>
                    <a:pt x="18615" y="7858"/>
                    <a:pt x="19405" y="9433"/>
                  </a:cubicBezTo>
                  <a:cubicBezTo>
                    <a:pt x="20195" y="11008"/>
                    <a:pt x="20898" y="11458"/>
                    <a:pt x="21600" y="11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8314427" y="2654300"/>
              <a:ext cx="146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8381284" y="2590800"/>
              <a:ext cx="15694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400"/>
                    <a:pt x="3818" y="4800"/>
                    <a:pt x="1118" y="8400"/>
                  </a:cubicBezTo>
                  <a:cubicBezTo>
                    <a:pt x="-1582" y="12000"/>
                    <a:pt x="1118" y="168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8487994" y="2400300"/>
              <a:ext cx="124906" cy="370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493" fill="norm" stroke="1" extrusionOk="0">
                  <a:moveTo>
                    <a:pt x="11520" y="0"/>
                  </a:moveTo>
                  <a:cubicBezTo>
                    <a:pt x="10080" y="368"/>
                    <a:pt x="8640" y="736"/>
                    <a:pt x="7560" y="2270"/>
                  </a:cubicBezTo>
                  <a:cubicBezTo>
                    <a:pt x="6480" y="3805"/>
                    <a:pt x="5760" y="6505"/>
                    <a:pt x="4680" y="9082"/>
                  </a:cubicBezTo>
                  <a:cubicBezTo>
                    <a:pt x="3600" y="11659"/>
                    <a:pt x="2160" y="14114"/>
                    <a:pt x="1260" y="15709"/>
                  </a:cubicBezTo>
                  <a:cubicBezTo>
                    <a:pt x="360" y="17305"/>
                    <a:pt x="0" y="18041"/>
                    <a:pt x="0" y="18102"/>
                  </a:cubicBezTo>
                  <a:cubicBezTo>
                    <a:pt x="0" y="18164"/>
                    <a:pt x="360" y="17550"/>
                    <a:pt x="2340" y="16200"/>
                  </a:cubicBezTo>
                  <a:cubicBezTo>
                    <a:pt x="4320" y="14850"/>
                    <a:pt x="7920" y="12764"/>
                    <a:pt x="10440" y="11536"/>
                  </a:cubicBezTo>
                  <a:cubicBezTo>
                    <a:pt x="12960" y="10309"/>
                    <a:pt x="14400" y="9941"/>
                    <a:pt x="15840" y="10064"/>
                  </a:cubicBezTo>
                  <a:cubicBezTo>
                    <a:pt x="17280" y="10186"/>
                    <a:pt x="18720" y="10800"/>
                    <a:pt x="19800" y="12150"/>
                  </a:cubicBezTo>
                  <a:cubicBezTo>
                    <a:pt x="20880" y="13500"/>
                    <a:pt x="21600" y="15586"/>
                    <a:pt x="21060" y="17243"/>
                  </a:cubicBezTo>
                  <a:cubicBezTo>
                    <a:pt x="20520" y="18900"/>
                    <a:pt x="18720" y="20127"/>
                    <a:pt x="16920" y="20802"/>
                  </a:cubicBezTo>
                  <a:cubicBezTo>
                    <a:pt x="15120" y="21477"/>
                    <a:pt x="13320" y="21600"/>
                    <a:pt x="10620" y="21416"/>
                  </a:cubicBezTo>
                  <a:cubicBezTo>
                    <a:pt x="7920" y="21232"/>
                    <a:pt x="4320" y="20741"/>
                    <a:pt x="2880" y="19943"/>
                  </a:cubicBezTo>
                  <a:cubicBezTo>
                    <a:pt x="1440" y="19145"/>
                    <a:pt x="2160" y="18041"/>
                    <a:pt x="2880" y="16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8657327" y="2743200"/>
              <a:ext cx="317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8976944" y="2576193"/>
              <a:ext cx="239184" cy="142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15" fill="norm" stroke="1" extrusionOk="0">
                  <a:moveTo>
                    <a:pt x="11851" y="6663"/>
                  </a:moveTo>
                  <a:cubicBezTo>
                    <a:pt x="11660" y="5142"/>
                    <a:pt x="11469" y="3620"/>
                    <a:pt x="10513" y="2099"/>
                  </a:cubicBezTo>
                  <a:cubicBezTo>
                    <a:pt x="9558" y="578"/>
                    <a:pt x="7837" y="-943"/>
                    <a:pt x="6021" y="730"/>
                  </a:cubicBezTo>
                  <a:cubicBezTo>
                    <a:pt x="4205" y="2403"/>
                    <a:pt x="2294" y="7271"/>
                    <a:pt x="1242" y="10465"/>
                  </a:cubicBezTo>
                  <a:cubicBezTo>
                    <a:pt x="191" y="13660"/>
                    <a:pt x="0" y="15181"/>
                    <a:pt x="0" y="16854"/>
                  </a:cubicBezTo>
                  <a:cubicBezTo>
                    <a:pt x="0" y="18527"/>
                    <a:pt x="191" y="20353"/>
                    <a:pt x="1529" y="20505"/>
                  </a:cubicBezTo>
                  <a:cubicBezTo>
                    <a:pt x="2867" y="20657"/>
                    <a:pt x="5352" y="19136"/>
                    <a:pt x="7168" y="16702"/>
                  </a:cubicBezTo>
                  <a:cubicBezTo>
                    <a:pt x="8984" y="14268"/>
                    <a:pt x="10131" y="10922"/>
                    <a:pt x="10991" y="8640"/>
                  </a:cubicBezTo>
                  <a:cubicBezTo>
                    <a:pt x="11851" y="6358"/>
                    <a:pt x="12425" y="5142"/>
                    <a:pt x="12998" y="5142"/>
                  </a:cubicBezTo>
                  <a:cubicBezTo>
                    <a:pt x="13572" y="5142"/>
                    <a:pt x="14145" y="6358"/>
                    <a:pt x="14719" y="8184"/>
                  </a:cubicBezTo>
                  <a:cubicBezTo>
                    <a:pt x="15292" y="10009"/>
                    <a:pt x="15865" y="12443"/>
                    <a:pt x="17012" y="14268"/>
                  </a:cubicBezTo>
                  <a:cubicBezTo>
                    <a:pt x="18159" y="16094"/>
                    <a:pt x="19880" y="17311"/>
                    <a:pt x="21600" y="18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9146277" y="2393950"/>
              <a:ext cx="1524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57"/>
                  </a:moveTo>
                  <a:cubicBezTo>
                    <a:pt x="1200" y="1029"/>
                    <a:pt x="2400" y="0"/>
                    <a:pt x="3600" y="0"/>
                  </a:cubicBezTo>
                  <a:cubicBezTo>
                    <a:pt x="4800" y="0"/>
                    <a:pt x="6000" y="1029"/>
                    <a:pt x="6900" y="2743"/>
                  </a:cubicBezTo>
                  <a:cubicBezTo>
                    <a:pt x="7800" y="4457"/>
                    <a:pt x="8400" y="6857"/>
                    <a:pt x="7650" y="9257"/>
                  </a:cubicBezTo>
                  <a:cubicBezTo>
                    <a:pt x="6900" y="11657"/>
                    <a:pt x="4800" y="14057"/>
                    <a:pt x="3150" y="15771"/>
                  </a:cubicBezTo>
                  <a:cubicBezTo>
                    <a:pt x="1500" y="17486"/>
                    <a:pt x="300" y="18514"/>
                    <a:pt x="450" y="19371"/>
                  </a:cubicBezTo>
                  <a:cubicBezTo>
                    <a:pt x="600" y="20229"/>
                    <a:pt x="2100" y="20914"/>
                    <a:pt x="5850" y="21257"/>
                  </a:cubicBezTo>
                  <a:cubicBezTo>
                    <a:pt x="9600" y="21600"/>
                    <a:pt x="15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9351864" y="2578100"/>
              <a:ext cx="296064" cy="156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026" fill="norm" stroke="1" extrusionOk="0">
                  <a:moveTo>
                    <a:pt x="7130" y="0"/>
                  </a:moveTo>
                  <a:cubicBezTo>
                    <a:pt x="6977" y="4263"/>
                    <a:pt x="6825" y="8526"/>
                    <a:pt x="6141" y="11937"/>
                  </a:cubicBezTo>
                  <a:cubicBezTo>
                    <a:pt x="5456" y="15347"/>
                    <a:pt x="4239" y="17905"/>
                    <a:pt x="3175" y="19468"/>
                  </a:cubicBezTo>
                  <a:cubicBezTo>
                    <a:pt x="2110" y="21032"/>
                    <a:pt x="1197" y="21600"/>
                    <a:pt x="589" y="20321"/>
                  </a:cubicBezTo>
                  <a:cubicBezTo>
                    <a:pt x="-20" y="19042"/>
                    <a:pt x="-324" y="15916"/>
                    <a:pt x="513" y="12932"/>
                  </a:cubicBezTo>
                  <a:cubicBezTo>
                    <a:pt x="1349" y="9947"/>
                    <a:pt x="3327" y="7105"/>
                    <a:pt x="6977" y="6111"/>
                  </a:cubicBezTo>
                  <a:cubicBezTo>
                    <a:pt x="10628" y="5116"/>
                    <a:pt x="15952" y="5968"/>
                    <a:pt x="21276" y="6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9666977" y="2430834"/>
              <a:ext cx="158751" cy="130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6" fill="norm" stroke="1" extrusionOk="0">
                  <a:moveTo>
                    <a:pt x="0" y="2254"/>
                  </a:moveTo>
                  <a:cubicBezTo>
                    <a:pt x="1152" y="1225"/>
                    <a:pt x="2304" y="197"/>
                    <a:pt x="3600" y="25"/>
                  </a:cubicBezTo>
                  <a:cubicBezTo>
                    <a:pt x="4896" y="-146"/>
                    <a:pt x="6336" y="540"/>
                    <a:pt x="7632" y="2425"/>
                  </a:cubicBezTo>
                  <a:cubicBezTo>
                    <a:pt x="8928" y="4311"/>
                    <a:pt x="10080" y="7397"/>
                    <a:pt x="10368" y="9797"/>
                  </a:cubicBezTo>
                  <a:cubicBezTo>
                    <a:pt x="10656" y="12197"/>
                    <a:pt x="10080" y="13911"/>
                    <a:pt x="8784" y="15625"/>
                  </a:cubicBezTo>
                  <a:cubicBezTo>
                    <a:pt x="7488" y="17340"/>
                    <a:pt x="5472" y="19054"/>
                    <a:pt x="5184" y="20083"/>
                  </a:cubicBezTo>
                  <a:cubicBezTo>
                    <a:pt x="4896" y="21111"/>
                    <a:pt x="6336" y="21454"/>
                    <a:pt x="9360" y="20940"/>
                  </a:cubicBezTo>
                  <a:cubicBezTo>
                    <a:pt x="12384" y="20425"/>
                    <a:pt x="16992" y="19054"/>
                    <a:pt x="21600" y="17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9787627" y="2385155"/>
              <a:ext cx="143715" cy="464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30" fill="norm" stroke="1" extrusionOk="0">
                  <a:moveTo>
                    <a:pt x="11270" y="113"/>
                  </a:moveTo>
                  <a:cubicBezTo>
                    <a:pt x="12835" y="15"/>
                    <a:pt x="14400" y="-82"/>
                    <a:pt x="15809" y="113"/>
                  </a:cubicBezTo>
                  <a:cubicBezTo>
                    <a:pt x="17217" y="307"/>
                    <a:pt x="18470" y="794"/>
                    <a:pt x="19565" y="2399"/>
                  </a:cubicBezTo>
                  <a:cubicBezTo>
                    <a:pt x="20661" y="4004"/>
                    <a:pt x="21600" y="6729"/>
                    <a:pt x="21130" y="9502"/>
                  </a:cubicBezTo>
                  <a:cubicBezTo>
                    <a:pt x="20661" y="12275"/>
                    <a:pt x="18783" y="15096"/>
                    <a:pt x="16278" y="17140"/>
                  </a:cubicBezTo>
                  <a:cubicBezTo>
                    <a:pt x="13774" y="19183"/>
                    <a:pt x="10643" y="20448"/>
                    <a:pt x="7826" y="20983"/>
                  </a:cubicBezTo>
                  <a:cubicBezTo>
                    <a:pt x="5009" y="21518"/>
                    <a:pt x="2504" y="21323"/>
                    <a:pt x="0" y="21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7730227" y="2953279"/>
              <a:ext cx="895469" cy="81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367" fill="norm" stroke="1" extrusionOk="0">
                  <a:moveTo>
                    <a:pt x="0" y="18139"/>
                  </a:moveTo>
                  <a:cubicBezTo>
                    <a:pt x="1904" y="14816"/>
                    <a:pt x="3809" y="11493"/>
                    <a:pt x="5638" y="9000"/>
                  </a:cubicBezTo>
                  <a:cubicBezTo>
                    <a:pt x="7467" y="6508"/>
                    <a:pt x="9221" y="4847"/>
                    <a:pt x="11000" y="3462"/>
                  </a:cubicBezTo>
                  <a:cubicBezTo>
                    <a:pt x="12780" y="2077"/>
                    <a:pt x="14584" y="970"/>
                    <a:pt x="16488" y="416"/>
                  </a:cubicBezTo>
                  <a:cubicBezTo>
                    <a:pt x="18393" y="-138"/>
                    <a:pt x="20397" y="-138"/>
                    <a:pt x="20999" y="416"/>
                  </a:cubicBezTo>
                  <a:cubicBezTo>
                    <a:pt x="21600" y="970"/>
                    <a:pt x="20798" y="2077"/>
                    <a:pt x="19495" y="3739"/>
                  </a:cubicBezTo>
                  <a:cubicBezTo>
                    <a:pt x="18192" y="5400"/>
                    <a:pt x="16388" y="7616"/>
                    <a:pt x="14509" y="9277"/>
                  </a:cubicBezTo>
                  <a:cubicBezTo>
                    <a:pt x="12629" y="10939"/>
                    <a:pt x="10675" y="12047"/>
                    <a:pt x="8971" y="13431"/>
                  </a:cubicBezTo>
                  <a:cubicBezTo>
                    <a:pt x="7267" y="14816"/>
                    <a:pt x="5813" y="16477"/>
                    <a:pt x="4936" y="17308"/>
                  </a:cubicBezTo>
                  <a:cubicBezTo>
                    <a:pt x="4059" y="18139"/>
                    <a:pt x="3759" y="18139"/>
                    <a:pt x="3759" y="17862"/>
                  </a:cubicBezTo>
                  <a:cubicBezTo>
                    <a:pt x="3759" y="17585"/>
                    <a:pt x="4059" y="17031"/>
                    <a:pt x="5137" y="15647"/>
                  </a:cubicBezTo>
                  <a:cubicBezTo>
                    <a:pt x="6214" y="14262"/>
                    <a:pt x="8069" y="12047"/>
                    <a:pt x="9773" y="10662"/>
                  </a:cubicBezTo>
                  <a:cubicBezTo>
                    <a:pt x="11477" y="9277"/>
                    <a:pt x="13030" y="8724"/>
                    <a:pt x="13957" y="8447"/>
                  </a:cubicBezTo>
                  <a:cubicBezTo>
                    <a:pt x="14884" y="8170"/>
                    <a:pt x="15185" y="8170"/>
                    <a:pt x="15160" y="8724"/>
                  </a:cubicBezTo>
                  <a:cubicBezTo>
                    <a:pt x="15135" y="9277"/>
                    <a:pt x="14784" y="10385"/>
                    <a:pt x="13632" y="12324"/>
                  </a:cubicBezTo>
                  <a:cubicBezTo>
                    <a:pt x="12479" y="14262"/>
                    <a:pt x="10524" y="17031"/>
                    <a:pt x="9372" y="18693"/>
                  </a:cubicBezTo>
                  <a:cubicBezTo>
                    <a:pt x="8219" y="20354"/>
                    <a:pt x="7868" y="20908"/>
                    <a:pt x="7843" y="21185"/>
                  </a:cubicBezTo>
                  <a:cubicBezTo>
                    <a:pt x="7818" y="21462"/>
                    <a:pt x="8119" y="21462"/>
                    <a:pt x="9196" y="20908"/>
                  </a:cubicBezTo>
                  <a:cubicBezTo>
                    <a:pt x="10274" y="20354"/>
                    <a:pt x="12128" y="19247"/>
                    <a:pt x="13982" y="18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8975844" y="2896394"/>
              <a:ext cx="754634" cy="87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231" fill="norm" stroke="1" extrusionOk="0">
                  <a:moveTo>
                    <a:pt x="1242" y="7521"/>
                  </a:moveTo>
                  <a:cubicBezTo>
                    <a:pt x="2996" y="4950"/>
                    <a:pt x="4751" y="2378"/>
                    <a:pt x="6657" y="1093"/>
                  </a:cubicBezTo>
                  <a:cubicBezTo>
                    <a:pt x="8563" y="-193"/>
                    <a:pt x="10620" y="-193"/>
                    <a:pt x="12526" y="321"/>
                  </a:cubicBezTo>
                  <a:cubicBezTo>
                    <a:pt x="14432" y="836"/>
                    <a:pt x="16186" y="1864"/>
                    <a:pt x="17215" y="2636"/>
                  </a:cubicBezTo>
                  <a:cubicBezTo>
                    <a:pt x="18243" y="3407"/>
                    <a:pt x="18546" y="3921"/>
                    <a:pt x="18395" y="4693"/>
                  </a:cubicBezTo>
                  <a:cubicBezTo>
                    <a:pt x="18243" y="5464"/>
                    <a:pt x="17638" y="6493"/>
                    <a:pt x="16368" y="7521"/>
                  </a:cubicBezTo>
                  <a:cubicBezTo>
                    <a:pt x="15097" y="8550"/>
                    <a:pt x="13161" y="9578"/>
                    <a:pt x="11043" y="10864"/>
                  </a:cubicBezTo>
                  <a:cubicBezTo>
                    <a:pt x="8926" y="12150"/>
                    <a:pt x="6626" y="13693"/>
                    <a:pt x="4963" y="14978"/>
                  </a:cubicBezTo>
                  <a:cubicBezTo>
                    <a:pt x="3299" y="16264"/>
                    <a:pt x="2270" y="17293"/>
                    <a:pt x="1453" y="18321"/>
                  </a:cubicBezTo>
                  <a:cubicBezTo>
                    <a:pt x="637" y="19350"/>
                    <a:pt x="32" y="20378"/>
                    <a:pt x="1" y="20893"/>
                  </a:cubicBezTo>
                  <a:cubicBezTo>
                    <a:pt x="-29" y="21407"/>
                    <a:pt x="516" y="21407"/>
                    <a:pt x="1968" y="20378"/>
                  </a:cubicBezTo>
                  <a:cubicBezTo>
                    <a:pt x="3420" y="19350"/>
                    <a:pt x="5779" y="17293"/>
                    <a:pt x="8260" y="16007"/>
                  </a:cubicBezTo>
                  <a:cubicBezTo>
                    <a:pt x="10741" y="14721"/>
                    <a:pt x="13342" y="14207"/>
                    <a:pt x="15581" y="14464"/>
                  </a:cubicBezTo>
                  <a:cubicBezTo>
                    <a:pt x="17820" y="14721"/>
                    <a:pt x="19695" y="15750"/>
                    <a:pt x="21571" y="16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6237977" y="2965813"/>
              <a:ext cx="946151" cy="100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18823"/>
                  </a:moveTo>
                  <a:cubicBezTo>
                    <a:pt x="1595" y="16573"/>
                    <a:pt x="3189" y="14323"/>
                    <a:pt x="4881" y="12298"/>
                  </a:cubicBezTo>
                  <a:cubicBezTo>
                    <a:pt x="6572" y="10273"/>
                    <a:pt x="8360" y="8473"/>
                    <a:pt x="10293" y="6898"/>
                  </a:cubicBezTo>
                  <a:cubicBezTo>
                    <a:pt x="12226" y="5323"/>
                    <a:pt x="14303" y="3973"/>
                    <a:pt x="16430" y="3298"/>
                  </a:cubicBezTo>
                  <a:cubicBezTo>
                    <a:pt x="18556" y="2623"/>
                    <a:pt x="20730" y="2623"/>
                    <a:pt x="20899" y="3073"/>
                  </a:cubicBezTo>
                  <a:cubicBezTo>
                    <a:pt x="21068" y="3523"/>
                    <a:pt x="19232" y="4423"/>
                    <a:pt x="17372" y="5098"/>
                  </a:cubicBezTo>
                  <a:cubicBezTo>
                    <a:pt x="15511" y="5773"/>
                    <a:pt x="13627" y="6223"/>
                    <a:pt x="11766" y="6898"/>
                  </a:cubicBezTo>
                  <a:cubicBezTo>
                    <a:pt x="9906" y="7573"/>
                    <a:pt x="8070" y="8473"/>
                    <a:pt x="6741" y="8923"/>
                  </a:cubicBezTo>
                  <a:cubicBezTo>
                    <a:pt x="5412" y="9373"/>
                    <a:pt x="4591" y="9373"/>
                    <a:pt x="4059" y="9373"/>
                  </a:cubicBezTo>
                  <a:cubicBezTo>
                    <a:pt x="3528" y="9373"/>
                    <a:pt x="3286" y="9373"/>
                    <a:pt x="3334" y="8923"/>
                  </a:cubicBezTo>
                  <a:cubicBezTo>
                    <a:pt x="3383" y="8473"/>
                    <a:pt x="3721" y="7573"/>
                    <a:pt x="4687" y="6448"/>
                  </a:cubicBezTo>
                  <a:cubicBezTo>
                    <a:pt x="5654" y="5323"/>
                    <a:pt x="7248" y="3973"/>
                    <a:pt x="9036" y="2848"/>
                  </a:cubicBezTo>
                  <a:cubicBezTo>
                    <a:pt x="10824" y="1723"/>
                    <a:pt x="12805" y="823"/>
                    <a:pt x="14472" y="373"/>
                  </a:cubicBezTo>
                  <a:cubicBezTo>
                    <a:pt x="16140" y="-77"/>
                    <a:pt x="17493" y="-77"/>
                    <a:pt x="18338" y="148"/>
                  </a:cubicBezTo>
                  <a:cubicBezTo>
                    <a:pt x="19184" y="373"/>
                    <a:pt x="19522" y="823"/>
                    <a:pt x="19570" y="1498"/>
                  </a:cubicBezTo>
                  <a:cubicBezTo>
                    <a:pt x="19619" y="2173"/>
                    <a:pt x="19377" y="3073"/>
                    <a:pt x="18483" y="4198"/>
                  </a:cubicBezTo>
                  <a:cubicBezTo>
                    <a:pt x="17589" y="5323"/>
                    <a:pt x="16043" y="6673"/>
                    <a:pt x="14376" y="8023"/>
                  </a:cubicBezTo>
                  <a:cubicBezTo>
                    <a:pt x="12709" y="9373"/>
                    <a:pt x="10921" y="10723"/>
                    <a:pt x="9133" y="12298"/>
                  </a:cubicBezTo>
                  <a:cubicBezTo>
                    <a:pt x="7345" y="13873"/>
                    <a:pt x="5557" y="15673"/>
                    <a:pt x="4494" y="16573"/>
                  </a:cubicBezTo>
                  <a:cubicBezTo>
                    <a:pt x="3431" y="17473"/>
                    <a:pt x="3093" y="17473"/>
                    <a:pt x="2609" y="18148"/>
                  </a:cubicBezTo>
                  <a:cubicBezTo>
                    <a:pt x="2126" y="18823"/>
                    <a:pt x="1498" y="20173"/>
                    <a:pt x="1377" y="20848"/>
                  </a:cubicBezTo>
                  <a:cubicBezTo>
                    <a:pt x="1256" y="21523"/>
                    <a:pt x="1643" y="21523"/>
                    <a:pt x="2609" y="20623"/>
                  </a:cubicBezTo>
                  <a:cubicBezTo>
                    <a:pt x="3576" y="19723"/>
                    <a:pt x="5122" y="17923"/>
                    <a:pt x="7079" y="15898"/>
                  </a:cubicBezTo>
                  <a:cubicBezTo>
                    <a:pt x="9036" y="13873"/>
                    <a:pt x="11404" y="11623"/>
                    <a:pt x="13675" y="10273"/>
                  </a:cubicBezTo>
                  <a:cubicBezTo>
                    <a:pt x="15946" y="8923"/>
                    <a:pt x="18121" y="8473"/>
                    <a:pt x="19426" y="8248"/>
                  </a:cubicBezTo>
                  <a:cubicBezTo>
                    <a:pt x="20730" y="8023"/>
                    <a:pt x="21165" y="8023"/>
                    <a:pt x="21600" y="80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0" y="3422649"/>
              <a:ext cx="9882879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fill="norm" stroke="1" extrusionOk="0">
                  <a:moveTo>
                    <a:pt x="19" y="9257"/>
                  </a:moveTo>
                  <a:cubicBezTo>
                    <a:pt x="5" y="8376"/>
                    <a:pt x="-9" y="7494"/>
                    <a:pt x="7" y="6980"/>
                  </a:cubicBezTo>
                  <a:cubicBezTo>
                    <a:pt x="23" y="6465"/>
                    <a:pt x="70" y="6318"/>
                    <a:pt x="181" y="5878"/>
                  </a:cubicBezTo>
                  <a:cubicBezTo>
                    <a:pt x="292" y="5437"/>
                    <a:pt x="467" y="4702"/>
                    <a:pt x="631" y="4188"/>
                  </a:cubicBezTo>
                  <a:cubicBezTo>
                    <a:pt x="796" y="3673"/>
                    <a:pt x="948" y="3380"/>
                    <a:pt x="1122" y="3012"/>
                  </a:cubicBezTo>
                  <a:cubicBezTo>
                    <a:pt x="1295" y="2645"/>
                    <a:pt x="1489" y="2204"/>
                    <a:pt x="1683" y="1837"/>
                  </a:cubicBezTo>
                  <a:cubicBezTo>
                    <a:pt x="1878" y="1469"/>
                    <a:pt x="2072" y="1176"/>
                    <a:pt x="2248" y="955"/>
                  </a:cubicBezTo>
                  <a:cubicBezTo>
                    <a:pt x="2423" y="735"/>
                    <a:pt x="2581" y="588"/>
                    <a:pt x="2736" y="441"/>
                  </a:cubicBezTo>
                  <a:cubicBezTo>
                    <a:pt x="2890" y="294"/>
                    <a:pt x="3043" y="147"/>
                    <a:pt x="3214" y="73"/>
                  </a:cubicBezTo>
                  <a:cubicBezTo>
                    <a:pt x="3385" y="0"/>
                    <a:pt x="3575" y="0"/>
                    <a:pt x="3769" y="0"/>
                  </a:cubicBezTo>
                  <a:cubicBezTo>
                    <a:pt x="3963" y="0"/>
                    <a:pt x="4162" y="0"/>
                    <a:pt x="4312" y="0"/>
                  </a:cubicBezTo>
                  <a:cubicBezTo>
                    <a:pt x="4463" y="0"/>
                    <a:pt x="4564" y="0"/>
                    <a:pt x="4729" y="73"/>
                  </a:cubicBezTo>
                  <a:cubicBezTo>
                    <a:pt x="4893" y="147"/>
                    <a:pt x="5119" y="294"/>
                    <a:pt x="5286" y="367"/>
                  </a:cubicBezTo>
                  <a:cubicBezTo>
                    <a:pt x="5452" y="441"/>
                    <a:pt x="5559" y="441"/>
                    <a:pt x="5739" y="514"/>
                  </a:cubicBezTo>
                  <a:cubicBezTo>
                    <a:pt x="5919" y="588"/>
                    <a:pt x="6174" y="735"/>
                    <a:pt x="6352" y="882"/>
                  </a:cubicBezTo>
                  <a:cubicBezTo>
                    <a:pt x="6530" y="1029"/>
                    <a:pt x="6631" y="1176"/>
                    <a:pt x="6747" y="1249"/>
                  </a:cubicBezTo>
                  <a:cubicBezTo>
                    <a:pt x="6863" y="1322"/>
                    <a:pt x="6992" y="1322"/>
                    <a:pt x="7196" y="1396"/>
                  </a:cubicBezTo>
                  <a:cubicBezTo>
                    <a:pt x="7399" y="1469"/>
                    <a:pt x="7677" y="1616"/>
                    <a:pt x="7875" y="1690"/>
                  </a:cubicBezTo>
                  <a:cubicBezTo>
                    <a:pt x="8074" y="1763"/>
                    <a:pt x="8194" y="1763"/>
                    <a:pt x="8326" y="1837"/>
                  </a:cubicBezTo>
                  <a:cubicBezTo>
                    <a:pt x="8458" y="1910"/>
                    <a:pt x="8601" y="2057"/>
                    <a:pt x="8740" y="2131"/>
                  </a:cubicBezTo>
                  <a:cubicBezTo>
                    <a:pt x="8879" y="2204"/>
                    <a:pt x="9013" y="2204"/>
                    <a:pt x="9142" y="2204"/>
                  </a:cubicBezTo>
                  <a:cubicBezTo>
                    <a:pt x="9272" y="2204"/>
                    <a:pt x="9397" y="2204"/>
                    <a:pt x="9531" y="2204"/>
                  </a:cubicBezTo>
                  <a:cubicBezTo>
                    <a:pt x="9665" y="2204"/>
                    <a:pt x="9808" y="2204"/>
                    <a:pt x="9952" y="2278"/>
                  </a:cubicBezTo>
                  <a:cubicBezTo>
                    <a:pt x="10095" y="2351"/>
                    <a:pt x="10238" y="2498"/>
                    <a:pt x="10379" y="2571"/>
                  </a:cubicBezTo>
                  <a:cubicBezTo>
                    <a:pt x="10520" y="2645"/>
                    <a:pt x="10659" y="2645"/>
                    <a:pt x="10867" y="2792"/>
                  </a:cubicBezTo>
                  <a:cubicBezTo>
                    <a:pt x="11075" y="2939"/>
                    <a:pt x="11353" y="3233"/>
                    <a:pt x="11568" y="3380"/>
                  </a:cubicBezTo>
                  <a:cubicBezTo>
                    <a:pt x="11783" y="3527"/>
                    <a:pt x="11936" y="3527"/>
                    <a:pt x="12083" y="3600"/>
                  </a:cubicBezTo>
                  <a:cubicBezTo>
                    <a:pt x="12231" y="3673"/>
                    <a:pt x="12375" y="3820"/>
                    <a:pt x="12520" y="4041"/>
                  </a:cubicBezTo>
                  <a:cubicBezTo>
                    <a:pt x="12666" y="4261"/>
                    <a:pt x="12814" y="4555"/>
                    <a:pt x="12955" y="4776"/>
                  </a:cubicBezTo>
                  <a:cubicBezTo>
                    <a:pt x="13096" y="4996"/>
                    <a:pt x="13230" y="5143"/>
                    <a:pt x="13374" y="5290"/>
                  </a:cubicBezTo>
                  <a:cubicBezTo>
                    <a:pt x="13517" y="5437"/>
                    <a:pt x="13670" y="5584"/>
                    <a:pt x="13818" y="5804"/>
                  </a:cubicBezTo>
                  <a:cubicBezTo>
                    <a:pt x="13966" y="6024"/>
                    <a:pt x="14109" y="6318"/>
                    <a:pt x="14255" y="6612"/>
                  </a:cubicBezTo>
                  <a:cubicBezTo>
                    <a:pt x="14400" y="6906"/>
                    <a:pt x="14548" y="7200"/>
                    <a:pt x="14689" y="7494"/>
                  </a:cubicBezTo>
                  <a:cubicBezTo>
                    <a:pt x="14830" y="7788"/>
                    <a:pt x="14964" y="8082"/>
                    <a:pt x="15105" y="8376"/>
                  </a:cubicBezTo>
                  <a:cubicBezTo>
                    <a:pt x="15246" y="8669"/>
                    <a:pt x="15394" y="8963"/>
                    <a:pt x="15609" y="9331"/>
                  </a:cubicBezTo>
                  <a:cubicBezTo>
                    <a:pt x="15825" y="9698"/>
                    <a:pt x="16107" y="10139"/>
                    <a:pt x="16310" y="10506"/>
                  </a:cubicBezTo>
                  <a:cubicBezTo>
                    <a:pt x="16514" y="10873"/>
                    <a:pt x="16638" y="11167"/>
                    <a:pt x="16773" y="11388"/>
                  </a:cubicBezTo>
                  <a:cubicBezTo>
                    <a:pt x="16907" y="11608"/>
                    <a:pt x="17050" y="11755"/>
                    <a:pt x="17186" y="11976"/>
                  </a:cubicBezTo>
                  <a:cubicBezTo>
                    <a:pt x="17323" y="12196"/>
                    <a:pt x="17452" y="12490"/>
                    <a:pt x="17579" y="12784"/>
                  </a:cubicBezTo>
                  <a:cubicBezTo>
                    <a:pt x="17707" y="13078"/>
                    <a:pt x="17831" y="13371"/>
                    <a:pt x="17945" y="13592"/>
                  </a:cubicBezTo>
                  <a:cubicBezTo>
                    <a:pt x="18058" y="13812"/>
                    <a:pt x="18160" y="13959"/>
                    <a:pt x="18278" y="14106"/>
                  </a:cubicBezTo>
                  <a:cubicBezTo>
                    <a:pt x="18396" y="14253"/>
                    <a:pt x="18530" y="14400"/>
                    <a:pt x="18701" y="14694"/>
                  </a:cubicBezTo>
                  <a:cubicBezTo>
                    <a:pt x="18872" y="14988"/>
                    <a:pt x="19080" y="15429"/>
                    <a:pt x="19327" y="15943"/>
                  </a:cubicBezTo>
                  <a:cubicBezTo>
                    <a:pt x="19575" y="16457"/>
                    <a:pt x="19862" y="17045"/>
                    <a:pt x="20083" y="17486"/>
                  </a:cubicBezTo>
                  <a:cubicBezTo>
                    <a:pt x="20305" y="17927"/>
                    <a:pt x="20463" y="18220"/>
                    <a:pt x="20673" y="18735"/>
                  </a:cubicBezTo>
                  <a:cubicBezTo>
                    <a:pt x="20883" y="19249"/>
                    <a:pt x="21147" y="19984"/>
                    <a:pt x="21309" y="20498"/>
                  </a:cubicBezTo>
                  <a:cubicBezTo>
                    <a:pt x="21471" y="21012"/>
                    <a:pt x="21531" y="21306"/>
                    <a:pt x="2159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827777" y="3987800"/>
              <a:ext cx="323851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1636"/>
                    <a:pt x="4235" y="3273"/>
                    <a:pt x="6494" y="5836"/>
                  </a:cubicBezTo>
                  <a:cubicBezTo>
                    <a:pt x="8753" y="8400"/>
                    <a:pt x="11153" y="11891"/>
                    <a:pt x="13694" y="14673"/>
                  </a:cubicBezTo>
                  <a:cubicBezTo>
                    <a:pt x="16235" y="17455"/>
                    <a:pt x="18918" y="195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884927" y="3967550"/>
              <a:ext cx="330201" cy="483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9" fill="norm" stroke="1" extrusionOk="0">
                  <a:moveTo>
                    <a:pt x="21600" y="619"/>
                  </a:moveTo>
                  <a:cubicBezTo>
                    <a:pt x="21046" y="336"/>
                    <a:pt x="20492" y="53"/>
                    <a:pt x="19869" y="6"/>
                  </a:cubicBezTo>
                  <a:cubicBezTo>
                    <a:pt x="19246" y="-41"/>
                    <a:pt x="18554" y="148"/>
                    <a:pt x="16892" y="1610"/>
                  </a:cubicBezTo>
                  <a:cubicBezTo>
                    <a:pt x="15231" y="3072"/>
                    <a:pt x="12600" y="5807"/>
                    <a:pt x="10315" y="8259"/>
                  </a:cubicBezTo>
                  <a:cubicBezTo>
                    <a:pt x="8031" y="10712"/>
                    <a:pt x="6092" y="12881"/>
                    <a:pt x="4431" y="15051"/>
                  </a:cubicBezTo>
                  <a:cubicBezTo>
                    <a:pt x="2769" y="17220"/>
                    <a:pt x="1385" y="19390"/>
                    <a:pt x="0" y="215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1268480" y="4140199"/>
              <a:ext cx="391148" cy="154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77" fill="norm" stroke="1" extrusionOk="0">
                  <a:moveTo>
                    <a:pt x="3692" y="20141"/>
                  </a:moveTo>
                  <a:cubicBezTo>
                    <a:pt x="3112" y="20432"/>
                    <a:pt x="2531" y="20724"/>
                    <a:pt x="1892" y="21016"/>
                  </a:cubicBezTo>
                  <a:cubicBezTo>
                    <a:pt x="1254" y="21308"/>
                    <a:pt x="557" y="21600"/>
                    <a:pt x="208" y="20432"/>
                  </a:cubicBezTo>
                  <a:cubicBezTo>
                    <a:pt x="-140" y="19265"/>
                    <a:pt x="-140" y="16638"/>
                    <a:pt x="905" y="13427"/>
                  </a:cubicBezTo>
                  <a:cubicBezTo>
                    <a:pt x="1950" y="10216"/>
                    <a:pt x="4041" y="6422"/>
                    <a:pt x="6073" y="5400"/>
                  </a:cubicBezTo>
                  <a:cubicBezTo>
                    <a:pt x="8105" y="4378"/>
                    <a:pt x="10079" y="6130"/>
                    <a:pt x="11763" y="8173"/>
                  </a:cubicBezTo>
                  <a:cubicBezTo>
                    <a:pt x="13447" y="10216"/>
                    <a:pt x="14841" y="12551"/>
                    <a:pt x="16176" y="13281"/>
                  </a:cubicBezTo>
                  <a:cubicBezTo>
                    <a:pt x="17512" y="14011"/>
                    <a:pt x="18789" y="13135"/>
                    <a:pt x="19660" y="10654"/>
                  </a:cubicBezTo>
                  <a:cubicBezTo>
                    <a:pt x="20531" y="8173"/>
                    <a:pt x="20995" y="4086"/>
                    <a:pt x="2146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1834993" y="3891520"/>
              <a:ext cx="243735" cy="474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12" fill="norm" stroke="1" extrusionOk="0">
                  <a:moveTo>
                    <a:pt x="21442" y="2053"/>
                  </a:moveTo>
                  <a:cubicBezTo>
                    <a:pt x="21442" y="1289"/>
                    <a:pt x="21442" y="524"/>
                    <a:pt x="20883" y="190"/>
                  </a:cubicBezTo>
                  <a:cubicBezTo>
                    <a:pt x="20325" y="-145"/>
                    <a:pt x="19208" y="-49"/>
                    <a:pt x="16414" y="572"/>
                  </a:cubicBezTo>
                  <a:cubicBezTo>
                    <a:pt x="13621" y="1193"/>
                    <a:pt x="9152" y="2340"/>
                    <a:pt x="6173" y="3248"/>
                  </a:cubicBezTo>
                  <a:cubicBezTo>
                    <a:pt x="3194" y="4156"/>
                    <a:pt x="1704" y="4825"/>
                    <a:pt x="866" y="6689"/>
                  </a:cubicBezTo>
                  <a:cubicBezTo>
                    <a:pt x="28" y="8552"/>
                    <a:pt x="-158" y="11611"/>
                    <a:pt x="121" y="14096"/>
                  </a:cubicBezTo>
                  <a:cubicBezTo>
                    <a:pt x="401" y="16581"/>
                    <a:pt x="1145" y="18492"/>
                    <a:pt x="3101" y="19687"/>
                  </a:cubicBezTo>
                  <a:cubicBezTo>
                    <a:pt x="5056" y="20882"/>
                    <a:pt x="8221" y="21359"/>
                    <a:pt x="10363" y="21407"/>
                  </a:cubicBezTo>
                  <a:cubicBezTo>
                    <a:pt x="12504" y="21455"/>
                    <a:pt x="13621" y="21073"/>
                    <a:pt x="14739" y="206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1786627" y="4222749"/>
              <a:ext cx="241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2072377" y="4127500"/>
              <a:ext cx="1206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4645"/>
                    <a:pt x="8337" y="9290"/>
                    <a:pt x="11937" y="12890"/>
                  </a:cubicBezTo>
                  <a:cubicBezTo>
                    <a:pt x="15537" y="16490"/>
                    <a:pt x="18568" y="190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2085077" y="4173927"/>
              <a:ext cx="152401" cy="220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21600" y="421"/>
                  </a:moveTo>
                  <a:cubicBezTo>
                    <a:pt x="20100" y="14"/>
                    <a:pt x="18600" y="-394"/>
                    <a:pt x="16350" y="727"/>
                  </a:cubicBezTo>
                  <a:cubicBezTo>
                    <a:pt x="14100" y="1848"/>
                    <a:pt x="11100" y="4497"/>
                    <a:pt x="8250" y="8164"/>
                  </a:cubicBezTo>
                  <a:cubicBezTo>
                    <a:pt x="5400" y="11832"/>
                    <a:pt x="2700" y="16519"/>
                    <a:pt x="0" y="212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2286549" y="4141379"/>
              <a:ext cx="190555" cy="438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494" fill="norm" stroke="1" extrusionOk="0">
                  <a:moveTo>
                    <a:pt x="5067" y="4927"/>
                  </a:moveTo>
                  <a:cubicBezTo>
                    <a:pt x="4835" y="8665"/>
                    <a:pt x="4602" y="12404"/>
                    <a:pt x="4022" y="15000"/>
                  </a:cubicBezTo>
                  <a:cubicBezTo>
                    <a:pt x="3441" y="17596"/>
                    <a:pt x="2512" y="19050"/>
                    <a:pt x="1815" y="20036"/>
                  </a:cubicBezTo>
                  <a:cubicBezTo>
                    <a:pt x="1119" y="21023"/>
                    <a:pt x="654" y="21542"/>
                    <a:pt x="306" y="21490"/>
                  </a:cubicBezTo>
                  <a:cubicBezTo>
                    <a:pt x="-43" y="21438"/>
                    <a:pt x="-275" y="20815"/>
                    <a:pt x="654" y="18686"/>
                  </a:cubicBezTo>
                  <a:cubicBezTo>
                    <a:pt x="1583" y="16557"/>
                    <a:pt x="3673" y="12923"/>
                    <a:pt x="6228" y="9755"/>
                  </a:cubicBezTo>
                  <a:cubicBezTo>
                    <a:pt x="8783" y="6588"/>
                    <a:pt x="11802" y="3888"/>
                    <a:pt x="13660" y="2330"/>
                  </a:cubicBezTo>
                  <a:cubicBezTo>
                    <a:pt x="15519" y="773"/>
                    <a:pt x="16215" y="357"/>
                    <a:pt x="17144" y="150"/>
                  </a:cubicBezTo>
                  <a:cubicBezTo>
                    <a:pt x="18073" y="-58"/>
                    <a:pt x="19235" y="-58"/>
                    <a:pt x="20048" y="202"/>
                  </a:cubicBezTo>
                  <a:cubicBezTo>
                    <a:pt x="20860" y="461"/>
                    <a:pt x="21325" y="980"/>
                    <a:pt x="20396" y="2538"/>
                  </a:cubicBezTo>
                  <a:cubicBezTo>
                    <a:pt x="19467" y="4096"/>
                    <a:pt x="17144" y="6692"/>
                    <a:pt x="14357" y="8405"/>
                  </a:cubicBezTo>
                  <a:cubicBezTo>
                    <a:pt x="11570" y="10119"/>
                    <a:pt x="8319" y="10950"/>
                    <a:pt x="6344" y="11313"/>
                  </a:cubicBezTo>
                  <a:cubicBezTo>
                    <a:pt x="4370" y="11677"/>
                    <a:pt x="3673" y="11573"/>
                    <a:pt x="2977" y="114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2589150" y="3961968"/>
              <a:ext cx="184173" cy="451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420" fill="norm" stroke="1" extrusionOk="0">
                  <a:moveTo>
                    <a:pt x="20605" y="1528"/>
                  </a:moveTo>
                  <a:cubicBezTo>
                    <a:pt x="20845" y="1026"/>
                    <a:pt x="21085" y="523"/>
                    <a:pt x="20605" y="222"/>
                  </a:cubicBezTo>
                  <a:cubicBezTo>
                    <a:pt x="20125" y="-80"/>
                    <a:pt x="18925" y="-180"/>
                    <a:pt x="16165" y="624"/>
                  </a:cubicBezTo>
                  <a:cubicBezTo>
                    <a:pt x="13405" y="1427"/>
                    <a:pt x="9085" y="3135"/>
                    <a:pt x="5605" y="5295"/>
                  </a:cubicBezTo>
                  <a:cubicBezTo>
                    <a:pt x="2125" y="7455"/>
                    <a:pt x="-515" y="10067"/>
                    <a:pt x="85" y="12730"/>
                  </a:cubicBezTo>
                  <a:cubicBezTo>
                    <a:pt x="685" y="15392"/>
                    <a:pt x="4525" y="18105"/>
                    <a:pt x="7285" y="19561"/>
                  </a:cubicBezTo>
                  <a:cubicBezTo>
                    <a:pt x="10045" y="21018"/>
                    <a:pt x="11725" y="21219"/>
                    <a:pt x="13405" y="214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2868144" y="4009294"/>
              <a:ext cx="226584" cy="308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286" fill="norm" stroke="1" extrusionOk="0">
                  <a:moveTo>
                    <a:pt x="3409" y="7713"/>
                  </a:moveTo>
                  <a:cubicBezTo>
                    <a:pt x="2209" y="7421"/>
                    <a:pt x="1009" y="7129"/>
                    <a:pt x="409" y="6472"/>
                  </a:cubicBezTo>
                  <a:cubicBezTo>
                    <a:pt x="-191" y="5816"/>
                    <a:pt x="-191" y="4794"/>
                    <a:pt x="809" y="3554"/>
                  </a:cubicBezTo>
                  <a:cubicBezTo>
                    <a:pt x="1809" y="2313"/>
                    <a:pt x="3809" y="854"/>
                    <a:pt x="5909" y="270"/>
                  </a:cubicBezTo>
                  <a:cubicBezTo>
                    <a:pt x="8009" y="-314"/>
                    <a:pt x="10209" y="-22"/>
                    <a:pt x="12609" y="1875"/>
                  </a:cubicBezTo>
                  <a:cubicBezTo>
                    <a:pt x="15009" y="3772"/>
                    <a:pt x="17609" y="7275"/>
                    <a:pt x="19109" y="10778"/>
                  </a:cubicBezTo>
                  <a:cubicBezTo>
                    <a:pt x="20609" y="14281"/>
                    <a:pt x="21009" y="17783"/>
                    <a:pt x="21409" y="212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2876310" y="4161640"/>
              <a:ext cx="231118" cy="23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86" fill="norm" stroke="1" extrusionOk="0">
                  <a:moveTo>
                    <a:pt x="21441" y="2628"/>
                  </a:moveTo>
                  <a:cubicBezTo>
                    <a:pt x="20263" y="1681"/>
                    <a:pt x="19085" y="733"/>
                    <a:pt x="17906" y="260"/>
                  </a:cubicBezTo>
                  <a:cubicBezTo>
                    <a:pt x="16728" y="-214"/>
                    <a:pt x="15550" y="-214"/>
                    <a:pt x="13096" y="1775"/>
                  </a:cubicBezTo>
                  <a:cubicBezTo>
                    <a:pt x="10641" y="3765"/>
                    <a:pt x="6910" y="7744"/>
                    <a:pt x="4554" y="10586"/>
                  </a:cubicBezTo>
                  <a:cubicBezTo>
                    <a:pt x="2197" y="13428"/>
                    <a:pt x="1216" y="15133"/>
                    <a:pt x="626" y="16460"/>
                  </a:cubicBezTo>
                  <a:cubicBezTo>
                    <a:pt x="37" y="17786"/>
                    <a:pt x="-159" y="18733"/>
                    <a:pt x="136" y="19491"/>
                  </a:cubicBezTo>
                  <a:cubicBezTo>
                    <a:pt x="430" y="20249"/>
                    <a:pt x="1216" y="20818"/>
                    <a:pt x="2001" y="213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3164577" y="3898899"/>
              <a:ext cx="186295" cy="6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600" fill="norm" stroke="1" extrusionOk="0">
                  <a:moveTo>
                    <a:pt x="12105" y="0"/>
                  </a:moveTo>
                  <a:cubicBezTo>
                    <a:pt x="14479" y="2004"/>
                    <a:pt x="16853" y="4008"/>
                    <a:pt x="18633" y="6087"/>
                  </a:cubicBezTo>
                  <a:cubicBezTo>
                    <a:pt x="20413" y="8165"/>
                    <a:pt x="21600" y="10318"/>
                    <a:pt x="20413" y="12470"/>
                  </a:cubicBezTo>
                  <a:cubicBezTo>
                    <a:pt x="19226" y="14623"/>
                    <a:pt x="15666" y="16775"/>
                    <a:pt x="11868" y="18297"/>
                  </a:cubicBezTo>
                  <a:cubicBezTo>
                    <a:pt x="8070" y="19819"/>
                    <a:pt x="4035" y="207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6206227" y="4032250"/>
              <a:ext cx="2095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09" y="6039"/>
                    <a:pt x="7418" y="12077"/>
                    <a:pt x="11018" y="15677"/>
                  </a:cubicBezTo>
                  <a:cubicBezTo>
                    <a:pt x="14618" y="19277"/>
                    <a:pt x="18109" y="20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6299672" y="4064000"/>
              <a:ext cx="217706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600" fill="norm" stroke="1" extrusionOk="0">
                  <a:moveTo>
                    <a:pt x="21362" y="0"/>
                  </a:moveTo>
                  <a:cubicBezTo>
                    <a:pt x="20324" y="0"/>
                    <a:pt x="19285" y="0"/>
                    <a:pt x="18247" y="568"/>
                  </a:cubicBezTo>
                  <a:cubicBezTo>
                    <a:pt x="17208" y="1137"/>
                    <a:pt x="16170" y="2274"/>
                    <a:pt x="14093" y="4263"/>
                  </a:cubicBezTo>
                  <a:cubicBezTo>
                    <a:pt x="12016" y="6253"/>
                    <a:pt x="8900" y="9095"/>
                    <a:pt x="6304" y="11842"/>
                  </a:cubicBezTo>
                  <a:cubicBezTo>
                    <a:pt x="3708" y="14589"/>
                    <a:pt x="1631" y="17242"/>
                    <a:pt x="697" y="18853"/>
                  </a:cubicBezTo>
                  <a:cubicBezTo>
                    <a:pt x="-238" y="20463"/>
                    <a:pt x="-30" y="21032"/>
                    <a:pt x="17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6606277" y="4301843"/>
              <a:ext cx="1905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520" y="11375"/>
                    <a:pt x="11040" y="2735"/>
                    <a:pt x="14640" y="575"/>
                  </a:cubicBezTo>
                  <a:cubicBezTo>
                    <a:pt x="18240" y="-1585"/>
                    <a:pt x="1992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6638027" y="4432300"/>
              <a:ext cx="1841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7298427" y="4141901"/>
              <a:ext cx="260351" cy="353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668"/>
                  </a:moveTo>
                  <a:cubicBezTo>
                    <a:pt x="702" y="283"/>
                    <a:pt x="1405" y="-103"/>
                    <a:pt x="2020" y="26"/>
                  </a:cubicBezTo>
                  <a:cubicBezTo>
                    <a:pt x="2634" y="154"/>
                    <a:pt x="3161" y="797"/>
                    <a:pt x="5005" y="3111"/>
                  </a:cubicBezTo>
                  <a:cubicBezTo>
                    <a:pt x="6849" y="5426"/>
                    <a:pt x="10010" y="9411"/>
                    <a:pt x="12995" y="12754"/>
                  </a:cubicBezTo>
                  <a:cubicBezTo>
                    <a:pt x="15980" y="16097"/>
                    <a:pt x="18790" y="18797"/>
                    <a:pt x="21600" y="214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7317477" y="4108450"/>
              <a:ext cx="279401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73" y="1418"/>
                    <a:pt x="17345" y="2836"/>
                    <a:pt x="14891" y="5291"/>
                  </a:cubicBezTo>
                  <a:cubicBezTo>
                    <a:pt x="12436" y="7745"/>
                    <a:pt x="9655" y="11236"/>
                    <a:pt x="7118" y="14127"/>
                  </a:cubicBezTo>
                  <a:cubicBezTo>
                    <a:pt x="4582" y="17018"/>
                    <a:pt x="2291" y="19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7685777" y="4298950"/>
              <a:ext cx="2794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5300"/>
                    <a:pt x="5236" y="9000"/>
                    <a:pt x="8836" y="5400"/>
                  </a:cubicBezTo>
                  <a:cubicBezTo>
                    <a:pt x="12436" y="1800"/>
                    <a:pt x="17018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7827594" y="4203699"/>
              <a:ext cx="1693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009"/>
                    <a:pt x="0" y="4019"/>
                    <a:pt x="0" y="7619"/>
                  </a:cubicBezTo>
                  <a:cubicBezTo>
                    <a:pt x="0" y="11219"/>
                    <a:pt x="10800" y="164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8093120" y="4132050"/>
              <a:ext cx="335608" cy="312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33" fill="norm" stroke="1" extrusionOk="0">
                  <a:moveTo>
                    <a:pt x="755" y="3602"/>
                  </a:moveTo>
                  <a:cubicBezTo>
                    <a:pt x="348" y="3022"/>
                    <a:pt x="-60" y="2442"/>
                    <a:pt x="8" y="1863"/>
                  </a:cubicBezTo>
                  <a:cubicBezTo>
                    <a:pt x="76" y="1283"/>
                    <a:pt x="619" y="703"/>
                    <a:pt x="2114" y="340"/>
                  </a:cubicBezTo>
                  <a:cubicBezTo>
                    <a:pt x="3608" y="-22"/>
                    <a:pt x="6053" y="-167"/>
                    <a:pt x="8023" y="268"/>
                  </a:cubicBezTo>
                  <a:cubicBezTo>
                    <a:pt x="9993" y="703"/>
                    <a:pt x="11487" y="1718"/>
                    <a:pt x="12302" y="3167"/>
                  </a:cubicBezTo>
                  <a:cubicBezTo>
                    <a:pt x="13117" y="4617"/>
                    <a:pt x="13253" y="6501"/>
                    <a:pt x="12234" y="9038"/>
                  </a:cubicBezTo>
                  <a:cubicBezTo>
                    <a:pt x="11215" y="11575"/>
                    <a:pt x="9042" y="14765"/>
                    <a:pt x="7683" y="16649"/>
                  </a:cubicBezTo>
                  <a:cubicBezTo>
                    <a:pt x="6325" y="18534"/>
                    <a:pt x="5782" y="19114"/>
                    <a:pt x="5782" y="19621"/>
                  </a:cubicBezTo>
                  <a:cubicBezTo>
                    <a:pt x="5782" y="20128"/>
                    <a:pt x="6325" y="20563"/>
                    <a:pt x="9042" y="20853"/>
                  </a:cubicBezTo>
                  <a:cubicBezTo>
                    <a:pt x="11759" y="21143"/>
                    <a:pt x="16649" y="21288"/>
                    <a:pt x="21540" y="214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7" name="Drawing"/>
          <p:cNvGrpSpPr/>
          <p:nvPr/>
        </p:nvGrpSpPr>
        <p:grpSpPr>
          <a:xfrm>
            <a:off x="927100" y="1381037"/>
            <a:ext cx="10439401" cy="6372313"/>
            <a:chOff x="0" y="0"/>
            <a:chExt cx="10439400" cy="6372312"/>
          </a:xfrm>
        </p:grpSpPr>
        <p:sp>
          <p:nvSpPr>
            <p:cNvPr id="455" name="Line"/>
            <p:cNvSpPr/>
            <p:nvPr/>
          </p:nvSpPr>
          <p:spPr>
            <a:xfrm>
              <a:off x="1304109" y="0"/>
              <a:ext cx="181791" cy="550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40" fill="norm" stroke="1" extrusionOk="0">
                  <a:moveTo>
                    <a:pt x="13875" y="17687"/>
                  </a:moveTo>
                  <a:cubicBezTo>
                    <a:pt x="13378" y="17110"/>
                    <a:pt x="12882" y="16533"/>
                    <a:pt x="11516" y="16121"/>
                  </a:cubicBezTo>
                  <a:cubicBezTo>
                    <a:pt x="10151" y="15709"/>
                    <a:pt x="7916" y="15461"/>
                    <a:pt x="5806" y="15915"/>
                  </a:cubicBezTo>
                  <a:cubicBezTo>
                    <a:pt x="3695" y="16368"/>
                    <a:pt x="1709" y="17522"/>
                    <a:pt x="716" y="18470"/>
                  </a:cubicBezTo>
                  <a:cubicBezTo>
                    <a:pt x="-277" y="19418"/>
                    <a:pt x="-277" y="20160"/>
                    <a:pt x="964" y="20696"/>
                  </a:cubicBezTo>
                  <a:cubicBezTo>
                    <a:pt x="2206" y="21232"/>
                    <a:pt x="4689" y="21562"/>
                    <a:pt x="6799" y="21397"/>
                  </a:cubicBezTo>
                  <a:cubicBezTo>
                    <a:pt x="8909" y="21232"/>
                    <a:pt x="10647" y="20573"/>
                    <a:pt x="12137" y="19254"/>
                  </a:cubicBezTo>
                  <a:cubicBezTo>
                    <a:pt x="13626" y="17935"/>
                    <a:pt x="14868" y="15956"/>
                    <a:pt x="15861" y="13400"/>
                  </a:cubicBezTo>
                  <a:cubicBezTo>
                    <a:pt x="16854" y="10844"/>
                    <a:pt x="17599" y="7712"/>
                    <a:pt x="17723" y="5486"/>
                  </a:cubicBezTo>
                  <a:cubicBezTo>
                    <a:pt x="17847" y="3260"/>
                    <a:pt x="17351" y="1941"/>
                    <a:pt x="16606" y="1116"/>
                  </a:cubicBezTo>
                  <a:cubicBezTo>
                    <a:pt x="15861" y="292"/>
                    <a:pt x="14868" y="-38"/>
                    <a:pt x="13875" y="3"/>
                  </a:cubicBezTo>
                  <a:cubicBezTo>
                    <a:pt x="12882" y="44"/>
                    <a:pt x="11889" y="457"/>
                    <a:pt x="11020" y="2023"/>
                  </a:cubicBezTo>
                  <a:cubicBezTo>
                    <a:pt x="10151" y="3589"/>
                    <a:pt x="9406" y="6310"/>
                    <a:pt x="9530" y="8825"/>
                  </a:cubicBezTo>
                  <a:cubicBezTo>
                    <a:pt x="9654" y="11339"/>
                    <a:pt x="10647" y="13647"/>
                    <a:pt x="12013" y="15379"/>
                  </a:cubicBezTo>
                  <a:cubicBezTo>
                    <a:pt x="13378" y="17110"/>
                    <a:pt x="15116" y="18264"/>
                    <a:pt x="16730" y="18841"/>
                  </a:cubicBezTo>
                  <a:cubicBezTo>
                    <a:pt x="18344" y="19418"/>
                    <a:pt x="19833" y="19418"/>
                    <a:pt x="21323" y="19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1231900" y="695412"/>
              <a:ext cx="4635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55" y="19029"/>
                    <a:pt x="6510" y="16457"/>
                    <a:pt x="10110" y="12857"/>
                  </a:cubicBezTo>
                  <a:cubicBezTo>
                    <a:pt x="13710" y="9257"/>
                    <a:pt x="17655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1327655" y="852486"/>
              <a:ext cx="177295" cy="472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13" fill="norm" stroke="1" extrusionOk="0">
                  <a:moveTo>
                    <a:pt x="15368" y="14476"/>
                  </a:moveTo>
                  <a:cubicBezTo>
                    <a:pt x="14082" y="14188"/>
                    <a:pt x="12796" y="13900"/>
                    <a:pt x="11125" y="13564"/>
                  </a:cubicBezTo>
                  <a:cubicBezTo>
                    <a:pt x="9453" y="13228"/>
                    <a:pt x="7396" y="12844"/>
                    <a:pt x="5596" y="13324"/>
                  </a:cubicBezTo>
                  <a:cubicBezTo>
                    <a:pt x="3796" y="13804"/>
                    <a:pt x="2253" y="15148"/>
                    <a:pt x="1353" y="16300"/>
                  </a:cubicBezTo>
                  <a:cubicBezTo>
                    <a:pt x="453" y="17452"/>
                    <a:pt x="196" y="18412"/>
                    <a:pt x="68" y="19180"/>
                  </a:cubicBezTo>
                  <a:cubicBezTo>
                    <a:pt x="-61" y="19948"/>
                    <a:pt x="-61" y="20524"/>
                    <a:pt x="582" y="20908"/>
                  </a:cubicBezTo>
                  <a:cubicBezTo>
                    <a:pt x="1225" y="21292"/>
                    <a:pt x="2510" y="21484"/>
                    <a:pt x="3668" y="21388"/>
                  </a:cubicBezTo>
                  <a:cubicBezTo>
                    <a:pt x="4825" y="21292"/>
                    <a:pt x="5853" y="20908"/>
                    <a:pt x="7525" y="19276"/>
                  </a:cubicBezTo>
                  <a:cubicBezTo>
                    <a:pt x="9196" y="17644"/>
                    <a:pt x="11510" y="14764"/>
                    <a:pt x="13182" y="11596"/>
                  </a:cubicBezTo>
                  <a:cubicBezTo>
                    <a:pt x="14853" y="8428"/>
                    <a:pt x="15882" y="4972"/>
                    <a:pt x="16268" y="2908"/>
                  </a:cubicBezTo>
                  <a:cubicBezTo>
                    <a:pt x="16653" y="844"/>
                    <a:pt x="16396" y="172"/>
                    <a:pt x="15753" y="28"/>
                  </a:cubicBezTo>
                  <a:cubicBezTo>
                    <a:pt x="15110" y="-116"/>
                    <a:pt x="14082" y="268"/>
                    <a:pt x="13053" y="1804"/>
                  </a:cubicBezTo>
                  <a:cubicBezTo>
                    <a:pt x="12025" y="3340"/>
                    <a:pt x="10996" y="6028"/>
                    <a:pt x="10996" y="8572"/>
                  </a:cubicBezTo>
                  <a:cubicBezTo>
                    <a:pt x="10996" y="11116"/>
                    <a:pt x="12025" y="13516"/>
                    <a:pt x="12925" y="14956"/>
                  </a:cubicBezTo>
                  <a:cubicBezTo>
                    <a:pt x="13825" y="16396"/>
                    <a:pt x="14596" y="16876"/>
                    <a:pt x="16010" y="17116"/>
                  </a:cubicBezTo>
                  <a:cubicBezTo>
                    <a:pt x="17425" y="17356"/>
                    <a:pt x="19482" y="17356"/>
                    <a:pt x="21539" y="17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1582309" y="962112"/>
              <a:ext cx="284591" cy="251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05" fill="norm" stroke="1" extrusionOk="0">
                  <a:moveTo>
                    <a:pt x="16232" y="0"/>
                  </a:moveTo>
                  <a:cubicBezTo>
                    <a:pt x="15432" y="1620"/>
                    <a:pt x="14632" y="3240"/>
                    <a:pt x="13592" y="6210"/>
                  </a:cubicBezTo>
                  <a:cubicBezTo>
                    <a:pt x="12552" y="9180"/>
                    <a:pt x="11272" y="13500"/>
                    <a:pt x="9912" y="16290"/>
                  </a:cubicBezTo>
                  <a:cubicBezTo>
                    <a:pt x="8552" y="19080"/>
                    <a:pt x="7112" y="20340"/>
                    <a:pt x="5992" y="20970"/>
                  </a:cubicBezTo>
                  <a:cubicBezTo>
                    <a:pt x="4872" y="21600"/>
                    <a:pt x="4072" y="21600"/>
                    <a:pt x="3112" y="20610"/>
                  </a:cubicBezTo>
                  <a:cubicBezTo>
                    <a:pt x="2152" y="19620"/>
                    <a:pt x="1032" y="17640"/>
                    <a:pt x="472" y="15930"/>
                  </a:cubicBezTo>
                  <a:cubicBezTo>
                    <a:pt x="-88" y="14220"/>
                    <a:pt x="-88" y="12780"/>
                    <a:pt x="152" y="11700"/>
                  </a:cubicBezTo>
                  <a:cubicBezTo>
                    <a:pt x="392" y="10620"/>
                    <a:pt x="872" y="9900"/>
                    <a:pt x="1592" y="9540"/>
                  </a:cubicBezTo>
                  <a:cubicBezTo>
                    <a:pt x="2312" y="9180"/>
                    <a:pt x="3272" y="9180"/>
                    <a:pt x="5592" y="10170"/>
                  </a:cubicBezTo>
                  <a:cubicBezTo>
                    <a:pt x="7912" y="11160"/>
                    <a:pt x="11592" y="13140"/>
                    <a:pt x="14472" y="14400"/>
                  </a:cubicBezTo>
                  <a:cubicBezTo>
                    <a:pt x="17352" y="15660"/>
                    <a:pt x="19432" y="16200"/>
                    <a:pt x="21512" y="16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2182283" y="371562"/>
              <a:ext cx="21167" cy="429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21600" y="0"/>
                  </a:moveTo>
                  <a:cubicBezTo>
                    <a:pt x="19440" y="3688"/>
                    <a:pt x="17280" y="7376"/>
                    <a:pt x="15120" y="10484"/>
                  </a:cubicBezTo>
                  <a:cubicBezTo>
                    <a:pt x="12960" y="13592"/>
                    <a:pt x="10800" y="16121"/>
                    <a:pt x="7560" y="17965"/>
                  </a:cubicBezTo>
                  <a:cubicBezTo>
                    <a:pt x="4320" y="19809"/>
                    <a:pt x="0" y="20968"/>
                    <a:pt x="0" y="21284"/>
                  </a:cubicBezTo>
                  <a:cubicBezTo>
                    <a:pt x="0" y="21600"/>
                    <a:pt x="4320" y="21073"/>
                    <a:pt x="8640" y="20336"/>
                  </a:cubicBezTo>
                  <a:cubicBezTo>
                    <a:pt x="12960" y="19598"/>
                    <a:pt x="17280" y="18650"/>
                    <a:pt x="21600" y="17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2191692" y="314412"/>
              <a:ext cx="278458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909" y="21600"/>
                  </a:moveTo>
                  <a:cubicBezTo>
                    <a:pt x="418" y="20084"/>
                    <a:pt x="-73" y="18568"/>
                    <a:pt x="9" y="17242"/>
                  </a:cubicBezTo>
                  <a:cubicBezTo>
                    <a:pt x="91" y="15916"/>
                    <a:pt x="745" y="14779"/>
                    <a:pt x="3527" y="12126"/>
                  </a:cubicBezTo>
                  <a:cubicBezTo>
                    <a:pt x="6309" y="9474"/>
                    <a:pt x="11218" y="5305"/>
                    <a:pt x="14572" y="3032"/>
                  </a:cubicBezTo>
                  <a:cubicBezTo>
                    <a:pt x="17927" y="758"/>
                    <a:pt x="19727" y="379"/>
                    <a:pt x="215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2203450" y="523962"/>
              <a:ext cx="1587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96" y="15709"/>
                    <a:pt x="9792" y="9818"/>
                    <a:pt x="13392" y="6218"/>
                  </a:cubicBezTo>
                  <a:cubicBezTo>
                    <a:pt x="16992" y="2618"/>
                    <a:pt x="19296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2387600" y="714462"/>
              <a:ext cx="1270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032"/>
                    <a:pt x="5760" y="6063"/>
                    <a:pt x="9360" y="9663"/>
                  </a:cubicBezTo>
                  <a:cubicBezTo>
                    <a:pt x="12960" y="13263"/>
                    <a:pt x="17280" y="17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2451100" y="727162"/>
              <a:ext cx="698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2291"/>
                    <a:pt x="9818" y="4582"/>
                    <a:pt x="6218" y="8182"/>
                  </a:cubicBezTo>
                  <a:cubicBezTo>
                    <a:pt x="2618" y="11782"/>
                    <a:pt x="1309" y="166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2771527" y="359857"/>
              <a:ext cx="130423" cy="397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74" fill="norm" stroke="1" extrusionOk="0">
                  <a:moveTo>
                    <a:pt x="21467" y="288"/>
                  </a:moveTo>
                  <a:cubicBezTo>
                    <a:pt x="19725" y="60"/>
                    <a:pt x="17983" y="-167"/>
                    <a:pt x="16241" y="174"/>
                  </a:cubicBezTo>
                  <a:cubicBezTo>
                    <a:pt x="14499" y="515"/>
                    <a:pt x="12757" y="1425"/>
                    <a:pt x="10319" y="3471"/>
                  </a:cubicBezTo>
                  <a:cubicBezTo>
                    <a:pt x="7880" y="5517"/>
                    <a:pt x="4744" y="8700"/>
                    <a:pt x="2828" y="11542"/>
                  </a:cubicBezTo>
                  <a:cubicBezTo>
                    <a:pt x="912" y="14385"/>
                    <a:pt x="215" y="16886"/>
                    <a:pt x="41" y="18477"/>
                  </a:cubicBezTo>
                  <a:cubicBezTo>
                    <a:pt x="-133" y="20069"/>
                    <a:pt x="215" y="20751"/>
                    <a:pt x="1783" y="21092"/>
                  </a:cubicBezTo>
                  <a:cubicBezTo>
                    <a:pt x="3351" y="21433"/>
                    <a:pt x="6138" y="21433"/>
                    <a:pt x="8228" y="21262"/>
                  </a:cubicBezTo>
                  <a:cubicBezTo>
                    <a:pt x="10319" y="21092"/>
                    <a:pt x="11712" y="20751"/>
                    <a:pt x="13106" y="20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2953255" y="416012"/>
              <a:ext cx="209046" cy="20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03" fill="norm" stroke="1" extrusionOk="0">
                  <a:moveTo>
                    <a:pt x="18930" y="0"/>
                  </a:moveTo>
                  <a:cubicBezTo>
                    <a:pt x="16312" y="6300"/>
                    <a:pt x="13693" y="12600"/>
                    <a:pt x="11730" y="16200"/>
                  </a:cubicBezTo>
                  <a:cubicBezTo>
                    <a:pt x="9766" y="19800"/>
                    <a:pt x="8457" y="20700"/>
                    <a:pt x="7148" y="21150"/>
                  </a:cubicBezTo>
                  <a:cubicBezTo>
                    <a:pt x="5839" y="21600"/>
                    <a:pt x="4530" y="21600"/>
                    <a:pt x="3439" y="21262"/>
                  </a:cubicBezTo>
                  <a:cubicBezTo>
                    <a:pt x="2348" y="20925"/>
                    <a:pt x="1475" y="20250"/>
                    <a:pt x="930" y="19350"/>
                  </a:cubicBezTo>
                  <a:cubicBezTo>
                    <a:pt x="384" y="18450"/>
                    <a:pt x="166" y="17325"/>
                    <a:pt x="57" y="16200"/>
                  </a:cubicBezTo>
                  <a:cubicBezTo>
                    <a:pt x="-52" y="15075"/>
                    <a:pt x="-52" y="13950"/>
                    <a:pt x="493" y="13388"/>
                  </a:cubicBezTo>
                  <a:cubicBezTo>
                    <a:pt x="1039" y="12825"/>
                    <a:pt x="2130" y="12825"/>
                    <a:pt x="3766" y="13500"/>
                  </a:cubicBezTo>
                  <a:cubicBezTo>
                    <a:pt x="5403" y="14175"/>
                    <a:pt x="7584" y="15525"/>
                    <a:pt x="10639" y="16763"/>
                  </a:cubicBezTo>
                  <a:cubicBezTo>
                    <a:pt x="13693" y="18000"/>
                    <a:pt x="17621" y="19125"/>
                    <a:pt x="21548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3263900" y="244562"/>
              <a:ext cx="126537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0" y="0"/>
                  </a:moveTo>
                  <a:cubicBezTo>
                    <a:pt x="3832" y="768"/>
                    <a:pt x="7665" y="1536"/>
                    <a:pt x="11497" y="3408"/>
                  </a:cubicBezTo>
                  <a:cubicBezTo>
                    <a:pt x="15329" y="5280"/>
                    <a:pt x="19161" y="8256"/>
                    <a:pt x="20381" y="11136"/>
                  </a:cubicBezTo>
                  <a:cubicBezTo>
                    <a:pt x="21600" y="14016"/>
                    <a:pt x="20206" y="16800"/>
                    <a:pt x="17594" y="18528"/>
                  </a:cubicBezTo>
                  <a:cubicBezTo>
                    <a:pt x="14981" y="20256"/>
                    <a:pt x="11148" y="20928"/>
                    <a:pt x="73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3911600" y="517612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3860799" y="612862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4559300" y="145274"/>
              <a:ext cx="158750" cy="505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21600" y="4492"/>
                  </a:moveTo>
                  <a:cubicBezTo>
                    <a:pt x="20736" y="3412"/>
                    <a:pt x="19872" y="2332"/>
                    <a:pt x="19008" y="1567"/>
                  </a:cubicBezTo>
                  <a:cubicBezTo>
                    <a:pt x="18144" y="802"/>
                    <a:pt x="17280" y="352"/>
                    <a:pt x="16128" y="127"/>
                  </a:cubicBezTo>
                  <a:cubicBezTo>
                    <a:pt x="14976" y="-98"/>
                    <a:pt x="13536" y="-98"/>
                    <a:pt x="11376" y="757"/>
                  </a:cubicBezTo>
                  <a:cubicBezTo>
                    <a:pt x="9216" y="1612"/>
                    <a:pt x="6336" y="3322"/>
                    <a:pt x="4464" y="5707"/>
                  </a:cubicBezTo>
                  <a:cubicBezTo>
                    <a:pt x="2592" y="8092"/>
                    <a:pt x="1728" y="11152"/>
                    <a:pt x="1584" y="13672"/>
                  </a:cubicBezTo>
                  <a:cubicBezTo>
                    <a:pt x="1440" y="16192"/>
                    <a:pt x="2016" y="18172"/>
                    <a:pt x="1872" y="19387"/>
                  </a:cubicBezTo>
                  <a:cubicBezTo>
                    <a:pt x="1728" y="20602"/>
                    <a:pt x="864" y="21052"/>
                    <a:pt x="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4465751" y="454112"/>
              <a:ext cx="2142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1101" y="21600"/>
                  </a:moveTo>
                  <a:cubicBezTo>
                    <a:pt x="465" y="19200"/>
                    <a:pt x="-170" y="16800"/>
                    <a:pt x="42" y="15000"/>
                  </a:cubicBezTo>
                  <a:cubicBezTo>
                    <a:pt x="254" y="13200"/>
                    <a:pt x="1312" y="12000"/>
                    <a:pt x="5018" y="9600"/>
                  </a:cubicBezTo>
                  <a:cubicBezTo>
                    <a:pt x="8724" y="7200"/>
                    <a:pt x="15077" y="3600"/>
                    <a:pt x="214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4796937" y="249366"/>
              <a:ext cx="175113" cy="339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258" fill="norm" stroke="1" extrusionOk="0">
                  <a:moveTo>
                    <a:pt x="21273" y="97"/>
                  </a:moveTo>
                  <a:cubicBezTo>
                    <a:pt x="17930" y="-35"/>
                    <a:pt x="14587" y="-168"/>
                    <a:pt x="11502" y="693"/>
                  </a:cubicBezTo>
                  <a:cubicBezTo>
                    <a:pt x="8416" y="1555"/>
                    <a:pt x="5587" y="3410"/>
                    <a:pt x="3402" y="5994"/>
                  </a:cubicBezTo>
                  <a:cubicBezTo>
                    <a:pt x="1216" y="8578"/>
                    <a:pt x="-327" y="11891"/>
                    <a:pt x="59" y="14607"/>
                  </a:cubicBezTo>
                  <a:cubicBezTo>
                    <a:pt x="444" y="17324"/>
                    <a:pt x="2759" y="19444"/>
                    <a:pt x="5202" y="20438"/>
                  </a:cubicBezTo>
                  <a:cubicBezTo>
                    <a:pt x="7644" y="21432"/>
                    <a:pt x="10216" y="21299"/>
                    <a:pt x="12787" y="21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4937389" y="352512"/>
              <a:ext cx="218811" cy="217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10" fill="norm" stroke="1" extrusionOk="0">
                  <a:moveTo>
                    <a:pt x="20847" y="0"/>
                  </a:moveTo>
                  <a:cubicBezTo>
                    <a:pt x="19185" y="3565"/>
                    <a:pt x="17524" y="7130"/>
                    <a:pt x="15239" y="10590"/>
                  </a:cubicBezTo>
                  <a:cubicBezTo>
                    <a:pt x="12955" y="14050"/>
                    <a:pt x="10047" y="17406"/>
                    <a:pt x="7970" y="19293"/>
                  </a:cubicBezTo>
                  <a:cubicBezTo>
                    <a:pt x="5893" y="21181"/>
                    <a:pt x="4647" y="21600"/>
                    <a:pt x="3505" y="21495"/>
                  </a:cubicBezTo>
                  <a:cubicBezTo>
                    <a:pt x="2362" y="21390"/>
                    <a:pt x="1324" y="20761"/>
                    <a:pt x="701" y="19608"/>
                  </a:cubicBezTo>
                  <a:cubicBezTo>
                    <a:pt x="78" y="18454"/>
                    <a:pt x="-130" y="16777"/>
                    <a:pt x="78" y="15518"/>
                  </a:cubicBezTo>
                  <a:cubicBezTo>
                    <a:pt x="285" y="14260"/>
                    <a:pt x="908" y="13421"/>
                    <a:pt x="2258" y="13002"/>
                  </a:cubicBezTo>
                  <a:cubicBezTo>
                    <a:pt x="3608" y="12583"/>
                    <a:pt x="5685" y="12583"/>
                    <a:pt x="8489" y="13736"/>
                  </a:cubicBezTo>
                  <a:cubicBezTo>
                    <a:pt x="11293" y="14889"/>
                    <a:pt x="14824" y="17196"/>
                    <a:pt x="17108" y="18454"/>
                  </a:cubicBezTo>
                  <a:cubicBezTo>
                    <a:pt x="19393" y="19713"/>
                    <a:pt x="20432" y="19922"/>
                    <a:pt x="21470" y="20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5219700" y="250912"/>
              <a:ext cx="132236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600" fill="norm" stroke="1" extrusionOk="0">
                  <a:moveTo>
                    <a:pt x="9969" y="0"/>
                  </a:moveTo>
                  <a:cubicBezTo>
                    <a:pt x="13625" y="2043"/>
                    <a:pt x="17280" y="4086"/>
                    <a:pt x="19274" y="6714"/>
                  </a:cubicBezTo>
                  <a:cubicBezTo>
                    <a:pt x="21268" y="9341"/>
                    <a:pt x="21600" y="12551"/>
                    <a:pt x="18111" y="15130"/>
                  </a:cubicBezTo>
                  <a:cubicBezTo>
                    <a:pt x="14622" y="17708"/>
                    <a:pt x="7311" y="196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2813050" y="1158962"/>
              <a:ext cx="31325" cy="445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32" fill="norm" stroke="1" extrusionOk="0">
                  <a:moveTo>
                    <a:pt x="0" y="0"/>
                  </a:moveTo>
                  <a:cubicBezTo>
                    <a:pt x="1440" y="2853"/>
                    <a:pt x="2880" y="5706"/>
                    <a:pt x="5760" y="8762"/>
                  </a:cubicBezTo>
                  <a:cubicBezTo>
                    <a:pt x="8640" y="11819"/>
                    <a:pt x="12960" y="15079"/>
                    <a:pt x="15840" y="17015"/>
                  </a:cubicBezTo>
                  <a:cubicBezTo>
                    <a:pt x="18720" y="18951"/>
                    <a:pt x="20160" y="19562"/>
                    <a:pt x="20880" y="20225"/>
                  </a:cubicBezTo>
                  <a:cubicBezTo>
                    <a:pt x="21600" y="20887"/>
                    <a:pt x="21600" y="21600"/>
                    <a:pt x="19440" y="21396"/>
                  </a:cubicBezTo>
                  <a:cubicBezTo>
                    <a:pt x="17280" y="21192"/>
                    <a:pt x="12960" y="20072"/>
                    <a:pt x="8640" y="18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2720719" y="1103929"/>
              <a:ext cx="187581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10587" y="7038"/>
                  </a:moveTo>
                  <a:cubicBezTo>
                    <a:pt x="9859" y="6067"/>
                    <a:pt x="9130" y="5097"/>
                    <a:pt x="8160" y="4975"/>
                  </a:cubicBezTo>
                  <a:cubicBezTo>
                    <a:pt x="7189" y="4854"/>
                    <a:pt x="5975" y="5582"/>
                    <a:pt x="4641" y="7524"/>
                  </a:cubicBezTo>
                  <a:cubicBezTo>
                    <a:pt x="3306" y="9465"/>
                    <a:pt x="1850" y="12620"/>
                    <a:pt x="1000" y="14804"/>
                  </a:cubicBezTo>
                  <a:cubicBezTo>
                    <a:pt x="151" y="16989"/>
                    <a:pt x="-92" y="18202"/>
                    <a:pt x="29" y="18081"/>
                  </a:cubicBezTo>
                  <a:cubicBezTo>
                    <a:pt x="151" y="17960"/>
                    <a:pt x="636" y="16503"/>
                    <a:pt x="2092" y="13591"/>
                  </a:cubicBezTo>
                  <a:cubicBezTo>
                    <a:pt x="3548" y="10679"/>
                    <a:pt x="5975" y="6310"/>
                    <a:pt x="7674" y="3640"/>
                  </a:cubicBezTo>
                  <a:cubicBezTo>
                    <a:pt x="9373" y="971"/>
                    <a:pt x="10344" y="0"/>
                    <a:pt x="11193" y="0"/>
                  </a:cubicBezTo>
                  <a:cubicBezTo>
                    <a:pt x="12043" y="0"/>
                    <a:pt x="12771" y="971"/>
                    <a:pt x="13742" y="3762"/>
                  </a:cubicBezTo>
                  <a:cubicBezTo>
                    <a:pt x="14712" y="6553"/>
                    <a:pt x="15926" y="11164"/>
                    <a:pt x="17261" y="14440"/>
                  </a:cubicBezTo>
                  <a:cubicBezTo>
                    <a:pt x="18596" y="17717"/>
                    <a:pt x="20052" y="19658"/>
                    <a:pt x="215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2720888" y="1942129"/>
              <a:ext cx="155662" cy="184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10" fill="norm" stroke="1" extrusionOk="0">
                  <a:moveTo>
                    <a:pt x="15336" y="1942"/>
                  </a:moveTo>
                  <a:cubicBezTo>
                    <a:pt x="13585" y="971"/>
                    <a:pt x="11834" y="0"/>
                    <a:pt x="9790" y="0"/>
                  </a:cubicBezTo>
                  <a:cubicBezTo>
                    <a:pt x="7747" y="0"/>
                    <a:pt x="5412" y="971"/>
                    <a:pt x="3515" y="3762"/>
                  </a:cubicBezTo>
                  <a:cubicBezTo>
                    <a:pt x="1617" y="6553"/>
                    <a:pt x="158" y="11164"/>
                    <a:pt x="12" y="14683"/>
                  </a:cubicBezTo>
                  <a:cubicBezTo>
                    <a:pt x="-134" y="18202"/>
                    <a:pt x="1034" y="20629"/>
                    <a:pt x="4828" y="21115"/>
                  </a:cubicBezTo>
                  <a:cubicBezTo>
                    <a:pt x="8623" y="21600"/>
                    <a:pt x="15044" y="20144"/>
                    <a:pt x="21466" y="18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2875330" y="1730195"/>
              <a:ext cx="185371" cy="417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90" fill="norm" stroke="1" extrusionOk="0">
                  <a:moveTo>
                    <a:pt x="10451" y="13690"/>
                  </a:moveTo>
                  <a:cubicBezTo>
                    <a:pt x="10451" y="13147"/>
                    <a:pt x="10451" y="12604"/>
                    <a:pt x="9714" y="12333"/>
                  </a:cubicBezTo>
                  <a:cubicBezTo>
                    <a:pt x="8978" y="12062"/>
                    <a:pt x="7505" y="12062"/>
                    <a:pt x="6032" y="12550"/>
                  </a:cubicBezTo>
                  <a:cubicBezTo>
                    <a:pt x="4560" y="13039"/>
                    <a:pt x="3087" y="14016"/>
                    <a:pt x="1982" y="15264"/>
                  </a:cubicBezTo>
                  <a:cubicBezTo>
                    <a:pt x="878" y="16512"/>
                    <a:pt x="141" y="18032"/>
                    <a:pt x="19" y="19117"/>
                  </a:cubicBezTo>
                  <a:cubicBezTo>
                    <a:pt x="-104" y="20202"/>
                    <a:pt x="387" y="20854"/>
                    <a:pt x="1246" y="21179"/>
                  </a:cubicBezTo>
                  <a:cubicBezTo>
                    <a:pt x="2105" y="21505"/>
                    <a:pt x="3332" y="21505"/>
                    <a:pt x="5051" y="20799"/>
                  </a:cubicBezTo>
                  <a:cubicBezTo>
                    <a:pt x="6769" y="20094"/>
                    <a:pt x="8978" y="18683"/>
                    <a:pt x="10573" y="15969"/>
                  </a:cubicBezTo>
                  <a:cubicBezTo>
                    <a:pt x="12169" y="13256"/>
                    <a:pt x="13151" y="9240"/>
                    <a:pt x="13764" y="6526"/>
                  </a:cubicBezTo>
                  <a:cubicBezTo>
                    <a:pt x="14378" y="3813"/>
                    <a:pt x="14623" y="2401"/>
                    <a:pt x="14501" y="1425"/>
                  </a:cubicBezTo>
                  <a:cubicBezTo>
                    <a:pt x="14378" y="448"/>
                    <a:pt x="13887" y="-95"/>
                    <a:pt x="13273" y="14"/>
                  </a:cubicBezTo>
                  <a:cubicBezTo>
                    <a:pt x="12660" y="122"/>
                    <a:pt x="11923" y="882"/>
                    <a:pt x="11555" y="3053"/>
                  </a:cubicBezTo>
                  <a:cubicBezTo>
                    <a:pt x="11187" y="5224"/>
                    <a:pt x="11187" y="8806"/>
                    <a:pt x="11801" y="11573"/>
                  </a:cubicBezTo>
                  <a:cubicBezTo>
                    <a:pt x="12414" y="14341"/>
                    <a:pt x="13641" y="16295"/>
                    <a:pt x="14746" y="17435"/>
                  </a:cubicBezTo>
                  <a:cubicBezTo>
                    <a:pt x="15851" y="18574"/>
                    <a:pt x="16832" y="18900"/>
                    <a:pt x="17937" y="18846"/>
                  </a:cubicBezTo>
                  <a:cubicBezTo>
                    <a:pt x="19041" y="18791"/>
                    <a:pt x="20269" y="18357"/>
                    <a:pt x="21496" y="17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3090596" y="1750007"/>
              <a:ext cx="205054" cy="388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56" fill="norm" stroke="1" extrusionOk="0">
                  <a:moveTo>
                    <a:pt x="14740" y="4526"/>
                  </a:moveTo>
                  <a:cubicBezTo>
                    <a:pt x="14740" y="3359"/>
                    <a:pt x="14740" y="2191"/>
                    <a:pt x="14519" y="1315"/>
                  </a:cubicBezTo>
                  <a:cubicBezTo>
                    <a:pt x="14299" y="440"/>
                    <a:pt x="13858" y="-144"/>
                    <a:pt x="12425" y="31"/>
                  </a:cubicBezTo>
                  <a:cubicBezTo>
                    <a:pt x="10993" y="206"/>
                    <a:pt x="8568" y="1140"/>
                    <a:pt x="6915" y="3184"/>
                  </a:cubicBezTo>
                  <a:cubicBezTo>
                    <a:pt x="5262" y="5227"/>
                    <a:pt x="4381" y="8379"/>
                    <a:pt x="4270" y="11415"/>
                  </a:cubicBezTo>
                  <a:cubicBezTo>
                    <a:pt x="4160" y="14451"/>
                    <a:pt x="4821" y="17370"/>
                    <a:pt x="5483" y="19121"/>
                  </a:cubicBezTo>
                  <a:cubicBezTo>
                    <a:pt x="6144" y="20872"/>
                    <a:pt x="6805" y="21456"/>
                    <a:pt x="7025" y="21456"/>
                  </a:cubicBezTo>
                  <a:cubicBezTo>
                    <a:pt x="7246" y="21456"/>
                    <a:pt x="7025" y="20872"/>
                    <a:pt x="6254" y="19763"/>
                  </a:cubicBezTo>
                  <a:cubicBezTo>
                    <a:pt x="5483" y="18654"/>
                    <a:pt x="4160" y="17019"/>
                    <a:pt x="2948" y="15910"/>
                  </a:cubicBezTo>
                  <a:cubicBezTo>
                    <a:pt x="1736" y="14801"/>
                    <a:pt x="634" y="14217"/>
                    <a:pt x="193" y="13633"/>
                  </a:cubicBezTo>
                  <a:cubicBezTo>
                    <a:pt x="-248" y="13050"/>
                    <a:pt x="-28" y="12466"/>
                    <a:pt x="1846" y="11824"/>
                  </a:cubicBezTo>
                  <a:cubicBezTo>
                    <a:pt x="3719" y="11181"/>
                    <a:pt x="7246" y="10481"/>
                    <a:pt x="10772" y="9955"/>
                  </a:cubicBezTo>
                  <a:cubicBezTo>
                    <a:pt x="14299" y="9430"/>
                    <a:pt x="17825" y="9080"/>
                    <a:pt x="21352" y="8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4622799" y="847812"/>
              <a:ext cx="5016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34" y="17723"/>
                    <a:pt x="5468" y="13846"/>
                    <a:pt x="8795" y="10523"/>
                  </a:cubicBezTo>
                  <a:cubicBezTo>
                    <a:pt x="12122" y="7200"/>
                    <a:pt x="16041" y="4431"/>
                    <a:pt x="18273" y="2769"/>
                  </a:cubicBezTo>
                  <a:cubicBezTo>
                    <a:pt x="20506" y="1108"/>
                    <a:pt x="21053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4718050" y="943062"/>
              <a:ext cx="3429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33" y="15200"/>
                    <a:pt x="7467" y="8800"/>
                    <a:pt x="11067" y="5200"/>
                  </a:cubicBezTo>
                  <a:cubicBezTo>
                    <a:pt x="14667" y="1600"/>
                    <a:pt x="18133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5041900" y="1051012"/>
              <a:ext cx="50800" cy="73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129"/>
                    <a:pt x="7200" y="4257"/>
                    <a:pt x="9900" y="6480"/>
                  </a:cubicBezTo>
                  <a:cubicBezTo>
                    <a:pt x="12600" y="8703"/>
                    <a:pt x="14400" y="11019"/>
                    <a:pt x="16200" y="13398"/>
                  </a:cubicBezTo>
                  <a:cubicBezTo>
                    <a:pt x="18000" y="15777"/>
                    <a:pt x="19800" y="18219"/>
                    <a:pt x="20700" y="19597"/>
                  </a:cubicBezTo>
                  <a:cubicBezTo>
                    <a:pt x="21600" y="20974"/>
                    <a:pt x="21600" y="2128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4943755" y="1024579"/>
              <a:ext cx="282296" cy="188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132" fill="norm" stroke="1" extrusionOk="0">
                  <a:moveTo>
                    <a:pt x="6507" y="7949"/>
                  </a:moveTo>
                  <a:cubicBezTo>
                    <a:pt x="6346" y="6762"/>
                    <a:pt x="6185" y="5575"/>
                    <a:pt x="5620" y="5338"/>
                  </a:cubicBezTo>
                  <a:cubicBezTo>
                    <a:pt x="5056" y="5100"/>
                    <a:pt x="4089" y="5812"/>
                    <a:pt x="3122" y="8186"/>
                  </a:cubicBezTo>
                  <a:cubicBezTo>
                    <a:pt x="2155" y="10560"/>
                    <a:pt x="1188" y="14595"/>
                    <a:pt x="623" y="17206"/>
                  </a:cubicBezTo>
                  <a:cubicBezTo>
                    <a:pt x="59" y="19817"/>
                    <a:pt x="-102" y="21004"/>
                    <a:pt x="59" y="21122"/>
                  </a:cubicBezTo>
                  <a:cubicBezTo>
                    <a:pt x="220" y="21241"/>
                    <a:pt x="704" y="20292"/>
                    <a:pt x="1510" y="17325"/>
                  </a:cubicBezTo>
                  <a:cubicBezTo>
                    <a:pt x="2316" y="14357"/>
                    <a:pt x="3444" y="9373"/>
                    <a:pt x="4331" y="6050"/>
                  </a:cubicBezTo>
                  <a:cubicBezTo>
                    <a:pt x="5217" y="2727"/>
                    <a:pt x="5862" y="1065"/>
                    <a:pt x="6588" y="353"/>
                  </a:cubicBezTo>
                  <a:cubicBezTo>
                    <a:pt x="7313" y="-359"/>
                    <a:pt x="8119" y="-122"/>
                    <a:pt x="10617" y="2252"/>
                  </a:cubicBezTo>
                  <a:cubicBezTo>
                    <a:pt x="13116" y="4626"/>
                    <a:pt x="17307" y="9136"/>
                    <a:pt x="21498" y="13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5099050" y="1950225"/>
              <a:ext cx="104205" cy="443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239" fill="norm" stroke="1" extrusionOk="0">
                  <a:moveTo>
                    <a:pt x="0" y="10158"/>
                  </a:moveTo>
                  <a:cubicBezTo>
                    <a:pt x="847" y="12795"/>
                    <a:pt x="1694" y="15431"/>
                    <a:pt x="2541" y="17409"/>
                  </a:cubicBezTo>
                  <a:cubicBezTo>
                    <a:pt x="3388" y="19386"/>
                    <a:pt x="4235" y="20705"/>
                    <a:pt x="4447" y="21110"/>
                  </a:cubicBezTo>
                  <a:cubicBezTo>
                    <a:pt x="4659" y="21516"/>
                    <a:pt x="4235" y="21009"/>
                    <a:pt x="3176" y="18829"/>
                  </a:cubicBezTo>
                  <a:cubicBezTo>
                    <a:pt x="2118" y="16648"/>
                    <a:pt x="424" y="12795"/>
                    <a:pt x="424" y="9702"/>
                  </a:cubicBezTo>
                  <a:cubicBezTo>
                    <a:pt x="424" y="6609"/>
                    <a:pt x="2118" y="4277"/>
                    <a:pt x="3600" y="2806"/>
                  </a:cubicBezTo>
                  <a:cubicBezTo>
                    <a:pt x="5082" y="1336"/>
                    <a:pt x="6353" y="727"/>
                    <a:pt x="8047" y="372"/>
                  </a:cubicBezTo>
                  <a:cubicBezTo>
                    <a:pt x="9741" y="17"/>
                    <a:pt x="11859" y="-84"/>
                    <a:pt x="13765" y="68"/>
                  </a:cubicBezTo>
                  <a:cubicBezTo>
                    <a:pt x="15671" y="220"/>
                    <a:pt x="17365" y="626"/>
                    <a:pt x="18847" y="1640"/>
                  </a:cubicBezTo>
                  <a:cubicBezTo>
                    <a:pt x="20329" y="2654"/>
                    <a:pt x="21600" y="4277"/>
                    <a:pt x="20329" y="5595"/>
                  </a:cubicBezTo>
                  <a:cubicBezTo>
                    <a:pt x="19059" y="6913"/>
                    <a:pt x="15247" y="7927"/>
                    <a:pt x="12282" y="8586"/>
                  </a:cubicBezTo>
                  <a:cubicBezTo>
                    <a:pt x="9318" y="9246"/>
                    <a:pt x="7200" y="9550"/>
                    <a:pt x="5082" y="9702"/>
                  </a:cubicBezTo>
                  <a:cubicBezTo>
                    <a:pt x="2965" y="9854"/>
                    <a:pt x="847" y="9854"/>
                    <a:pt x="424" y="9601"/>
                  </a:cubicBezTo>
                  <a:cubicBezTo>
                    <a:pt x="0" y="9347"/>
                    <a:pt x="1271" y="8840"/>
                    <a:pt x="2541" y="8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5263334" y="1675174"/>
              <a:ext cx="197666" cy="412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161" fill="norm" stroke="1" extrusionOk="0">
                  <a:moveTo>
                    <a:pt x="14412" y="16837"/>
                  </a:moveTo>
                  <a:cubicBezTo>
                    <a:pt x="14639" y="16294"/>
                    <a:pt x="14867" y="15752"/>
                    <a:pt x="14412" y="15209"/>
                  </a:cubicBezTo>
                  <a:cubicBezTo>
                    <a:pt x="13957" y="14666"/>
                    <a:pt x="12820" y="14124"/>
                    <a:pt x="11115" y="13852"/>
                  </a:cubicBezTo>
                  <a:cubicBezTo>
                    <a:pt x="9410" y="13581"/>
                    <a:pt x="7136" y="13581"/>
                    <a:pt x="5204" y="14341"/>
                  </a:cubicBezTo>
                  <a:cubicBezTo>
                    <a:pt x="3271" y="15101"/>
                    <a:pt x="1679" y="16620"/>
                    <a:pt x="770" y="17814"/>
                  </a:cubicBezTo>
                  <a:cubicBezTo>
                    <a:pt x="-140" y="19008"/>
                    <a:pt x="-367" y="19876"/>
                    <a:pt x="770" y="20473"/>
                  </a:cubicBezTo>
                  <a:cubicBezTo>
                    <a:pt x="1907" y="21070"/>
                    <a:pt x="4408" y="21396"/>
                    <a:pt x="6795" y="20962"/>
                  </a:cubicBezTo>
                  <a:cubicBezTo>
                    <a:pt x="9182" y="20528"/>
                    <a:pt x="11456" y="19334"/>
                    <a:pt x="13048" y="17054"/>
                  </a:cubicBezTo>
                  <a:cubicBezTo>
                    <a:pt x="14639" y="14775"/>
                    <a:pt x="15549" y="11410"/>
                    <a:pt x="16004" y="8534"/>
                  </a:cubicBezTo>
                  <a:cubicBezTo>
                    <a:pt x="16458" y="5657"/>
                    <a:pt x="16458" y="3269"/>
                    <a:pt x="16004" y="1804"/>
                  </a:cubicBezTo>
                  <a:cubicBezTo>
                    <a:pt x="15549" y="339"/>
                    <a:pt x="14639" y="-204"/>
                    <a:pt x="13957" y="67"/>
                  </a:cubicBezTo>
                  <a:cubicBezTo>
                    <a:pt x="13275" y="339"/>
                    <a:pt x="12820" y="1424"/>
                    <a:pt x="12707" y="4083"/>
                  </a:cubicBezTo>
                  <a:cubicBezTo>
                    <a:pt x="12593" y="6743"/>
                    <a:pt x="12820" y="10976"/>
                    <a:pt x="13275" y="13907"/>
                  </a:cubicBezTo>
                  <a:cubicBezTo>
                    <a:pt x="13730" y="16837"/>
                    <a:pt x="14412" y="18465"/>
                    <a:pt x="15208" y="19442"/>
                  </a:cubicBezTo>
                  <a:cubicBezTo>
                    <a:pt x="16004" y="20419"/>
                    <a:pt x="16913" y="20745"/>
                    <a:pt x="17936" y="20690"/>
                  </a:cubicBezTo>
                  <a:cubicBezTo>
                    <a:pt x="18959" y="20636"/>
                    <a:pt x="20096" y="20202"/>
                    <a:pt x="21233" y="19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5558599" y="1698836"/>
              <a:ext cx="124651" cy="417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98" fill="norm" stroke="1" extrusionOk="0">
                  <a:moveTo>
                    <a:pt x="21200" y="1296"/>
                  </a:moveTo>
                  <a:cubicBezTo>
                    <a:pt x="20480" y="753"/>
                    <a:pt x="19760" y="211"/>
                    <a:pt x="17060" y="48"/>
                  </a:cubicBezTo>
                  <a:cubicBezTo>
                    <a:pt x="14360" y="-115"/>
                    <a:pt x="9680" y="102"/>
                    <a:pt x="6260" y="1242"/>
                  </a:cubicBezTo>
                  <a:cubicBezTo>
                    <a:pt x="2840" y="2381"/>
                    <a:pt x="680" y="4444"/>
                    <a:pt x="140" y="6886"/>
                  </a:cubicBezTo>
                  <a:cubicBezTo>
                    <a:pt x="-400" y="9328"/>
                    <a:pt x="680" y="12150"/>
                    <a:pt x="2300" y="14430"/>
                  </a:cubicBezTo>
                  <a:cubicBezTo>
                    <a:pt x="3920" y="16709"/>
                    <a:pt x="6080" y="18446"/>
                    <a:pt x="7700" y="19586"/>
                  </a:cubicBezTo>
                  <a:cubicBezTo>
                    <a:pt x="9320" y="20725"/>
                    <a:pt x="10400" y="21268"/>
                    <a:pt x="10400" y="21376"/>
                  </a:cubicBezTo>
                  <a:cubicBezTo>
                    <a:pt x="10400" y="21485"/>
                    <a:pt x="9320" y="21159"/>
                    <a:pt x="8240" y="20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5514454" y="1927312"/>
              <a:ext cx="181497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600" fill="norm" stroke="1" extrusionOk="0">
                  <a:moveTo>
                    <a:pt x="429" y="21600"/>
                  </a:moveTo>
                  <a:cubicBezTo>
                    <a:pt x="-62" y="18327"/>
                    <a:pt x="-553" y="15055"/>
                    <a:pt x="1533" y="11455"/>
                  </a:cubicBezTo>
                  <a:cubicBezTo>
                    <a:pt x="3620" y="7855"/>
                    <a:pt x="8283" y="3927"/>
                    <a:pt x="11965" y="1964"/>
                  </a:cubicBezTo>
                  <a:cubicBezTo>
                    <a:pt x="15647" y="0"/>
                    <a:pt x="18347" y="0"/>
                    <a:pt x="210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0" y="2784562"/>
              <a:ext cx="69786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0" y="20763"/>
                    <a:pt x="341" y="19926"/>
                    <a:pt x="554" y="19507"/>
                  </a:cubicBezTo>
                  <a:cubicBezTo>
                    <a:pt x="767" y="19088"/>
                    <a:pt x="1022" y="19088"/>
                    <a:pt x="1281" y="18837"/>
                  </a:cubicBezTo>
                  <a:cubicBezTo>
                    <a:pt x="1540" y="18586"/>
                    <a:pt x="1802" y="18084"/>
                    <a:pt x="2047" y="17414"/>
                  </a:cubicBezTo>
                  <a:cubicBezTo>
                    <a:pt x="2293" y="16744"/>
                    <a:pt x="2522" y="15907"/>
                    <a:pt x="2778" y="15237"/>
                  </a:cubicBezTo>
                  <a:cubicBezTo>
                    <a:pt x="3033" y="14567"/>
                    <a:pt x="3315" y="14065"/>
                    <a:pt x="3584" y="13479"/>
                  </a:cubicBezTo>
                  <a:cubicBezTo>
                    <a:pt x="3852" y="12893"/>
                    <a:pt x="4108" y="12223"/>
                    <a:pt x="4337" y="11637"/>
                  </a:cubicBezTo>
                  <a:cubicBezTo>
                    <a:pt x="4566" y="11051"/>
                    <a:pt x="4769" y="10549"/>
                    <a:pt x="5028" y="9963"/>
                  </a:cubicBezTo>
                  <a:cubicBezTo>
                    <a:pt x="5287" y="9377"/>
                    <a:pt x="5601" y="8707"/>
                    <a:pt x="5890" y="8037"/>
                  </a:cubicBezTo>
                  <a:cubicBezTo>
                    <a:pt x="6178" y="7367"/>
                    <a:pt x="6440" y="6698"/>
                    <a:pt x="6699" y="6112"/>
                  </a:cubicBezTo>
                  <a:cubicBezTo>
                    <a:pt x="6958" y="5526"/>
                    <a:pt x="7213" y="5023"/>
                    <a:pt x="7482" y="4521"/>
                  </a:cubicBezTo>
                  <a:cubicBezTo>
                    <a:pt x="7750" y="4019"/>
                    <a:pt x="8032" y="3516"/>
                    <a:pt x="8314" y="3098"/>
                  </a:cubicBezTo>
                  <a:cubicBezTo>
                    <a:pt x="8595" y="2679"/>
                    <a:pt x="8877" y="2344"/>
                    <a:pt x="9097" y="2093"/>
                  </a:cubicBezTo>
                  <a:cubicBezTo>
                    <a:pt x="9316" y="1842"/>
                    <a:pt x="9473" y="1674"/>
                    <a:pt x="9624" y="1507"/>
                  </a:cubicBezTo>
                  <a:cubicBezTo>
                    <a:pt x="9775" y="1340"/>
                    <a:pt x="9919" y="1172"/>
                    <a:pt x="10066" y="1005"/>
                  </a:cubicBezTo>
                  <a:cubicBezTo>
                    <a:pt x="10214" y="837"/>
                    <a:pt x="10364" y="670"/>
                    <a:pt x="10508" y="586"/>
                  </a:cubicBezTo>
                  <a:cubicBezTo>
                    <a:pt x="10653" y="502"/>
                    <a:pt x="10790" y="502"/>
                    <a:pt x="10944" y="502"/>
                  </a:cubicBezTo>
                  <a:cubicBezTo>
                    <a:pt x="11098" y="502"/>
                    <a:pt x="11268" y="502"/>
                    <a:pt x="11501" y="419"/>
                  </a:cubicBezTo>
                  <a:cubicBezTo>
                    <a:pt x="11734" y="335"/>
                    <a:pt x="12028" y="167"/>
                    <a:pt x="12251" y="84"/>
                  </a:cubicBezTo>
                  <a:cubicBezTo>
                    <a:pt x="12474" y="0"/>
                    <a:pt x="12625" y="0"/>
                    <a:pt x="12847" y="0"/>
                  </a:cubicBezTo>
                  <a:cubicBezTo>
                    <a:pt x="13070" y="0"/>
                    <a:pt x="13365" y="0"/>
                    <a:pt x="13663" y="0"/>
                  </a:cubicBezTo>
                  <a:cubicBezTo>
                    <a:pt x="13961" y="0"/>
                    <a:pt x="14262" y="0"/>
                    <a:pt x="14502" y="0"/>
                  </a:cubicBezTo>
                  <a:cubicBezTo>
                    <a:pt x="14741" y="0"/>
                    <a:pt x="14918" y="0"/>
                    <a:pt x="15150" y="0"/>
                  </a:cubicBezTo>
                  <a:cubicBezTo>
                    <a:pt x="15383" y="0"/>
                    <a:pt x="15671" y="0"/>
                    <a:pt x="15959" y="0"/>
                  </a:cubicBezTo>
                  <a:cubicBezTo>
                    <a:pt x="16247" y="0"/>
                    <a:pt x="16536" y="0"/>
                    <a:pt x="16814" y="0"/>
                  </a:cubicBezTo>
                  <a:cubicBezTo>
                    <a:pt x="17093" y="0"/>
                    <a:pt x="17361" y="0"/>
                    <a:pt x="17613" y="0"/>
                  </a:cubicBezTo>
                  <a:cubicBezTo>
                    <a:pt x="17866" y="0"/>
                    <a:pt x="18102" y="0"/>
                    <a:pt x="18341" y="0"/>
                  </a:cubicBezTo>
                  <a:cubicBezTo>
                    <a:pt x="18580" y="0"/>
                    <a:pt x="18822" y="0"/>
                    <a:pt x="19091" y="0"/>
                  </a:cubicBezTo>
                  <a:cubicBezTo>
                    <a:pt x="19359" y="0"/>
                    <a:pt x="19654" y="0"/>
                    <a:pt x="19965" y="0"/>
                  </a:cubicBezTo>
                  <a:cubicBezTo>
                    <a:pt x="20277" y="0"/>
                    <a:pt x="20604" y="0"/>
                    <a:pt x="20879" y="251"/>
                  </a:cubicBezTo>
                  <a:cubicBezTo>
                    <a:pt x="21155" y="502"/>
                    <a:pt x="21377" y="1005"/>
                    <a:pt x="21600" y="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581849" y="3345112"/>
              <a:ext cx="142051" cy="46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59" fill="norm" stroke="1" extrusionOk="0">
                  <a:moveTo>
                    <a:pt x="20364" y="13055"/>
                  </a:moveTo>
                  <a:cubicBezTo>
                    <a:pt x="19093" y="12277"/>
                    <a:pt x="17823" y="11498"/>
                    <a:pt x="16393" y="11109"/>
                  </a:cubicBezTo>
                  <a:cubicBezTo>
                    <a:pt x="14964" y="10720"/>
                    <a:pt x="13376" y="10720"/>
                    <a:pt x="10676" y="11693"/>
                  </a:cubicBezTo>
                  <a:cubicBezTo>
                    <a:pt x="7976" y="12666"/>
                    <a:pt x="4164" y="14612"/>
                    <a:pt x="2099" y="16315"/>
                  </a:cubicBezTo>
                  <a:cubicBezTo>
                    <a:pt x="35" y="18017"/>
                    <a:pt x="-283" y="19477"/>
                    <a:pt x="193" y="20352"/>
                  </a:cubicBezTo>
                  <a:cubicBezTo>
                    <a:pt x="670" y="21228"/>
                    <a:pt x="1941" y="21520"/>
                    <a:pt x="4641" y="21277"/>
                  </a:cubicBezTo>
                  <a:cubicBezTo>
                    <a:pt x="7341" y="21034"/>
                    <a:pt x="11470" y="20255"/>
                    <a:pt x="14329" y="18212"/>
                  </a:cubicBezTo>
                  <a:cubicBezTo>
                    <a:pt x="17188" y="16169"/>
                    <a:pt x="18776" y="12861"/>
                    <a:pt x="19570" y="9796"/>
                  </a:cubicBezTo>
                  <a:cubicBezTo>
                    <a:pt x="20364" y="6731"/>
                    <a:pt x="20364" y="3909"/>
                    <a:pt x="19888" y="2255"/>
                  </a:cubicBezTo>
                  <a:cubicBezTo>
                    <a:pt x="19411" y="601"/>
                    <a:pt x="18458" y="115"/>
                    <a:pt x="17346" y="17"/>
                  </a:cubicBezTo>
                  <a:cubicBezTo>
                    <a:pt x="16235" y="-80"/>
                    <a:pt x="14964" y="212"/>
                    <a:pt x="13852" y="1720"/>
                  </a:cubicBezTo>
                  <a:cubicBezTo>
                    <a:pt x="12741" y="3228"/>
                    <a:pt x="11788" y="5952"/>
                    <a:pt x="11946" y="8628"/>
                  </a:cubicBezTo>
                  <a:cubicBezTo>
                    <a:pt x="12105" y="11304"/>
                    <a:pt x="13376" y="13931"/>
                    <a:pt x="15123" y="15828"/>
                  </a:cubicBezTo>
                  <a:cubicBezTo>
                    <a:pt x="16870" y="17725"/>
                    <a:pt x="19093" y="18893"/>
                    <a:pt x="21317" y="20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527050" y="3921212"/>
              <a:ext cx="3175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68" y="20160"/>
                    <a:pt x="6336" y="18720"/>
                    <a:pt x="9936" y="15120"/>
                  </a:cubicBezTo>
                  <a:cubicBezTo>
                    <a:pt x="13536" y="11520"/>
                    <a:pt x="17568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526530" y="4032249"/>
              <a:ext cx="165621" cy="382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229" fill="norm" stroke="1" extrusionOk="0">
                  <a:moveTo>
                    <a:pt x="15652" y="13563"/>
                  </a:moveTo>
                  <a:cubicBezTo>
                    <a:pt x="13465" y="12976"/>
                    <a:pt x="11278" y="12389"/>
                    <a:pt x="8817" y="12389"/>
                  </a:cubicBezTo>
                  <a:cubicBezTo>
                    <a:pt x="6356" y="12389"/>
                    <a:pt x="3622" y="12976"/>
                    <a:pt x="1981" y="14444"/>
                  </a:cubicBezTo>
                  <a:cubicBezTo>
                    <a:pt x="341" y="15911"/>
                    <a:pt x="-206" y="18259"/>
                    <a:pt x="67" y="19668"/>
                  </a:cubicBezTo>
                  <a:cubicBezTo>
                    <a:pt x="341" y="21076"/>
                    <a:pt x="1435" y="21546"/>
                    <a:pt x="3895" y="21018"/>
                  </a:cubicBezTo>
                  <a:cubicBezTo>
                    <a:pt x="6356" y="20489"/>
                    <a:pt x="10184" y="18963"/>
                    <a:pt x="12508" y="16146"/>
                  </a:cubicBezTo>
                  <a:cubicBezTo>
                    <a:pt x="14832" y="13329"/>
                    <a:pt x="15652" y="9220"/>
                    <a:pt x="15926" y="6461"/>
                  </a:cubicBezTo>
                  <a:cubicBezTo>
                    <a:pt x="16199" y="3703"/>
                    <a:pt x="15926" y="2294"/>
                    <a:pt x="15379" y="1355"/>
                  </a:cubicBezTo>
                  <a:cubicBezTo>
                    <a:pt x="14832" y="416"/>
                    <a:pt x="14012" y="-54"/>
                    <a:pt x="13191" y="5"/>
                  </a:cubicBezTo>
                  <a:cubicBezTo>
                    <a:pt x="12371" y="63"/>
                    <a:pt x="11551" y="650"/>
                    <a:pt x="11004" y="2353"/>
                  </a:cubicBezTo>
                  <a:cubicBezTo>
                    <a:pt x="10457" y="4055"/>
                    <a:pt x="10184" y="6872"/>
                    <a:pt x="10867" y="9807"/>
                  </a:cubicBezTo>
                  <a:cubicBezTo>
                    <a:pt x="11551" y="12742"/>
                    <a:pt x="13191" y="15794"/>
                    <a:pt x="15105" y="17672"/>
                  </a:cubicBezTo>
                  <a:cubicBezTo>
                    <a:pt x="17019" y="19550"/>
                    <a:pt x="19207" y="20255"/>
                    <a:pt x="21394" y="20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727662" y="4079962"/>
              <a:ext cx="23118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11432" y="0"/>
                  </a:moveTo>
                  <a:cubicBezTo>
                    <a:pt x="11236" y="3830"/>
                    <a:pt x="11040" y="7660"/>
                    <a:pt x="10058" y="10494"/>
                  </a:cubicBezTo>
                  <a:cubicBezTo>
                    <a:pt x="9076" y="13328"/>
                    <a:pt x="7309" y="15166"/>
                    <a:pt x="5836" y="16085"/>
                  </a:cubicBezTo>
                  <a:cubicBezTo>
                    <a:pt x="4363" y="17004"/>
                    <a:pt x="3185" y="17004"/>
                    <a:pt x="2302" y="16698"/>
                  </a:cubicBezTo>
                  <a:cubicBezTo>
                    <a:pt x="1418" y="16391"/>
                    <a:pt x="829" y="15779"/>
                    <a:pt x="436" y="15089"/>
                  </a:cubicBezTo>
                  <a:cubicBezTo>
                    <a:pt x="43" y="14400"/>
                    <a:pt x="-153" y="13634"/>
                    <a:pt x="142" y="13021"/>
                  </a:cubicBezTo>
                  <a:cubicBezTo>
                    <a:pt x="436" y="12409"/>
                    <a:pt x="1222" y="11949"/>
                    <a:pt x="3578" y="12179"/>
                  </a:cubicBezTo>
                  <a:cubicBezTo>
                    <a:pt x="5934" y="12409"/>
                    <a:pt x="9862" y="13328"/>
                    <a:pt x="13102" y="15013"/>
                  </a:cubicBezTo>
                  <a:cubicBezTo>
                    <a:pt x="16342" y="16698"/>
                    <a:pt x="18894" y="19149"/>
                    <a:pt x="214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1265766" y="3559262"/>
              <a:ext cx="35984" cy="392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21600" y="0"/>
                  </a:moveTo>
                  <a:cubicBezTo>
                    <a:pt x="16518" y="4645"/>
                    <a:pt x="11435" y="9290"/>
                    <a:pt x="8259" y="12600"/>
                  </a:cubicBezTo>
                  <a:cubicBezTo>
                    <a:pt x="5082" y="15910"/>
                    <a:pt x="3812" y="17884"/>
                    <a:pt x="2541" y="19277"/>
                  </a:cubicBezTo>
                  <a:cubicBezTo>
                    <a:pt x="1271" y="20671"/>
                    <a:pt x="0" y="21484"/>
                    <a:pt x="0" y="21542"/>
                  </a:cubicBezTo>
                  <a:cubicBezTo>
                    <a:pt x="0" y="21600"/>
                    <a:pt x="1271" y="20903"/>
                    <a:pt x="2541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1250950" y="3483062"/>
              <a:ext cx="2921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800"/>
                    <a:pt x="7200" y="12000"/>
                    <a:pt x="10800" y="8400"/>
                  </a:cubicBezTo>
                  <a:cubicBezTo>
                    <a:pt x="14400" y="4800"/>
                    <a:pt x="180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1237977" y="3711662"/>
              <a:ext cx="216174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1914" y="21600"/>
                  </a:moveTo>
                  <a:cubicBezTo>
                    <a:pt x="866" y="21600"/>
                    <a:pt x="-183" y="21600"/>
                    <a:pt x="27" y="18900"/>
                  </a:cubicBezTo>
                  <a:cubicBezTo>
                    <a:pt x="236" y="16200"/>
                    <a:pt x="1704" y="10800"/>
                    <a:pt x="5479" y="7200"/>
                  </a:cubicBezTo>
                  <a:cubicBezTo>
                    <a:pt x="9254" y="3600"/>
                    <a:pt x="15335" y="1800"/>
                    <a:pt x="214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1447800" y="3819612"/>
              <a:ext cx="139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45" y="2653"/>
                    <a:pt x="5891" y="5305"/>
                    <a:pt x="9491" y="8905"/>
                  </a:cubicBezTo>
                  <a:cubicBezTo>
                    <a:pt x="13091" y="12505"/>
                    <a:pt x="17345" y="170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1466799" y="3838662"/>
              <a:ext cx="953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21142" y="0"/>
                  </a:moveTo>
                  <a:cubicBezTo>
                    <a:pt x="15977" y="2571"/>
                    <a:pt x="10812" y="5143"/>
                    <a:pt x="7055" y="7971"/>
                  </a:cubicBezTo>
                  <a:cubicBezTo>
                    <a:pt x="3299" y="10800"/>
                    <a:pt x="951" y="13886"/>
                    <a:pt x="246" y="16200"/>
                  </a:cubicBezTo>
                  <a:cubicBezTo>
                    <a:pt x="-458" y="18514"/>
                    <a:pt x="481" y="20057"/>
                    <a:pt x="14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1725469" y="3551366"/>
              <a:ext cx="128731" cy="338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30" fill="norm" stroke="1" extrusionOk="0">
                  <a:moveTo>
                    <a:pt x="21188" y="98"/>
                  </a:moveTo>
                  <a:cubicBezTo>
                    <a:pt x="17356" y="-36"/>
                    <a:pt x="13523" y="-170"/>
                    <a:pt x="10040" y="702"/>
                  </a:cubicBezTo>
                  <a:cubicBezTo>
                    <a:pt x="6556" y="1574"/>
                    <a:pt x="3420" y="3452"/>
                    <a:pt x="1678" y="6337"/>
                  </a:cubicBezTo>
                  <a:cubicBezTo>
                    <a:pt x="-64" y="9221"/>
                    <a:pt x="-412" y="13112"/>
                    <a:pt x="459" y="15728"/>
                  </a:cubicBezTo>
                  <a:cubicBezTo>
                    <a:pt x="1330" y="18344"/>
                    <a:pt x="3420" y="19686"/>
                    <a:pt x="5511" y="20424"/>
                  </a:cubicBezTo>
                  <a:cubicBezTo>
                    <a:pt x="7601" y="21162"/>
                    <a:pt x="9691" y="21296"/>
                    <a:pt x="11782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1844922" y="3565612"/>
              <a:ext cx="180728" cy="246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18" fill="norm" stroke="1" extrusionOk="0">
                  <a:moveTo>
                    <a:pt x="18431" y="0"/>
                  </a:moveTo>
                  <a:cubicBezTo>
                    <a:pt x="16673" y="2585"/>
                    <a:pt x="14915" y="5169"/>
                    <a:pt x="13282" y="8123"/>
                  </a:cubicBezTo>
                  <a:cubicBezTo>
                    <a:pt x="11650" y="11077"/>
                    <a:pt x="10143" y="14400"/>
                    <a:pt x="9012" y="16431"/>
                  </a:cubicBezTo>
                  <a:cubicBezTo>
                    <a:pt x="7882" y="18462"/>
                    <a:pt x="7129" y="19200"/>
                    <a:pt x="6250" y="19938"/>
                  </a:cubicBezTo>
                  <a:cubicBezTo>
                    <a:pt x="5371" y="20677"/>
                    <a:pt x="4366" y="21415"/>
                    <a:pt x="3361" y="21508"/>
                  </a:cubicBezTo>
                  <a:cubicBezTo>
                    <a:pt x="2357" y="21600"/>
                    <a:pt x="1352" y="21046"/>
                    <a:pt x="724" y="19754"/>
                  </a:cubicBezTo>
                  <a:cubicBezTo>
                    <a:pt x="96" y="18462"/>
                    <a:pt x="-155" y="16431"/>
                    <a:pt x="96" y="14954"/>
                  </a:cubicBezTo>
                  <a:cubicBezTo>
                    <a:pt x="347" y="13477"/>
                    <a:pt x="1101" y="12554"/>
                    <a:pt x="2231" y="12092"/>
                  </a:cubicBezTo>
                  <a:cubicBezTo>
                    <a:pt x="3361" y="11631"/>
                    <a:pt x="4868" y="11631"/>
                    <a:pt x="8133" y="12831"/>
                  </a:cubicBezTo>
                  <a:cubicBezTo>
                    <a:pt x="11398" y="14031"/>
                    <a:pt x="16422" y="16431"/>
                    <a:pt x="21445" y="18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2101849" y="3502112"/>
              <a:ext cx="89827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600" fill="norm" stroke="1" extrusionOk="0">
                  <a:moveTo>
                    <a:pt x="0" y="0"/>
                  </a:moveTo>
                  <a:cubicBezTo>
                    <a:pt x="6873" y="2571"/>
                    <a:pt x="13745" y="5143"/>
                    <a:pt x="17427" y="8100"/>
                  </a:cubicBezTo>
                  <a:cubicBezTo>
                    <a:pt x="21109" y="11057"/>
                    <a:pt x="21600" y="14400"/>
                    <a:pt x="19882" y="16714"/>
                  </a:cubicBezTo>
                  <a:cubicBezTo>
                    <a:pt x="18164" y="19029"/>
                    <a:pt x="14236" y="20314"/>
                    <a:pt x="103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2705100" y="3768812"/>
              <a:ext cx="133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2724150" y="3857712"/>
              <a:ext cx="1778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3933560" y="3444962"/>
              <a:ext cx="47890" cy="341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357" fill="norm" stroke="1" extrusionOk="0">
                  <a:moveTo>
                    <a:pt x="21248" y="0"/>
                  </a:moveTo>
                  <a:cubicBezTo>
                    <a:pt x="18431" y="2650"/>
                    <a:pt x="15613" y="5301"/>
                    <a:pt x="12326" y="8348"/>
                  </a:cubicBezTo>
                  <a:cubicBezTo>
                    <a:pt x="9039" y="11396"/>
                    <a:pt x="5283" y="14842"/>
                    <a:pt x="2935" y="17227"/>
                  </a:cubicBezTo>
                  <a:cubicBezTo>
                    <a:pt x="587" y="19612"/>
                    <a:pt x="-352" y="20937"/>
                    <a:pt x="118" y="21269"/>
                  </a:cubicBezTo>
                  <a:cubicBezTo>
                    <a:pt x="587" y="21600"/>
                    <a:pt x="2465" y="20937"/>
                    <a:pt x="4344" y="20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3939330" y="3381462"/>
              <a:ext cx="23897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fill="norm" stroke="1" extrusionOk="0">
                  <a:moveTo>
                    <a:pt x="928" y="21600"/>
                  </a:moveTo>
                  <a:cubicBezTo>
                    <a:pt x="359" y="20160"/>
                    <a:pt x="-209" y="18720"/>
                    <a:pt x="75" y="16920"/>
                  </a:cubicBezTo>
                  <a:cubicBezTo>
                    <a:pt x="359" y="15120"/>
                    <a:pt x="1496" y="12960"/>
                    <a:pt x="5191" y="10080"/>
                  </a:cubicBezTo>
                  <a:cubicBezTo>
                    <a:pt x="8886" y="7200"/>
                    <a:pt x="15138" y="3600"/>
                    <a:pt x="213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3956050" y="3540212"/>
              <a:ext cx="1587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4105772" y="3708292"/>
              <a:ext cx="104278" cy="17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238" fill="norm" stroke="1" extrusionOk="0">
                  <a:moveTo>
                    <a:pt x="546" y="4267"/>
                  </a:moveTo>
                  <a:cubicBezTo>
                    <a:pt x="114" y="2467"/>
                    <a:pt x="-318" y="667"/>
                    <a:pt x="330" y="152"/>
                  </a:cubicBezTo>
                  <a:cubicBezTo>
                    <a:pt x="978" y="-362"/>
                    <a:pt x="2706" y="409"/>
                    <a:pt x="5298" y="2724"/>
                  </a:cubicBezTo>
                  <a:cubicBezTo>
                    <a:pt x="7890" y="5038"/>
                    <a:pt x="11346" y="8895"/>
                    <a:pt x="14154" y="12238"/>
                  </a:cubicBezTo>
                  <a:cubicBezTo>
                    <a:pt x="16962" y="15581"/>
                    <a:pt x="19122" y="18409"/>
                    <a:pt x="21282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4108450" y="3724362"/>
              <a:ext cx="1143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1851"/>
                    <a:pt x="13600" y="3703"/>
                    <a:pt x="10000" y="7303"/>
                  </a:cubicBezTo>
                  <a:cubicBezTo>
                    <a:pt x="6400" y="10903"/>
                    <a:pt x="3200" y="162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4349242" y="3424695"/>
              <a:ext cx="146558" cy="342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437" fill="norm" stroke="1" extrusionOk="0">
                  <a:moveTo>
                    <a:pt x="21065" y="3257"/>
                  </a:moveTo>
                  <a:cubicBezTo>
                    <a:pt x="21065" y="2329"/>
                    <a:pt x="21065" y="1402"/>
                    <a:pt x="20304" y="805"/>
                  </a:cubicBezTo>
                  <a:cubicBezTo>
                    <a:pt x="19544" y="209"/>
                    <a:pt x="18023" y="-56"/>
                    <a:pt x="16654" y="10"/>
                  </a:cubicBezTo>
                  <a:cubicBezTo>
                    <a:pt x="15285" y="77"/>
                    <a:pt x="14068" y="474"/>
                    <a:pt x="11634" y="2064"/>
                  </a:cubicBezTo>
                  <a:cubicBezTo>
                    <a:pt x="9200" y="3654"/>
                    <a:pt x="5550" y="6437"/>
                    <a:pt x="3116" y="9618"/>
                  </a:cubicBezTo>
                  <a:cubicBezTo>
                    <a:pt x="682" y="12798"/>
                    <a:pt x="-535" y="16376"/>
                    <a:pt x="226" y="18496"/>
                  </a:cubicBezTo>
                  <a:cubicBezTo>
                    <a:pt x="986" y="20616"/>
                    <a:pt x="3724" y="21279"/>
                    <a:pt x="6462" y="21411"/>
                  </a:cubicBezTo>
                  <a:cubicBezTo>
                    <a:pt x="9200" y="21544"/>
                    <a:pt x="11938" y="21146"/>
                    <a:pt x="14676" y="20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4490772" y="3476440"/>
              <a:ext cx="211222" cy="235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32" fill="norm" stroke="1" extrusionOk="0">
                  <a:moveTo>
                    <a:pt x="21038" y="1761"/>
                  </a:moveTo>
                  <a:cubicBezTo>
                    <a:pt x="21252" y="796"/>
                    <a:pt x="21466" y="-168"/>
                    <a:pt x="21252" y="25"/>
                  </a:cubicBezTo>
                  <a:cubicBezTo>
                    <a:pt x="21038" y="218"/>
                    <a:pt x="20397" y="1568"/>
                    <a:pt x="18365" y="4653"/>
                  </a:cubicBezTo>
                  <a:cubicBezTo>
                    <a:pt x="16333" y="7739"/>
                    <a:pt x="12912" y="12561"/>
                    <a:pt x="10131" y="15453"/>
                  </a:cubicBezTo>
                  <a:cubicBezTo>
                    <a:pt x="7351" y="18346"/>
                    <a:pt x="5213" y="19311"/>
                    <a:pt x="3609" y="19600"/>
                  </a:cubicBezTo>
                  <a:cubicBezTo>
                    <a:pt x="2005" y="19889"/>
                    <a:pt x="935" y="19503"/>
                    <a:pt x="401" y="18828"/>
                  </a:cubicBezTo>
                  <a:cubicBezTo>
                    <a:pt x="-134" y="18153"/>
                    <a:pt x="-134" y="17189"/>
                    <a:pt x="401" y="16514"/>
                  </a:cubicBezTo>
                  <a:cubicBezTo>
                    <a:pt x="935" y="15839"/>
                    <a:pt x="2005" y="15453"/>
                    <a:pt x="4143" y="15357"/>
                  </a:cubicBezTo>
                  <a:cubicBezTo>
                    <a:pt x="6282" y="15261"/>
                    <a:pt x="9490" y="15453"/>
                    <a:pt x="12163" y="16514"/>
                  </a:cubicBezTo>
                  <a:cubicBezTo>
                    <a:pt x="14836" y="17575"/>
                    <a:pt x="16975" y="19503"/>
                    <a:pt x="19114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4806950" y="3635462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4895849" y="3559262"/>
              <a:ext cx="444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2025"/>
                    <a:pt x="13371" y="4050"/>
                    <a:pt x="9771" y="7650"/>
                  </a:cubicBezTo>
                  <a:cubicBezTo>
                    <a:pt x="6171" y="11250"/>
                    <a:pt x="3086" y="164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5003799" y="3309187"/>
              <a:ext cx="195148" cy="446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13" fill="norm" stroke="1" extrusionOk="0">
                  <a:moveTo>
                    <a:pt x="0" y="21513"/>
                  </a:moveTo>
                  <a:cubicBezTo>
                    <a:pt x="697" y="20392"/>
                    <a:pt x="1394" y="19271"/>
                    <a:pt x="2903" y="16979"/>
                  </a:cubicBezTo>
                  <a:cubicBezTo>
                    <a:pt x="4413" y="14687"/>
                    <a:pt x="6735" y="11222"/>
                    <a:pt x="8942" y="8319"/>
                  </a:cubicBezTo>
                  <a:cubicBezTo>
                    <a:pt x="11148" y="5415"/>
                    <a:pt x="13239" y="3071"/>
                    <a:pt x="14632" y="1696"/>
                  </a:cubicBezTo>
                  <a:cubicBezTo>
                    <a:pt x="16026" y="321"/>
                    <a:pt x="16723" y="-87"/>
                    <a:pt x="17071" y="15"/>
                  </a:cubicBezTo>
                  <a:cubicBezTo>
                    <a:pt x="17419" y="117"/>
                    <a:pt x="17419" y="728"/>
                    <a:pt x="17419" y="2868"/>
                  </a:cubicBezTo>
                  <a:cubicBezTo>
                    <a:pt x="17419" y="5007"/>
                    <a:pt x="17419" y="8675"/>
                    <a:pt x="17884" y="11477"/>
                  </a:cubicBezTo>
                  <a:cubicBezTo>
                    <a:pt x="18348" y="14279"/>
                    <a:pt x="19277" y="16215"/>
                    <a:pt x="20090" y="17488"/>
                  </a:cubicBezTo>
                  <a:cubicBezTo>
                    <a:pt x="20903" y="18762"/>
                    <a:pt x="21600" y="19373"/>
                    <a:pt x="21368" y="19679"/>
                  </a:cubicBezTo>
                  <a:cubicBezTo>
                    <a:pt x="21135" y="19985"/>
                    <a:pt x="19974" y="19985"/>
                    <a:pt x="16955" y="20239"/>
                  </a:cubicBezTo>
                  <a:cubicBezTo>
                    <a:pt x="13935" y="20494"/>
                    <a:pt x="9058" y="21004"/>
                    <a:pt x="4181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5337422" y="3495762"/>
              <a:ext cx="18707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21450" y="0"/>
                  </a:moveTo>
                  <a:cubicBezTo>
                    <a:pt x="18052" y="4275"/>
                    <a:pt x="14654" y="8550"/>
                    <a:pt x="11621" y="11363"/>
                  </a:cubicBezTo>
                  <a:cubicBezTo>
                    <a:pt x="8587" y="14175"/>
                    <a:pt x="5917" y="15525"/>
                    <a:pt x="4097" y="15862"/>
                  </a:cubicBezTo>
                  <a:cubicBezTo>
                    <a:pt x="2277" y="16200"/>
                    <a:pt x="1306" y="15525"/>
                    <a:pt x="699" y="14512"/>
                  </a:cubicBezTo>
                  <a:cubicBezTo>
                    <a:pt x="93" y="13500"/>
                    <a:pt x="-150" y="12150"/>
                    <a:pt x="93" y="11025"/>
                  </a:cubicBezTo>
                  <a:cubicBezTo>
                    <a:pt x="335" y="9900"/>
                    <a:pt x="1063" y="9000"/>
                    <a:pt x="2641" y="9112"/>
                  </a:cubicBezTo>
                  <a:cubicBezTo>
                    <a:pt x="4219" y="9225"/>
                    <a:pt x="6646" y="10350"/>
                    <a:pt x="9922" y="12600"/>
                  </a:cubicBezTo>
                  <a:cubicBezTo>
                    <a:pt x="13198" y="14850"/>
                    <a:pt x="17324" y="18225"/>
                    <a:pt x="214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5562600" y="3375112"/>
              <a:ext cx="84824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0" h="21600" fill="norm" stroke="1" extrusionOk="0">
                  <a:moveTo>
                    <a:pt x="7714" y="0"/>
                  </a:moveTo>
                  <a:cubicBezTo>
                    <a:pt x="13371" y="3545"/>
                    <a:pt x="19029" y="7089"/>
                    <a:pt x="20314" y="10302"/>
                  </a:cubicBezTo>
                  <a:cubicBezTo>
                    <a:pt x="21600" y="13514"/>
                    <a:pt x="18514" y="16394"/>
                    <a:pt x="14400" y="18222"/>
                  </a:cubicBezTo>
                  <a:cubicBezTo>
                    <a:pt x="10286" y="20049"/>
                    <a:pt x="5143" y="208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5905500" y="3610062"/>
              <a:ext cx="2159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6299200" y="3406862"/>
              <a:ext cx="444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432"/>
                    <a:pt x="13371" y="864"/>
                    <a:pt x="11314" y="2304"/>
                  </a:cubicBezTo>
                  <a:cubicBezTo>
                    <a:pt x="9257" y="3744"/>
                    <a:pt x="9257" y="6192"/>
                    <a:pt x="9257" y="9144"/>
                  </a:cubicBezTo>
                  <a:cubicBezTo>
                    <a:pt x="9257" y="12096"/>
                    <a:pt x="9257" y="15552"/>
                    <a:pt x="7714" y="17712"/>
                  </a:cubicBezTo>
                  <a:cubicBezTo>
                    <a:pt x="6171" y="19872"/>
                    <a:pt x="3086" y="207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6310768" y="3329221"/>
              <a:ext cx="210682" cy="122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117" fill="norm" stroke="1" extrusionOk="0">
                  <a:moveTo>
                    <a:pt x="115" y="21117"/>
                  </a:moveTo>
                  <a:cubicBezTo>
                    <a:pt x="-99" y="18188"/>
                    <a:pt x="-313" y="15259"/>
                    <a:pt x="2467" y="11598"/>
                  </a:cubicBezTo>
                  <a:cubicBezTo>
                    <a:pt x="5247" y="7937"/>
                    <a:pt x="11022" y="3544"/>
                    <a:pt x="14550" y="1531"/>
                  </a:cubicBezTo>
                  <a:cubicBezTo>
                    <a:pt x="18079" y="-483"/>
                    <a:pt x="19362" y="-117"/>
                    <a:pt x="20111" y="432"/>
                  </a:cubicBezTo>
                  <a:cubicBezTo>
                    <a:pt x="20859" y="981"/>
                    <a:pt x="21073" y="1714"/>
                    <a:pt x="21287" y="2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6330950" y="3521162"/>
              <a:ext cx="1968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6000"/>
                    <a:pt x="11613" y="10400"/>
                    <a:pt x="15213" y="6800"/>
                  </a:cubicBezTo>
                  <a:cubicBezTo>
                    <a:pt x="18813" y="3200"/>
                    <a:pt x="20206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6515100" y="3571962"/>
              <a:ext cx="1206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6527800" y="3584662"/>
              <a:ext cx="889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14" y="4114"/>
                    <a:pt x="8229" y="8229"/>
                    <a:pt x="4629" y="11829"/>
                  </a:cubicBezTo>
                  <a:cubicBezTo>
                    <a:pt x="1029" y="15429"/>
                    <a:pt x="514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6759558" y="3317962"/>
              <a:ext cx="130193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600" fill="norm" stroke="1" extrusionOk="0">
                  <a:moveTo>
                    <a:pt x="21088" y="0"/>
                  </a:moveTo>
                  <a:cubicBezTo>
                    <a:pt x="17659" y="441"/>
                    <a:pt x="14231" y="882"/>
                    <a:pt x="10631" y="3159"/>
                  </a:cubicBezTo>
                  <a:cubicBezTo>
                    <a:pt x="7031" y="5437"/>
                    <a:pt x="3259" y="9551"/>
                    <a:pt x="1374" y="12563"/>
                  </a:cubicBezTo>
                  <a:cubicBezTo>
                    <a:pt x="-512" y="15576"/>
                    <a:pt x="-512" y="17486"/>
                    <a:pt x="1717" y="18808"/>
                  </a:cubicBezTo>
                  <a:cubicBezTo>
                    <a:pt x="3945" y="20131"/>
                    <a:pt x="8402" y="20865"/>
                    <a:pt x="128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6892669" y="3337012"/>
              <a:ext cx="212982" cy="271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79" fill="norm" stroke="1" extrusionOk="0">
                  <a:moveTo>
                    <a:pt x="21519" y="0"/>
                  </a:moveTo>
                  <a:cubicBezTo>
                    <a:pt x="20664" y="502"/>
                    <a:pt x="19808" y="1005"/>
                    <a:pt x="18846" y="2595"/>
                  </a:cubicBezTo>
                  <a:cubicBezTo>
                    <a:pt x="17883" y="4186"/>
                    <a:pt x="16814" y="6865"/>
                    <a:pt x="14782" y="9879"/>
                  </a:cubicBezTo>
                  <a:cubicBezTo>
                    <a:pt x="12751" y="12893"/>
                    <a:pt x="9757" y="16242"/>
                    <a:pt x="7832" y="18251"/>
                  </a:cubicBezTo>
                  <a:cubicBezTo>
                    <a:pt x="5907" y="20260"/>
                    <a:pt x="5052" y="20930"/>
                    <a:pt x="4089" y="21265"/>
                  </a:cubicBezTo>
                  <a:cubicBezTo>
                    <a:pt x="3127" y="21600"/>
                    <a:pt x="2058" y="21600"/>
                    <a:pt x="1309" y="20847"/>
                  </a:cubicBezTo>
                  <a:cubicBezTo>
                    <a:pt x="561" y="20093"/>
                    <a:pt x="133" y="18586"/>
                    <a:pt x="26" y="17414"/>
                  </a:cubicBezTo>
                  <a:cubicBezTo>
                    <a:pt x="-81" y="16242"/>
                    <a:pt x="133" y="15405"/>
                    <a:pt x="881" y="14735"/>
                  </a:cubicBezTo>
                  <a:cubicBezTo>
                    <a:pt x="1630" y="14065"/>
                    <a:pt x="2913" y="13563"/>
                    <a:pt x="5479" y="14233"/>
                  </a:cubicBezTo>
                  <a:cubicBezTo>
                    <a:pt x="8046" y="14902"/>
                    <a:pt x="11895" y="16744"/>
                    <a:pt x="14462" y="17749"/>
                  </a:cubicBezTo>
                  <a:cubicBezTo>
                    <a:pt x="17028" y="18753"/>
                    <a:pt x="18311" y="18921"/>
                    <a:pt x="19594" y="19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7131050" y="3279862"/>
              <a:ext cx="105088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600" fill="norm" stroke="1" extrusionOk="0">
                  <a:moveTo>
                    <a:pt x="19059" y="0"/>
                  </a:moveTo>
                  <a:cubicBezTo>
                    <a:pt x="20329" y="2760"/>
                    <a:pt x="21600" y="5520"/>
                    <a:pt x="20753" y="8340"/>
                  </a:cubicBezTo>
                  <a:cubicBezTo>
                    <a:pt x="19906" y="11160"/>
                    <a:pt x="16941" y="14040"/>
                    <a:pt x="13129" y="16260"/>
                  </a:cubicBezTo>
                  <a:cubicBezTo>
                    <a:pt x="9318" y="18480"/>
                    <a:pt x="4659" y="200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3873500" y="3933912"/>
              <a:ext cx="27114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4" y="20903"/>
                    <a:pt x="1349" y="20206"/>
                    <a:pt x="2015" y="19510"/>
                  </a:cubicBezTo>
                  <a:cubicBezTo>
                    <a:pt x="2681" y="18813"/>
                    <a:pt x="3339" y="18116"/>
                    <a:pt x="3988" y="17303"/>
                  </a:cubicBezTo>
                  <a:cubicBezTo>
                    <a:pt x="4637" y="16490"/>
                    <a:pt x="5278" y="15561"/>
                    <a:pt x="5834" y="14865"/>
                  </a:cubicBezTo>
                  <a:cubicBezTo>
                    <a:pt x="6391" y="14168"/>
                    <a:pt x="6863" y="13703"/>
                    <a:pt x="7369" y="13006"/>
                  </a:cubicBezTo>
                  <a:cubicBezTo>
                    <a:pt x="7874" y="12310"/>
                    <a:pt x="8414" y="11381"/>
                    <a:pt x="8987" y="10568"/>
                  </a:cubicBezTo>
                  <a:cubicBezTo>
                    <a:pt x="9561" y="9755"/>
                    <a:pt x="10168" y="9058"/>
                    <a:pt x="10758" y="8361"/>
                  </a:cubicBezTo>
                  <a:cubicBezTo>
                    <a:pt x="11348" y="7665"/>
                    <a:pt x="11921" y="6968"/>
                    <a:pt x="12495" y="6387"/>
                  </a:cubicBezTo>
                  <a:cubicBezTo>
                    <a:pt x="13068" y="5806"/>
                    <a:pt x="13641" y="5342"/>
                    <a:pt x="14215" y="4877"/>
                  </a:cubicBezTo>
                  <a:cubicBezTo>
                    <a:pt x="14788" y="4413"/>
                    <a:pt x="15361" y="3948"/>
                    <a:pt x="16002" y="3484"/>
                  </a:cubicBezTo>
                  <a:cubicBezTo>
                    <a:pt x="16643" y="3019"/>
                    <a:pt x="17351" y="2555"/>
                    <a:pt x="18051" y="2090"/>
                  </a:cubicBezTo>
                  <a:cubicBezTo>
                    <a:pt x="18750" y="1626"/>
                    <a:pt x="19442" y="1161"/>
                    <a:pt x="20032" y="813"/>
                  </a:cubicBezTo>
                  <a:cubicBezTo>
                    <a:pt x="20622" y="465"/>
                    <a:pt x="21111" y="2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5149849" y="4174149"/>
              <a:ext cx="245828" cy="407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33" fill="norm" stroke="1" extrusionOk="0">
                  <a:moveTo>
                    <a:pt x="0" y="21433"/>
                  </a:moveTo>
                  <a:cubicBezTo>
                    <a:pt x="738" y="19652"/>
                    <a:pt x="1477" y="17870"/>
                    <a:pt x="2954" y="15254"/>
                  </a:cubicBezTo>
                  <a:cubicBezTo>
                    <a:pt x="4431" y="12637"/>
                    <a:pt x="6646" y="9186"/>
                    <a:pt x="8400" y="6625"/>
                  </a:cubicBezTo>
                  <a:cubicBezTo>
                    <a:pt x="10154" y="4064"/>
                    <a:pt x="11446" y="2394"/>
                    <a:pt x="12462" y="1336"/>
                  </a:cubicBezTo>
                  <a:cubicBezTo>
                    <a:pt x="13477" y="278"/>
                    <a:pt x="14215" y="-167"/>
                    <a:pt x="14769" y="56"/>
                  </a:cubicBezTo>
                  <a:cubicBezTo>
                    <a:pt x="15323" y="278"/>
                    <a:pt x="15692" y="1169"/>
                    <a:pt x="16062" y="2895"/>
                  </a:cubicBezTo>
                  <a:cubicBezTo>
                    <a:pt x="16431" y="4621"/>
                    <a:pt x="16800" y="7181"/>
                    <a:pt x="17723" y="9742"/>
                  </a:cubicBezTo>
                  <a:cubicBezTo>
                    <a:pt x="18646" y="12303"/>
                    <a:pt x="20123" y="14864"/>
                    <a:pt x="20862" y="16478"/>
                  </a:cubicBezTo>
                  <a:cubicBezTo>
                    <a:pt x="21600" y="18093"/>
                    <a:pt x="21600" y="18761"/>
                    <a:pt x="21046" y="19262"/>
                  </a:cubicBezTo>
                  <a:cubicBezTo>
                    <a:pt x="20492" y="19763"/>
                    <a:pt x="19385" y="20097"/>
                    <a:pt x="16708" y="20375"/>
                  </a:cubicBezTo>
                  <a:cubicBezTo>
                    <a:pt x="14031" y="20654"/>
                    <a:pt x="9785" y="20876"/>
                    <a:pt x="7108" y="20876"/>
                  </a:cubicBezTo>
                  <a:cubicBezTo>
                    <a:pt x="4431" y="20876"/>
                    <a:pt x="3323" y="20654"/>
                    <a:pt x="3600" y="20542"/>
                  </a:cubicBezTo>
                  <a:cubicBezTo>
                    <a:pt x="3877" y="20431"/>
                    <a:pt x="5538" y="20431"/>
                    <a:pt x="7200" y="20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5543005" y="4254500"/>
              <a:ext cx="235496" cy="238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12" fill="norm" stroke="1" extrusionOk="0">
                  <a:moveTo>
                    <a:pt x="21457" y="2015"/>
                  </a:moveTo>
                  <a:cubicBezTo>
                    <a:pt x="21264" y="1059"/>
                    <a:pt x="21071" y="103"/>
                    <a:pt x="20686" y="8"/>
                  </a:cubicBezTo>
                  <a:cubicBezTo>
                    <a:pt x="20300" y="-88"/>
                    <a:pt x="19721" y="677"/>
                    <a:pt x="17407" y="3066"/>
                  </a:cubicBezTo>
                  <a:cubicBezTo>
                    <a:pt x="15093" y="5455"/>
                    <a:pt x="11043" y="9470"/>
                    <a:pt x="8439" y="11763"/>
                  </a:cubicBezTo>
                  <a:cubicBezTo>
                    <a:pt x="5836" y="14057"/>
                    <a:pt x="4678" y="14631"/>
                    <a:pt x="3618" y="15013"/>
                  </a:cubicBezTo>
                  <a:cubicBezTo>
                    <a:pt x="2557" y="15395"/>
                    <a:pt x="1593" y="15586"/>
                    <a:pt x="918" y="15204"/>
                  </a:cubicBezTo>
                  <a:cubicBezTo>
                    <a:pt x="243" y="14822"/>
                    <a:pt x="-143" y="13866"/>
                    <a:pt x="50" y="13006"/>
                  </a:cubicBezTo>
                  <a:cubicBezTo>
                    <a:pt x="243" y="12146"/>
                    <a:pt x="1014" y="11381"/>
                    <a:pt x="2846" y="11477"/>
                  </a:cubicBezTo>
                  <a:cubicBezTo>
                    <a:pt x="4678" y="11572"/>
                    <a:pt x="7571" y="12528"/>
                    <a:pt x="10271" y="14344"/>
                  </a:cubicBezTo>
                  <a:cubicBezTo>
                    <a:pt x="12971" y="16160"/>
                    <a:pt x="15478" y="18836"/>
                    <a:pt x="17986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3200400" y="3768812"/>
              <a:ext cx="635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055"/>
                    <a:pt x="21600" y="6109"/>
                    <a:pt x="18000" y="9709"/>
                  </a:cubicBezTo>
                  <a:cubicBezTo>
                    <a:pt x="14400" y="13309"/>
                    <a:pt x="7200" y="174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3244850" y="4054562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3251199" y="3984712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3327400" y="4003762"/>
              <a:ext cx="1270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322"/>
                    <a:pt x="0" y="10643"/>
                    <a:pt x="0" y="14243"/>
                  </a:cubicBezTo>
                  <a:cubicBezTo>
                    <a:pt x="0" y="17843"/>
                    <a:pt x="0" y="19722"/>
                    <a:pt x="180" y="19722"/>
                  </a:cubicBezTo>
                  <a:cubicBezTo>
                    <a:pt x="360" y="19722"/>
                    <a:pt x="720" y="17843"/>
                    <a:pt x="1080" y="15965"/>
                  </a:cubicBezTo>
                  <a:cubicBezTo>
                    <a:pt x="1440" y="14087"/>
                    <a:pt x="1800" y="12209"/>
                    <a:pt x="2160" y="10487"/>
                  </a:cubicBezTo>
                  <a:cubicBezTo>
                    <a:pt x="2520" y="8765"/>
                    <a:pt x="2880" y="7200"/>
                    <a:pt x="3600" y="7200"/>
                  </a:cubicBezTo>
                  <a:cubicBezTo>
                    <a:pt x="4320" y="7200"/>
                    <a:pt x="5400" y="8765"/>
                    <a:pt x="6300" y="10330"/>
                  </a:cubicBezTo>
                  <a:cubicBezTo>
                    <a:pt x="7200" y="11896"/>
                    <a:pt x="7920" y="13461"/>
                    <a:pt x="9000" y="12991"/>
                  </a:cubicBezTo>
                  <a:cubicBezTo>
                    <a:pt x="10080" y="12522"/>
                    <a:pt x="11520" y="10017"/>
                    <a:pt x="12780" y="7983"/>
                  </a:cubicBezTo>
                  <a:cubicBezTo>
                    <a:pt x="14040" y="5948"/>
                    <a:pt x="15120" y="4383"/>
                    <a:pt x="16380" y="3130"/>
                  </a:cubicBezTo>
                  <a:cubicBezTo>
                    <a:pt x="17640" y="1878"/>
                    <a:pt x="19080" y="939"/>
                    <a:pt x="19800" y="1252"/>
                  </a:cubicBezTo>
                  <a:cubicBezTo>
                    <a:pt x="20520" y="1565"/>
                    <a:pt x="20520" y="3130"/>
                    <a:pt x="20700" y="6730"/>
                  </a:cubicBezTo>
                  <a:cubicBezTo>
                    <a:pt x="20880" y="10330"/>
                    <a:pt x="21240" y="159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2994569" y="4356099"/>
              <a:ext cx="179926" cy="23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510" fill="norm" stroke="1" extrusionOk="0">
                  <a:moveTo>
                    <a:pt x="1054" y="20921"/>
                  </a:moveTo>
                  <a:cubicBezTo>
                    <a:pt x="309" y="20135"/>
                    <a:pt x="-436" y="19350"/>
                    <a:pt x="309" y="17190"/>
                  </a:cubicBezTo>
                  <a:cubicBezTo>
                    <a:pt x="1054" y="15030"/>
                    <a:pt x="3288" y="11495"/>
                    <a:pt x="5274" y="8648"/>
                  </a:cubicBezTo>
                  <a:cubicBezTo>
                    <a:pt x="7261" y="5801"/>
                    <a:pt x="8998" y="3641"/>
                    <a:pt x="10240" y="2168"/>
                  </a:cubicBezTo>
                  <a:cubicBezTo>
                    <a:pt x="11481" y="695"/>
                    <a:pt x="12226" y="-90"/>
                    <a:pt x="12971" y="8"/>
                  </a:cubicBezTo>
                  <a:cubicBezTo>
                    <a:pt x="13716" y="106"/>
                    <a:pt x="14461" y="1088"/>
                    <a:pt x="15702" y="3543"/>
                  </a:cubicBezTo>
                  <a:cubicBezTo>
                    <a:pt x="16943" y="5997"/>
                    <a:pt x="18681" y="9925"/>
                    <a:pt x="19674" y="12379"/>
                  </a:cubicBezTo>
                  <a:cubicBezTo>
                    <a:pt x="20667" y="14834"/>
                    <a:pt x="20916" y="15815"/>
                    <a:pt x="21040" y="16797"/>
                  </a:cubicBezTo>
                  <a:cubicBezTo>
                    <a:pt x="21164" y="17779"/>
                    <a:pt x="21164" y="18761"/>
                    <a:pt x="20543" y="19350"/>
                  </a:cubicBezTo>
                  <a:cubicBezTo>
                    <a:pt x="19923" y="19939"/>
                    <a:pt x="18681" y="20135"/>
                    <a:pt x="15826" y="20234"/>
                  </a:cubicBezTo>
                  <a:cubicBezTo>
                    <a:pt x="12971" y="20332"/>
                    <a:pt x="8502" y="20332"/>
                    <a:pt x="5398" y="20332"/>
                  </a:cubicBezTo>
                  <a:cubicBezTo>
                    <a:pt x="2295" y="20332"/>
                    <a:pt x="557" y="20332"/>
                    <a:pt x="309" y="20430"/>
                  </a:cubicBezTo>
                  <a:cubicBezTo>
                    <a:pt x="61" y="20528"/>
                    <a:pt x="1302" y="20725"/>
                    <a:pt x="2543" y="20921"/>
                  </a:cubicBezTo>
                  <a:cubicBezTo>
                    <a:pt x="3785" y="21117"/>
                    <a:pt x="5026" y="21314"/>
                    <a:pt x="6267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3189816" y="4429212"/>
              <a:ext cx="11218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155" y="0"/>
                  </a:moveTo>
                  <a:cubicBezTo>
                    <a:pt x="17117" y="4680"/>
                    <a:pt x="15079" y="9360"/>
                    <a:pt x="13042" y="12240"/>
                  </a:cubicBezTo>
                  <a:cubicBezTo>
                    <a:pt x="11004" y="15120"/>
                    <a:pt x="8966" y="16200"/>
                    <a:pt x="6928" y="16920"/>
                  </a:cubicBezTo>
                  <a:cubicBezTo>
                    <a:pt x="4891" y="17640"/>
                    <a:pt x="2853" y="18000"/>
                    <a:pt x="1630" y="17280"/>
                  </a:cubicBezTo>
                  <a:cubicBezTo>
                    <a:pt x="408" y="16560"/>
                    <a:pt x="0" y="14760"/>
                    <a:pt x="0" y="12960"/>
                  </a:cubicBezTo>
                  <a:cubicBezTo>
                    <a:pt x="0" y="11160"/>
                    <a:pt x="408" y="9360"/>
                    <a:pt x="2242" y="7560"/>
                  </a:cubicBezTo>
                  <a:cubicBezTo>
                    <a:pt x="4075" y="5760"/>
                    <a:pt x="7336" y="3960"/>
                    <a:pt x="10800" y="6300"/>
                  </a:cubicBezTo>
                  <a:cubicBezTo>
                    <a:pt x="14264" y="8640"/>
                    <a:pt x="17932" y="15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3340100" y="4492712"/>
              <a:ext cx="184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3460750" y="4448968"/>
              <a:ext cx="115457" cy="10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046" fill="norm" stroke="1" extrusionOk="0">
                  <a:moveTo>
                    <a:pt x="0" y="1108"/>
                  </a:moveTo>
                  <a:cubicBezTo>
                    <a:pt x="3857" y="277"/>
                    <a:pt x="7714" y="-554"/>
                    <a:pt x="11379" y="484"/>
                  </a:cubicBezTo>
                  <a:cubicBezTo>
                    <a:pt x="15043" y="1523"/>
                    <a:pt x="18514" y="4431"/>
                    <a:pt x="20057" y="7131"/>
                  </a:cubicBezTo>
                  <a:cubicBezTo>
                    <a:pt x="21600" y="9831"/>
                    <a:pt x="21214" y="12323"/>
                    <a:pt x="19671" y="14608"/>
                  </a:cubicBezTo>
                  <a:cubicBezTo>
                    <a:pt x="18129" y="16892"/>
                    <a:pt x="15429" y="18969"/>
                    <a:pt x="12729" y="21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3627500" y="4391112"/>
              <a:ext cx="109202" cy="170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1265" fill="norm" stroke="1" extrusionOk="0">
                  <a:moveTo>
                    <a:pt x="16488" y="4741"/>
                  </a:moveTo>
                  <a:cubicBezTo>
                    <a:pt x="14088" y="4215"/>
                    <a:pt x="11688" y="3688"/>
                    <a:pt x="8888" y="4610"/>
                  </a:cubicBezTo>
                  <a:cubicBezTo>
                    <a:pt x="6088" y="5532"/>
                    <a:pt x="2888" y="7902"/>
                    <a:pt x="1288" y="10800"/>
                  </a:cubicBezTo>
                  <a:cubicBezTo>
                    <a:pt x="-312" y="13698"/>
                    <a:pt x="-312" y="17122"/>
                    <a:pt x="688" y="19098"/>
                  </a:cubicBezTo>
                  <a:cubicBezTo>
                    <a:pt x="1688" y="21073"/>
                    <a:pt x="3688" y="21600"/>
                    <a:pt x="6888" y="21073"/>
                  </a:cubicBezTo>
                  <a:cubicBezTo>
                    <a:pt x="10088" y="20546"/>
                    <a:pt x="14488" y="18966"/>
                    <a:pt x="17288" y="16595"/>
                  </a:cubicBezTo>
                  <a:cubicBezTo>
                    <a:pt x="20088" y="14224"/>
                    <a:pt x="21288" y="11063"/>
                    <a:pt x="20288" y="8166"/>
                  </a:cubicBezTo>
                  <a:cubicBezTo>
                    <a:pt x="19288" y="5268"/>
                    <a:pt x="16088" y="2634"/>
                    <a:pt x="128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3617488" y="2867838"/>
              <a:ext cx="3893132" cy="1202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73" fill="norm" stroke="1" extrusionOk="0">
                  <a:moveTo>
                    <a:pt x="6309" y="2834"/>
                  </a:moveTo>
                  <a:cubicBezTo>
                    <a:pt x="6144" y="2417"/>
                    <a:pt x="5980" y="1999"/>
                    <a:pt x="5763" y="1695"/>
                  </a:cubicBezTo>
                  <a:cubicBezTo>
                    <a:pt x="5546" y="1392"/>
                    <a:pt x="5277" y="1202"/>
                    <a:pt x="4989" y="1202"/>
                  </a:cubicBezTo>
                  <a:cubicBezTo>
                    <a:pt x="4702" y="1202"/>
                    <a:pt x="4397" y="1392"/>
                    <a:pt x="4092" y="1619"/>
                  </a:cubicBezTo>
                  <a:cubicBezTo>
                    <a:pt x="3787" y="1847"/>
                    <a:pt x="3482" y="2113"/>
                    <a:pt x="3178" y="2568"/>
                  </a:cubicBezTo>
                  <a:cubicBezTo>
                    <a:pt x="2873" y="3024"/>
                    <a:pt x="2568" y="3669"/>
                    <a:pt x="2286" y="4334"/>
                  </a:cubicBezTo>
                  <a:cubicBezTo>
                    <a:pt x="2005" y="4998"/>
                    <a:pt x="1747" y="5681"/>
                    <a:pt x="1536" y="6365"/>
                  </a:cubicBezTo>
                  <a:cubicBezTo>
                    <a:pt x="1325" y="7048"/>
                    <a:pt x="1161" y="7731"/>
                    <a:pt x="973" y="8414"/>
                  </a:cubicBezTo>
                  <a:cubicBezTo>
                    <a:pt x="785" y="9098"/>
                    <a:pt x="574" y="9781"/>
                    <a:pt x="410" y="10483"/>
                  </a:cubicBezTo>
                  <a:cubicBezTo>
                    <a:pt x="246" y="11186"/>
                    <a:pt x="129" y="11907"/>
                    <a:pt x="64" y="12590"/>
                  </a:cubicBezTo>
                  <a:cubicBezTo>
                    <a:pt x="0" y="13273"/>
                    <a:pt x="-12" y="13919"/>
                    <a:pt x="11" y="14545"/>
                  </a:cubicBezTo>
                  <a:cubicBezTo>
                    <a:pt x="35" y="15172"/>
                    <a:pt x="94" y="15779"/>
                    <a:pt x="217" y="16500"/>
                  </a:cubicBezTo>
                  <a:cubicBezTo>
                    <a:pt x="340" y="17221"/>
                    <a:pt x="527" y="18057"/>
                    <a:pt x="733" y="18702"/>
                  </a:cubicBezTo>
                  <a:cubicBezTo>
                    <a:pt x="938" y="19347"/>
                    <a:pt x="1161" y="19803"/>
                    <a:pt x="1366" y="20163"/>
                  </a:cubicBezTo>
                  <a:cubicBezTo>
                    <a:pt x="1571" y="20524"/>
                    <a:pt x="1759" y="20790"/>
                    <a:pt x="1993" y="20961"/>
                  </a:cubicBezTo>
                  <a:cubicBezTo>
                    <a:pt x="2228" y="21131"/>
                    <a:pt x="2509" y="21207"/>
                    <a:pt x="2867" y="21245"/>
                  </a:cubicBezTo>
                  <a:cubicBezTo>
                    <a:pt x="3224" y="21283"/>
                    <a:pt x="3658" y="21283"/>
                    <a:pt x="4045" y="21321"/>
                  </a:cubicBezTo>
                  <a:cubicBezTo>
                    <a:pt x="4432" y="21359"/>
                    <a:pt x="4772" y="21435"/>
                    <a:pt x="5171" y="21473"/>
                  </a:cubicBezTo>
                  <a:cubicBezTo>
                    <a:pt x="5570" y="21511"/>
                    <a:pt x="6027" y="21511"/>
                    <a:pt x="6496" y="21530"/>
                  </a:cubicBezTo>
                  <a:cubicBezTo>
                    <a:pt x="6965" y="21549"/>
                    <a:pt x="7446" y="21587"/>
                    <a:pt x="7886" y="21568"/>
                  </a:cubicBezTo>
                  <a:cubicBezTo>
                    <a:pt x="8325" y="21549"/>
                    <a:pt x="8724" y="21473"/>
                    <a:pt x="9111" y="21378"/>
                  </a:cubicBezTo>
                  <a:cubicBezTo>
                    <a:pt x="9498" y="21283"/>
                    <a:pt x="9873" y="21169"/>
                    <a:pt x="10243" y="21075"/>
                  </a:cubicBezTo>
                  <a:cubicBezTo>
                    <a:pt x="10612" y="20980"/>
                    <a:pt x="10976" y="20904"/>
                    <a:pt x="11345" y="20809"/>
                  </a:cubicBezTo>
                  <a:cubicBezTo>
                    <a:pt x="11714" y="20714"/>
                    <a:pt x="12090" y="20600"/>
                    <a:pt x="12453" y="20505"/>
                  </a:cubicBezTo>
                  <a:cubicBezTo>
                    <a:pt x="12817" y="20410"/>
                    <a:pt x="13168" y="20334"/>
                    <a:pt x="13509" y="20258"/>
                  </a:cubicBezTo>
                  <a:cubicBezTo>
                    <a:pt x="13849" y="20182"/>
                    <a:pt x="14177" y="20107"/>
                    <a:pt x="14505" y="20050"/>
                  </a:cubicBezTo>
                  <a:cubicBezTo>
                    <a:pt x="14834" y="19993"/>
                    <a:pt x="15162" y="19955"/>
                    <a:pt x="15473" y="19898"/>
                  </a:cubicBezTo>
                  <a:cubicBezTo>
                    <a:pt x="15783" y="19841"/>
                    <a:pt x="16077" y="19765"/>
                    <a:pt x="16440" y="19632"/>
                  </a:cubicBezTo>
                  <a:cubicBezTo>
                    <a:pt x="16804" y="19499"/>
                    <a:pt x="17238" y="19309"/>
                    <a:pt x="17630" y="19063"/>
                  </a:cubicBezTo>
                  <a:cubicBezTo>
                    <a:pt x="18023" y="18816"/>
                    <a:pt x="18375" y="18512"/>
                    <a:pt x="18697" y="18189"/>
                  </a:cubicBezTo>
                  <a:cubicBezTo>
                    <a:pt x="19020" y="17867"/>
                    <a:pt x="19313" y="17525"/>
                    <a:pt x="19600" y="17089"/>
                  </a:cubicBezTo>
                  <a:cubicBezTo>
                    <a:pt x="19888" y="16652"/>
                    <a:pt x="20169" y="16121"/>
                    <a:pt x="20409" y="15380"/>
                  </a:cubicBezTo>
                  <a:cubicBezTo>
                    <a:pt x="20650" y="14640"/>
                    <a:pt x="20849" y="13691"/>
                    <a:pt x="21031" y="12856"/>
                  </a:cubicBezTo>
                  <a:cubicBezTo>
                    <a:pt x="21213" y="12021"/>
                    <a:pt x="21377" y="11299"/>
                    <a:pt x="21471" y="10597"/>
                  </a:cubicBezTo>
                  <a:cubicBezTo>
                    <a:pt x="21565" y="9895"/>
                    <a:pt x="21588" y="9212"/>
                    <a:pt x="21553" y="8471"/>
                  </a:cubicBezTo>
                  <a:cubicBezTo>
                    <a:pt x="21518" y="7731"/>
                    <a:pt x="21424" y="6934"/>
                    <a:pt x="21236" y="6213"/>
                  </a:cubicBezTo>
                  <a:cubicBezTo>
                    <a:pt x="21049" y="5491"/>
                    <a:pt x="20767" y="4846"/>
                    <a:pt x="20492" y="4296"/>
                  </a:cubicBezTo>
                  <a:cubicBezTo>
                    <a:pt x="20216" y="3745"/>
                    <a:pt x="19946" y="3290"/>
                    <a:pt x="19612" y="2834"/>
                  </a:cubicBezTo>
                  <a:cubicBezTo>
                    <a:pt x="19278" y="2379"/>
                    <a:pt x="18879" y="1923"/>
                    <a:pt x="18481" y="1581"/>
                  </a:cubicBezTo>
                  <a:cubicBezTo>
                    <a:pt x="18082" y="1240"/>
                    <a:pt x="17683" y="1012"/>
                    <a:pt x="17273" y="841"/>
                  </a:cubicBezTo>
                  <a:cubicBezTo>
                    <a:pt x="16862" y="670"/>
                    <a:pt x="16440" y="556"/>
                    <a:pt x="15995" y="462"/>
                  </a:cubicBezTo>
                  <a:cubicBezTo>
                    <a:pt x="15549" y="367"/>
                    <a:pt x="15080" y="291"/>
                    <a:pt x="14628" y="215"/>
                  </a:cubicBezTo>
                  <a:cubicBezTo>
                    <a:pt x="14177" y="139"/>
                    <a:pt x="13743" y="63"/>
                    <a:pt x="13321" y="25"/>
                  </a:cubicBezTo>
                  <a:cubicBezTo>
                    <a:pt x="12899" y="-13"/>
                    <a:pt x="12488" y="-13"/>
                    <a:pt x="12066" y="63"/>
                  </a:cubicBezTo>
                  <a:cubicBezTo>
                    <a:pt x="11644" y="139"/>
                    <a:pt x="11210" y="291"/>
                    <a:pt x="10753" y="386"/>
                  </a:cubicBezTo>
                  <a:cubicBezTo>
                    <a:pt x="10295" y="480"/>
                    <a:pt x="9815" y="518"/>
                    <a:pt x="9375" y="556"/>
                  </a:cubicBezTo>
                  <a:cubicBezTo>
                    <a:pt x="8935" y="594"/>
                    <a:pt x="8537" y="632"/>
                    <a:pt x="8132" y="689"/>
                  </a:cubicBezTo>
                  <a:cubicBezTo>
                    <a:pt x="7727" y="746"/>
                    <a:pt x="7317" y="822"/>
                    <a:pt x="6901" y="955"/>
                  </a:cubicBezTo>
                  <a:cubicBezTo>
                    <a:pt x="6484" y="1088"/>
                    <a:pt x="6062" y="1278"/>
                    <a:pt x="5634" y="1581"/>
                  </a:cubicBezTo>
                  <a:cubicBezTo>
                    <a:pt x="5206" y="1885"/>
                    <a:pt x="4772" y="2303"/>
                    <a:pt x="4409" y="2834"/>
                  </a:cubicBezTo>
                  <a:cubicBezTo>
                    <a:pt x="4045" y="3366"/>
                    <a:pt x="3752" y="4011"/>
                    <a:pt x="3459" y="4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7975600" y="3838662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6800"/>
                    <a:pt x="8862" y="12000"/>
                    <a:pt x="12462" y="8400"/>
                  </a:cubicBezTo>
                  <a:cubicBezTo>
                    <a:pt x="16062" y="4800"/>
                    <a:pt x="1883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7975600" y="3952962"/>
              <a:ext cx="139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8743950" y="3226945"/>
              <a:ext cx="281396" cy="567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21278" y="2499"/>
                  </a:moveTo>
                  <a:cubicBezTo>
                    <a:pt x="21439" y="2096"/>
                    <a:pt x="21600" y="1693"/>
                    <a:pt x="21036" y="1169"/>
                  </a:cubicBezTo>
                  <a:cubicBezTo>
                    <a:pt x="20472" y="645"/>
                    <a:pt x="19182" y="0"/>
                    <a:pt x="17409" y="0"/>
                  </a:cubicBezTo>
                  <a:cubicBezTo>
                    <a:pt x="15636" y="0"/>
                    <a:pt x="13379" y="645"/>
                    <a:pt x="11687" y="1652"/>
                  </a:cubicBezTo>
                  <a:cubicBezTo>
                    <a:pt x="9994" y="2660"/>
                    <a:pt x="8866" y="4030"/>
                    <a:pt x="8704" y="5481"/>
                  </a:cubicBezTo>
                  <a:cubicBezTo>
                    <a:pt x="8543" y="6931"/>
                    <a:pt x="9349" y="8463"/>
                    <a:pt x="10075" y="10276"/>
                  </a:cubicBezTo>
                  <a:cubicBezTo>
                    <a:pt x="10800" y="12090"/>
                    <a:pt x="11445" y="14185"/>
                    <a:pt x="11687" y="15797"/>
                  </a:cubicBezTo>
                  <a:cubicBezTo>
                    <a:pt x="11928" y="17409"/>
                    <a:pt x="11767" y="18537"/>
                    <a:pt x="11042" y="19424"/>
                  </a:cubicBezTo>
                  <a:cubicBezTo>
                    <a:pt x="10316" y="20310"/>
                    <a:pt x="9027" y="20955"/>
                    <a:pt x="7093" y="21278"/>
                  </a:cubicBezTo>
                  <a:cubicBezTo>
                    <a:pt x="5158" y="21600"/>
                    <a:pt x="2579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8690599" y="3902162"/>
              <a:ext cx="186702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19951" y="0"/>
                  </a:moveTo>
                  <a:cubicBezTo>
                    <a:pt x="18009" y="4696"/>
                    <a:pt x="16068" y="9391"/>
                    <a:pt x="13277" y="12522"/>
                  </a:cubicBezTo>
                  <a:cubicBezTo>
                    <a:pt x="10486" y="15652"/>
                    <a:pt x="6845" y="17217"/>
                    <a:pt x="4540" y="17530"/>
                  </a:cubicBezTo>
                  <a:cubicBezTo>
                    <a:pt x="2234" y="17843"/>
                    <a:pt x="1263" y="16904"/>
                    <a:pt x="656" y="15652"/>
                  </a:cubicBezTo>
                  <a:cubicBezTo>
                    <a:pt x="50" y="14400"/>
                    <a:pt x="-193" y="12835"/>
                    <a:pt x="171" y="11583"/>
                  </a:cubicBezTo>
                  <a:cubicBezTo>
                    <a:pt x="535" y="10330"/>
                    <a:pt x="1506" y="9391"/>
                    <a:pt x="3933" y="9391"/>
                  </a:cubicBezTo>
                  <a:cubicBezTo>
                    <a:pt x="6360" y="9391"/>
                    <a:pt x="10243" y="10330"/>
                    <a:pt x="12913" y="12209"/>
                  </a:cubicBezTo>
                  <a:cubicBezTo>
                    <a:pt x="15582" y="14087"/>
                    <a:pt x="17038" y="16904"/>
                    <a:pt x="18252" y="18626"/>
                  </a:cubicBezTo>
                  <a:cubicBezTo>
                    <a:pt x="19465" y="20348"/>
                    <a:pt x="20436" y="20974"/>
                    <a:pt x="214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8563562" y="2968712"/>
              <a:ext cx="180389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18391" y="0"/>
                  </a:moveTo>
                  <a:cubicBezTo>
                    <a:pt x="15377" y="3757"/>
                    <a:pt x="12363" y="7513"/>
                    <a:pt x="9726" y="9704"/>
                  </a:cubicBezTo>
                  <a:cubicBezTo>
                    <a:pt x="7089" y="11896"/>
                    <a:pt x="4828" y="12522"/>
                    <a:pt x="3321" y="12209"/>
                  </a:cubicBezTo>
                  <a:cubicBezTo>
                    <a:pt x="1814" y="11896"/>
                    <a:pt x="1061" y="10643"/>
                    <a:pt x="558" y="9235"/>
                  </a:cubicBezTo>
                  <a:cubicBezTo>
                    <a:pt x="56" y="7826"/>
                    <a:pt x="-195" y="6261"/>
                    <a:pt x="182" y="5009"/>
                  </a:cubicBezTo>
                  <a:cubicBezTo>
                    <a:pt x="558" y="3757"/>
                    <a:pt x="1563" y="2817"/>
                    <a:pt x="4577" y="5165"/>
                  </a:cubicBezTo>
                  <a:cubicBezTo>
                    <a:pt x="7591" y="7513"/>
                    <a:pt x="12614" y="13148"/>
                    <a:pt x="15754" y="16435"/>
                  </a:cubicBezTo>
                  <a:cubicBezTo>
                    <a:pt x="18893" y="19722"/>
                    <a:pt x="20149" y="20661"/>
                    <a:pt x="214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8775700" y="3019512"/>
              <a:ext cx="101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8825277" y="2962362"/>
              <a:ext cx="13923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867"/>
                    <a:pt x="-1303" y="11733"/>
                    <a:pt x="240" y="15333"/>
                  </a:cubicBezTo>
                  <a:cubicBezTo>
                    <a:pt x="1783" y="18933"/>
                    <a:pt x="11040" y="20267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8902699" y="2819401"/>
              <a:ext cx="146118" cy="295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529" fill="norm" stroke="1" extrusionOk="0">
                  <a:moveTo>
                    <a:pt x="0" y="21529"/>
                  </a:moveTo>
                  <a:cubicBezTo>
                    <a:pt x="617" y="17672"/>
                    <a:pt x="1234" y="13815"/>
                    <a:pt x="2160" y="10498"/>
                  </a:cubicBezTo>
                  <a:cubicBezTo>
                    <a:pt x="3086" y="7180"/>
                    <a:pt x="4320" y="4403"/>
                    <a:pt x="5246" y="2629"/>
                  </a:cubicBezTo>
                  <a:cubicBezTo>
                    <a:pt x="6171" y="855"/>
                    <a:pt x="6789" y="83"/>
                    <a:pt x="7560" y="6"/>
                  </a:cubicBezTo>
                  <a:cubicBezTo>
                    <a:pt x="8331" y="-71"/>
                    <a:pt x="9257" y="546"/>
                    <a:pt x="11263" y="2938"/>
                  </a:cubicBezTo>
                  <a:cubicBezTo>
                    <a:pt x="13269" y="5329"/>
                    <a:pt x="16354" y="9495"/>
                    <a:pt x="18051" y="11963"/>
                  </a:cubicBezTo>
                  <a:cubicBezTo>
                    <a:pt x="19749" y="14432"/>
                    <a:pt x="20057" y="15203"/>
                    <a:pt x="20520" y="16052"/>
                  </a:cubicBezTo>
                  <a:cubicBezTo>
                    <a:pt x="20983" y="16900"/>
                    <a:pt x="21600" y="17826"/>
                    <a:pt x="21137" y="18443"/>
                  </a:cubicBezTo>
                  <a:cubicBezTo>
                    <a:pt x="20674" y="19060"/>
                    <a:pt x="19131" y="19369"/>
                    <a:pt x="16663" y="19523"/>
                  </a:cubicBezTo>
                  <a:cubicBezTo>
                    <a:pt x="14194" y="19678"/>
                    <a:pt x="10800" y="19678"/>
                    <a:pt x="8023" y="19600"/>
                  </a:cubicBezTo>
                  <a:cubicBezTo>
                    <a:pt x="5246" y="19523"/>
                    <a:pt x="3086" y="19369"/>
                    <a:pt x="2777" y="19369"/>
                  </a:cubicBezTo>
                  <a:cubicBezTo>
                    <a:pt x="2469" y="19369"/>
                    <a:pt x="4011" y="19523"/>
                    <a:pt x="5554" y="19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9091482" y="2867112"/>
              <a:ext cx="19221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600" fill="norm" stroke="1" extrusionOk="0">
                  <a:moveTo>
                    <a:pt x="15686" y="0"/>
                  </a:moveTo>
                  <a:cubicBezTo>
                    <a:pt x="13104" y="5948"/>
                    <a:pt x="10521" y="11896"/>
                    <a:pt x="8525" y="15496"/>
                  </a:cubicBezTo>
                  <a:cubicBezTo>
                    <a:pt x="6530" y="19096"/>
                    <a:pt x="5121" y="20348"/>
                    <a:pt x="3830" y="20661"/>
                  </a:cubicBezTo>
                  <a:cubicBezTo>
                    <a:pt x="2538" y="20974"/>
                    <a:pt x="1364" y="20348"/>
                    <a:pt x="660" y="19252"/>
                  </a:cubicBezTo>
                  <a:cubicBezTo>
                    <a:pt x="-44" y="18157"/>
                    <a:pt x="-279" y="16591"/>
                    <a:pt x="425" y="14713"/>
                  </a:cubicBezTo>
                  <a:cubicBezTo>
                    <a:pt x="1130" y="12835"/>
                    <a:pt x="2773" y="10643"/>
                    <a:pt x="5121" y="10957"/>
                  </a:cubicBezTo>
                  <a:cubicBezTo>
                    <a:pt x="7469" y="11270"/>
                    <a:pt x="10521" y="14087"/>
                    <a:pt x="13338" y="16278"/>
                  </a:cubicBezTo>
                  <a:cubicBezTo>
                    <a:pt x="16156" y="18470"/>
                    <a:pt x="18738" y="20035"/>
                    <a:pt x="213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9188450" y="3284858"/>
              <a:ext cx="132261" cy="369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284" fill="norm" stroke="1" extrusionOk="0">
                  <a:moveTo>
                    <a:pt x="18514" y="6302"/>
                  </a:moveTo>
                  <a:cubicBezTo>
                    <a:pt x="19543" y="5081"/>
                    <a:pt x="20571" y="3861"/>
                    <a:pt x="21086" y="2824"/>
                  </a:cubicBezTo>
                  <a:cubicBezTo>
                    <a:pt x="21600" y="1787"/>
                    <a:pt x="21600" y="932"/>
                    <a:pt x="20571" y="444"/>
                  </a:cubicBezTo>
                  <a:cubicBezTo>
                    <a:pt x="19543" y="-44"/>
                    <a:pt x="17486" y="-166"/>
                    <a:pt x="15086" y="261"/>
                  </a:cubicBezTo>
                  <a:cubicBezTo>
                    <a:pt x="12686" y="688"/>
                    <a:pt x="9943" y="1665"/>
                    <a:pt x="7543" y="3922"/>
                  </a:cubicBezTo>
                  <a:cubicBezTo>
                    <a:pt x="5143" y="6180"/>
                    <a:pt x="3086" y="9719"/>
                    <a:pt x="2057" y="12465"/>
                  </a:cubicBezTo>
                  <a:cubicBezTo>
                    <a:pt x="1029" y="15210"/>
                    <a:pt x="1029" y="17163"/>
                    <a:pt x="1200" y="18627"/>
                  </a:cubicBezTo>
                  <a:cubicBezTo>
                    <a:pt x="1371" y="20092"/>
                    <a:pt x="1714" y="21068"/>
                    <a:pt x="1543" y="21251"/>
                  </a:cubicBezTo>
                  <a:cubicBezTo>
                    <a:pt x="1371" y="21434"/>
                    <a:pt x="686" y="20824"/>
                    <a:pt x="0" y="20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9096322" y="3533862"/>
              <a:ext cx="187378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4011" y="21600"/>
                  </a:moveTo>
                  <a:cubicBezTo>
                    <a:pt x="2069" y="19800"/>
                    <a:pt x="128" y="18000"/>
                    <a:pt x="6" y="15750"/>
                  </a:cubicBezTo>
                  <a:cubicBezTo>
                    <a:pt x="-115" y="13500"/>
                    <a:pt x="1584" y="10800"/>
                    <a:pt x="5467" y="8100"/>
                  </a:cubicBezTo>
                  <a:cubicBezTo>
                    <a:pt x="9350" y="5400"/>
                    <a:pt x="15418" y="2700"/>
                    <a:pt x="214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9379894" y="3355178"/>
              <a:ext cx="113357" cy="331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84" fill="norm" stroke="1" extrusionOk="0">
                  <a:moveTo>
                    <a:pt x="21422" y="1698"/>
                  </a:moveTo>
                  <a:cubicBezTo>
                    <a:pt x="20222" y="1151"/>
                    <a:pt x="19022" y="604"/>
                    <a:pt x="17422" y="262"/>
                  </a:cubicBezTo>
                  <a:cubicBezTo>
                    <a:pt x="15822" y="-79"/>
                    <a:pt x="13822" y="-216"/>
                    <a:pt x="11222" y="673"/>
                  </a:cubicBezTo>
                  <a:cubicBezTo>
                    <a:pt x="8622" y="1561"/>
                    <a:pt x="5422" y="3475"/>
                    <a:pt x="3222" y="6278"/>
                  </a:cubicBezTo>
                  <a:cubicBezTo>
                    <a:pt x="1022" y="9080"/>
                    <a:pt x="-178" y="12771"/>
                    <a:pt x="22" y="15369"/>
                  </a:cubicBezTo>
                  <a:cubicBezTo>
                    <a:pt x="222" y="17966"/>
                    <a:pt x="1822" y="19470"/>
                    <a:pt x="3822" y="20290"/>
                  </a:cubicBezTo>
                  <a:cubicBezTo>
                    <a:pt x="5822" y="21111"/>
                    <a:pt x="8222" y="21247"/>
                    <a:pt x="10622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9474200" y="3479617"/>
              <a:ext cx="190500" cy="168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9" fill="norm" stroke="1" extrusionOk="0">
                  <a:moveTo>
                    <a:pt x="0" y="10701"/>
                  </a:moveTo>
                  <a:cubicBezTo>
                    <a:pt x="0" y="9121"/>
                    <a:pt x="0" y="7540"/>
                    <a:pt x="120" y="5697"/>
                  </a:cubicBezTo>
                  <a:cubicBezTo>
                    <a:pt x="240" y="3853"/>
                    <a:pt x="480" y="1745"/>
                    <a:pt x="1200" y="692"/>
                  </a:cubicBezTo>
                  <a:cubicBezTo>
                    <a:pt x="1920" y="-362"/>
                    <a:pt x="3120" y="-362"/>
                    <a:pt x="4680" y="1745"/>
                  </a:cubicBezTo>
                  <a:cubicBezTo>
                    <a:pt x="6240" y="3853"/>
                    <a:pt x="8160" y="8067"/>
                    <a:pt x="8640" y="11492"/>
                  </a:cubicBezTo>
                  <a:cubicBezTo>
                    <a:pt x="9120" y="14916"/>
                    <a:pt x="8160" y="17550"/>
                    <a:pt x="7080" y="19131"/>
                  </a:cubicBezTo>
                  <a:cubicBezTo>
                    <a:pt x="6000" y="20711"/>
                    <a:pt x="4800" y="21238"/>
                    <a:pt x="4080" y="20843"/>
                  </a:cubicBezTo>
                  <a:cubicBezTo>
                    <a:pt x="3360" y="20448"/>
                    <a:pt x="3120" y="19131"/>
                    <a:pt x="3840" y="16628"/>
                  </a:cubicBezTo>
                  <a:cubicBezTo>
                    <a:pt x="4560" y="14126"/>
                    <a:pt x="6240" y="10438"/>
                    <a:pt x="7560" y="8067"/>
                  </a:cubicBezTo>
                  <a:cubicBezTo>
                    <a:pt x="8880" y="5697"/>
                    <a:pt x="9840" y="4643"/>
                    <a:pt x="10800" y="4511"/>
                  </a:cubicBezTo>
                  <a:cubicBezTo>
                    <a:pt x="11760" y="4379"/>
                    <a:pt x="12720" y="5170"/>
                    <a:pt x="13320" y="6618"/>
                  </a:cubicBezTo>
                  <a:cubicBezTo>
                    <a:pt x="13920" y="8067"/>
                    <a:pt x="14160" y="10175"/>
                    <a:pt x="15480" y="11755"/>
                  </a:cubicBezTo>
                  <a:cubicBezTo>
                    <a:pt x="16800" y="13336"/>
                    <a:pt x="19200" y="14389"/>
                    <a:pt x="21600" y="15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9728199" y="3400512"/>
              <a:ext cx="64637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8" h="21600" fill="norm" stroke="1" extrusionOk="0">
                  <a:moveTo>
                    <a:pt x="0" y="0"/>
                  </a:moveTo>
                  <a:cubicBezTo>
                    <a:pt x="8509" y="3516"/>
                    <a:pt x="17018" y="7033"/>
                    <a:pt x="19309" y="10633"/>
                  </a:cubicBezTo>
                  <a:cubicBezTo>
                    <a:pt x="21600" y="14233"/>
                    <a:pt x="17673" y="17916"/>
                    <a:pt x="137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9937749" y="3552912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10067655" y="3234398"/>
              <a:ext cx="371746" cy="409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297" fill="norm" stroke="1" extrusionOk="0">
                  <a:moveTo>
                    <a:pt x="5722" y="17244"/>
                  </a:moveTo>
                  <a:cubicBezTo>
                    <a:pt x="4863" y="16363"/>
                    <a:pt x="4004" y="15481"/>
                    <a:pt x="3268" y="14985"/>
                  </a:cubicBezTo>
                  <a:cubicBezTo>
                    <a:pt x="2531" y="14489"/>
                    <a:pt x="1918" y="14379"/>
                    <a:pt x="1427" y="14544"/>
                  </a:cubicBezTo>
                  <a:cubicBezTo>
                    <a:pt x="936" y="14710"/>
                    <a:pt x="568" y="15150"/>
                    <a:pt x="322" y="16087"/>
                  </a:cubicBezTo>
                  <a:cubicBezTo>
                    <a:pt x="77" y="17024"/>
                    <a:pt x="-46" y="18456"/>
                    <a:pt x="15" y="19448"/>
                  </a:cubicBezTo>
                  <a:cubicBezTo>
                    <a:pt x="77" y="20440"/>
                    <a:pt x="322" y="20991"/>
                    <a:pt x="813" y="21212"/>
                  </a:cubicBezTo>
                  <a:cubicBezTo>
                    <a:pt x="1304" y="21432"/>
                    <a:pt x="2040" y="21322"/>
                    <a:pt x="3206" y="19669"/>
                  </a:cubicBezTo>
                  <a:cubicBezTo>
                    <a:pt x="4372" y="18016"/>
                    <a:pt x="5968" y="14820"/>
                    <a:pt x="7195" y="11624"/>
                  </a:cubicBezTo>
                  <a:cubicBezTo>
                    <a:pt x="8422" y="8428"/>
                    <a:pt x="9281" y="5232"/>
                    <a:pt x="9772" y="3193"/>
                  </a:cubicBezTo>
                  <a:cubicBezTo>
                    <a:pt x="10263" y="1154"/>
                    <a:pt x="10386" y="273"/>
                    <a:pt x="10202" y="52"/>
                  </a:cubicBezTo>
                  <a:cubicBezTo>
                    <a:pt x="10018" y="-168"/>
                    <a:pt x="9527" y="273"/>
                    <a:pt x="8974" y="1926"/>
                  </a:cubicBezTo>
                  <a:cubicBezTo>
                    <a:pt x="8422" y="3579"/>
                    <a:pt x="7809" y="6444"/>
                    <a:pt x="7440" y="9365"/>
                  </a:cubicBezTo>
                  <a:cubicBezTo>
                    <a:pt x="7072" y="12285"/>
                    <a:pt x="6949" y="15261"/>
                    <a:pt x="6888" y="17024"/>
                  </a:cubicBezTo>
                  <a:cubicBezTo>
                    <a:pt x="6827" y="18787"/>
                    <a:pt x="6827" y="19338"/>
                    <a:pt x="7072" y="19338"/>
                  </a:cubicBezTo>
                  <a:cubicBezTo>
                    <a:pt x="7318" y="19338"/>
                    <a:pt x="7809" y="18787"/>
                    <a:pt x="8484" y="17685"/>
                  </a:cubicBezTo>
                  <a:cubicBezTo>
                    <a:pt x="9159" y="16583"/>
                    <a:pt x="10018" y="14930"/>
                    <a:pt x="10631" y="13828"/>
                  </a:cubicBezTo>
                  <a:cubicBezTo>
                    <a:pt x="11245" y="12726"/>
                    <a:pt x="11613" y="12175"/>
                    <a:pt x="12104" y="11844"/>
                  </a:cubicBezTo>
                  <a:cubicBezTo>
                    <a:pt x="12595" y="11514"/>
                    <a:pt x="13209" y="11403"/>
                    <a:pt x="13577" y="11899"/>
                  </a:cubicBezTo>
                  <a:cubicBezTo>
                    <a:pt x="13945" y="12395"/>
                    <a:pt x="14068" y="13497"/>
                    <a:pt x="14068" y="14875"/>
                  </a:cubicBezTo>
                  <a:cubicBezTo>
                    <a:pt x="14068" y="16252"/>
                    <a:pt x="13945" y="17905"/>
                    <a:pt x="13699" y="19063"/>
                  </a:cubicBezTo>
                  <a:cubicBezTo>
                    <a:pt x="13454" y="20220"/>
                    <a:pt x="13086" y="20881"/>
                    <a:pt x="12902" y="20826"/>
                  </a:cubicBezTo>
                  <a:cubicBezTo>
                    <a:pt x="12718" y="20771"/>
                    <a:pt x="12718" y="19999"/>
                    <a:pt x="13515" y="18567"/>
                  </a:cubicBezTo>
                  <a:cubicBezTo>
                    <a:pt x="14313" y="17134"/>
                    <a:pt x="15909" y="15040"/>
                    <a:pt x="17074" y="13718"/>
                  </a:cubicBezTo>
                  <a:cubicBezTo>
                    <a:pt x="18240" y="12395"/>
                    <a:pt x="18977" y="11844"/>
                    <a:pt x="19099" y="11734"/>
                  </a:cubicBezTo>
                  <a:cubicBezTo>
                    <a:pt x="19222" y="11624"/>
                    <a:pt x="18731" y="11954"/>
                    <a:pt x="18302" y="12891"/>
                  </a:cubicBezTo>
                  <a:cubicBezTo>
                    <a:pt x="17872" y="13828"/>
                    <a:pt x="17504" y="15371"/>
                    <a:pt x="18056" y="16693"/>
                  </a:cubicBezTo>
                  <a:cubicBezTo>
                    <a:pt x="18609" y="18016"/>
                    <a:pt x="20081" y="19118"/>
                    <a:pt x="21554" y="20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8634286" y="4181012"/>
              <a:ext cx="1297115" cy="104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0950" fill="norm" stroke="1" extrusionOk="0">
                  <a:moveTo>
                    <a:pt x="1611" y="15358"/>
                  </a:moveTo>
                  <a:cubicBezTo>
                    <a:pt x="1154" y="15358"/>
                    <a:pt x="697" y="15358"/>
                    <a:pt x="398" y="16205"/>
                  </a:cubicBezTo>
                  <a:cubicBezTo>
                    <a:pt x="99" y="17052"/>
                    <a:pt x="-42" y="18746"/>
                    <a:pt x="11" y="19805"/>
                  </a:cubicBezTo>
                  <a:cubicBezTo>
                    <a:pt x="64" y="20863"/>
                    <a:pt x="310" y="21287"/>
                    <a:pt x="1101" y="20652"/>
                  </a:cubicBezTo>
                  <a:cubicBezTo>
                    <a:pt x="1893" y="20016"/>
                    <a:pt x="3230" y="18322"/>
                    <a:pt x="4549" y="16628"/>
                  </a:cubicBezTo>
                  <a:cubicBezTo>
                    <a:pt x="5868" y="14934"/>
                    <a:pt x="7170" y="13240"/>
                    <a:pt x="8542" y="11546"/>
                  </a:cubicBezTo>
                  <a:cubicBezTo>
                    <a:pt x="9914" y="9852"/>
                    <a:pt x="11356" y="8158"/>
                    <a:pt x="12710" y="6463"/>
                  </a:cubicBezTo>
                  <a:cubicBezTo>
                    <a:pt x="14065" y="4769"/>
                    <a:pt x="15331" y="3075"/>
                    <a:pt x="16633" y="1805"/>
                  </a:cubicBezTo>
                  <a:cubicBezTo>
                    <a:pt x="17935" y="534"/>
                    <a:pt x="19271" y="-313"/>
                    <a:pt x="20098" y="111"/>
                  </a:cubicBezTo>
                  <a:cubicBezTo>
                    <a:pt x="20925" y="534"/>
                    <a:pt x="21241" y="2228"/>
                    <a:pt x="21558" y="3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8900405" y="4376097"/>
              <a:ext cx="325247" cy="420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80" fill="norm" stroke="1" extrusionOk="0">
                  <a:moveTo>
                    <a:pt x="150" y="20206"/>
                  </a:moveTo>
                  <a:cubicBezTo>
                    <a:pt x="1950" y="16534"/>
                    <a:pt x="3750" y="12862"/>
                    <a:pt x="5620" y="9676"/>
                  </a:cubicBezTo>
                  <a:cubicBezTo>
                    <a:pt x="7489" y="6490"/>
                    <a:pt x="9427" y="3790"/>
                    <a:pt x="10673" y="2224"/>
                  </a:cubicBezTo>
                  <a:cubicBezTo>
                    <a:pt x="11920" y="658"/>
                    <a:pt x="12473" y="226"/>
                    <a:pt x="13097" y="64"/>
                  </a:cubicBezTo>
                  <a:cubicBezTo>
                    <a:pt x="13720" y="-98"/>
                    <a:pt x="14412" y="10"/>
                    <a:pt x="15173" y="820"/>
                  </a:cubicBezTo>
                  <a:cubicBezTo>
                    <a:pt x="15935" y="1630"/>
                    <a:pt x="16766" y="3142"/>
                    <a:pt x="17666" y="5518"/>
                  </a:cubicBezTo>
                  <a:cubicBezTo>
                    <a:pt x="18566" y="7894"/>
                    <a:pt x="19535" y="11134"/>
                    <a:pt x="20158" y="13510"/>
                  </a:cubicBezTo>
                  <a:cubicBezTo>
                    <a:pt x="20781" y="15886"/>
                    <a:pt x="21058" y="17398"/>
                    <a:pt x="21197" y="18424"/>
                  </a:cubicBezTo>
                  <a:cubicBezTo>
                    <a:pt x="21335" y="19450"/>
                    <a:pt x="21335" y="19990"/>
                    <a:pt x="20850" y="20422"/>
                  </a:cubicBezTo>
                  <a:cubicBezTo>
                    <a:pt x="20366" y="20854"/>
                    <a:pt x="19397" y="21178"/>
                    <a:pt x="16904" y="21340"/>
                  </a:cubicBezTo>
                  <a:cubicBezTo>
                    <a:pt x="14412" y="21502"/>
                    <a:pt x="10397" y="21502"/>
                    <a:pt x="7904" y="21448"/>
                  </a:cubicBezTo>
                  <a:cubicBezTo>
                    <a:pt x="5412" y="21394"/>
                    <a:pt x="4443" y="21286"/>
                    <a:pt x="3197" y="21124"/>
                  </a:cubicBezTo>
                  <a:cubicBezTo>
                    <a:pt x="1950" y="20962"/>
                    <a:pt x="427" y="20746"/>
                    <a:pt x="81" y="20584"/>
                  </a:cubicBezTo>
                  <a:cubicBezTo>
                    <a:pt x="-265" y="20422"/>
                    <a:pt x="566" y="20314"/>
                    <a:pt x="1327" y="20206"/>
                  </a:cubicBezTo>
                  <a:cubicBezTo>
                    <a:pt x="2089" y="20098"/>
                    <a:pt x="2781" y="19990"/>
                    <a:pt x="3473" y="19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9316974" y="4466182"/>
              <a:ext cx="328676" cy="293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28" fill="norm" stroke="1" extrusionOk="0">
                  <a:moveTo>
                    <a:pt x="20669" y="1948"/>
                  </a:moveTo>
                  <a:cubicBezTo>
                    <a:pt x="19838" y="1016"/>
                    <a:pt x="19008" y="83"/>
                    <a:pt x="18385" y="6"/>
                  </a:cubicBezTo>
                  <a:cubicBezTo>
                    <a:pt x="17762" y="-72"/>
                    <a:pt x="17346" y="705"/>
                    <a:pt x="15823" y="2647"/>
                  </a:cubicBezTo>
                  <a:cubicBezTo>
                    <a:pt x="14300" y="4590"/>
                    <a:pt x="11669" y="7698"/>
                    <a:pt x="9662" y="9718"/>
                  </a:cubicBezTo>
                  <a:cubicBezTo>
                    <a:pt x="7654" y="11738"/>
                    <a:pt x="6269" y="12670"/>
                    <a:pt x="5023" y="13137"/>
                  </a:cubicBezTo>
                  <a:cubicBezTo>
                    <a:pt x="3777" y="13603"/>
                    <a:pt x="2669" y="13603"/>
                    <a:pt x="1838" y="13370"/>
                  </a:cubicBezTo>
                  <a:cubicBezTo>
                    <a:pt x="1008" y="13137"/>
                    <a:pt x="454" y="12670"/>
                    <a:pt x="177" y="11971"/>
                  </a:cubicBezTo>
                  <a:cubicBezTo>
                    <a:pt x="-100" y="11272"/>
                    <a:pt x="-100" y="10340"/>
                    <a:pt x="523" y="9407"/>
                  </a:cubicBezTo>
                  <a:cubicBezTo>
                    <a:pt x="1146" y="8475"/>
                    <a:pt x="2392" y="7542"/>
                    <a:pt x="3915" y="7387"/>
                  </a:cubicBezTo>
                  <a:cubicBezTo>
                    <a:pt x="5438" y="7232"/>
                    <a:pt x="7238" y="7853"/>
                    <a:pt x="9592" y="9407"/>
                  </a:cubicBezTo>
                  <a:cubicBezTo>
                    <a:pt x="11946" y="10961"/>
                    <a:pt x="14854" y="13447"/>
                    <a:pt x="16931" y="15623"/>
                  </a:cubicBezTo>
                  <a:cubicBezTo>
                    <a:pt x="19008" y="17799"/>
                    <a:pt x="20254" y="19663"/>
                    <a:pt x="2150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3422649" y="5292812"/>
              <a:ext cx="3111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67"/>
                    <a:pt x="0" y="15733"/>
                    <a:pt x="735" y="12400"/>
                  </a:cubicBezTo>
                  <a:cubicBezTo>
                    <a:pt x="1469" y="9067"/>
                    <a:pt x="2939" y="5333"/>
                    <a:pt x="4041" y="3333"/>
                  </a:cubicBezTo>
                  <a:cubicBezTo>
                    <a:pt x="5143" y="1333"/>
                    <a:pt x="5878" y="1067"/>
                    <a:pt x="6539" y="1467"/>
                  </a:cubicBezTo>
                  <a:cubicBezTo>
                    <a:pt x="7200" y="1867"/>
                    <a:pt x="7788" y="2933"/>
                    <a:pt x="8449" y="4667"/>
                  </a:cubicBezTo>
                  <a:cubicBezTo>
                    <a:pt x="9110" y="6400"/>
                    <a:pt x="9845" y="8800"/>
                    <a:pt x="10433" y="10533"/>
                  </a:cubicBezTo>
                  <a:cubicBezTo>
                    <a:pt x="11020" y="12267"/>
                    <a:pt x="11461" y="13333"/>
                    <a:pt x="12049" y="13867"/>
                  </a:cubicBezTo>
                  <a:cubicBezTo>
                    <a:pt x="12637" y="14400"/>
                    <a:pt x="13371" y="14400"/>
                    <a:pt x="14620" y="12400"/>
                  </a:cubicBezTo>
                  <a:cubicBezTo>
                    <a:pt x="15869" y="10400"/>
                    <a:pt x="17633" y="6400"/>
                    <a:pt x="18882" y="4000"/>
                  </a:cubicBezTo>
                  <a:cubicBezTo>
                    <a:pt x="20131" y="1600"/>
                    <a:pt x="20865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3493872" y="5515062"/>
              <a:ext cx="32247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1602" y="21600"/>
                  </a:moveTo>
                  <a:cubicBezTo>
                    <a:pt x="1037" y="20520"/>
                    <a:pt x="473" y="19440"/>
                    <a:pt x="190" y="18000"/>
                  </a:cubicBezTo>
                  <a:cubicBezTo>
                    <a:pt x="-92" y="16560"/>
                    <a:pt x="-92" y="14760"/>
                    <a:pt x="402" y="12240"/>
                  </a:cubicBezTo>
                  <a:cubicBezTo>
                    <a:pt x="896" y="9720"/>
                    <a:pt x="1884" y="6480"/>
                    <a:pt x="2802" y="4860"/>
                  </a:cubicBezTo>
                  <a:cubicBezTo>
                    <a:pt x="3720" y="3240"/>
                    <a:pt x="4567" y="3240"/>
                    <a:pt x="5696" y="5040"/>
                  </a:cubicBezTo>
                  <a:cubicBezTo>
                    <a:pt x="6826" y="6840"/>
                    <a:pt x="8237" y="10440"/>
                    <a:pt x="9579" y="13140"/>
                  </a:cubicBezTo>
                  <a:cubicBezTo>
                    <a:pt x="10920" y="15840"/>
                    <a:pt x="12190" y="17640"/>
                    <a:pt x="13179" y="18360"/>
                  </a:cubicBezTo>
                  <a:cubicBezTo>
                    <a:pt x="14167" y="19080"/>
                    <a:pt x="14873" y="18720"/>
                    <a:pt x="16214" y="15480"/>
                  </a:cubicBezTo>
                  <a:cubicBezTo>
                    <a:pt x="17555" y="12240"/>
                    <a:pt x="19532" y="6120"/>
                    <a:pt x="215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4405047" y="5061995"/>
              <a:ext cx="147903" cy="49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513" fill="norm" stroke="1" extrusionOk="0">
                  <a:moveTo>
                    <a:pt x="21258" y="5313"/>
                  </a:moveTo>
                  <a:cubicBezTo>
                    <a:pt x="20954" y="3849"/>
                    <a:pt x="20650" y="2384"/>
                    <a:pt x="18976" y="1469"/>
                  </a:cubicBezTo>
                  <a:cubicBezTo>
                    <a:pt x="17303" y="554"/>
                    <a:pt x="14261" y="188"/>
                    <a:pt x="11979" y="50"/>
                  </a:cubicBezTo>
                  <a:cubicBezTo>
                    <a:pt x="9697" y="-87"/>
                    <a:pt x="8176" y="5"/>
                    <a:pt x="6199" y="1011"/>
                  </a:cubicBezTo>
                  <a:cubicBezTo>
                    <a:pt x="4221" y="2018"/>
                    <a:pt x="1788" y="3940"/>
                    <a:pt x="723" y="6411"/>
                  </a:cubicBezTo>
                  <a:cubicBezTo>
                    <a:pt x="-342" y="8882"/>
                    <a:pt x="-38" y="11903"/>
                    <a:pt x="419" y="14511"/>
                  </a:cubicBezTo>
                  <a:cubicBezTo>
                    <a:pt x="875" y="17120"/>
                    <a:pt x="1483" y="19316"/>
                    <a:pt x="2092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4286250" y="5356312"/>
              <a:ext cx="2413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26" y="17169"/>
                    <a:pt x="2653" y="12738"/>
                    <a:pt x="6253" y="9138"/>
                  </a:cubicBezTo>
                  <a:cubicBezTo>
                    <a:pt x="9853" y="5538"/>
                    <a:pt x="15726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4599117" y="5180214"/>
              <a:ext cx="131633" cy="328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89" fill="norm" stroke="1" extrusionOk="0">
                  <a:moveTo>
                    <a:pt x="21322" y="1551"/>
                  </a:moveTo>
                  <a:cubicBezTo>
                    <a:pt x="20293" y="997"/>
                    <a:pt x="19265" y="443"/>
                    <a:pt x="17722" y="166"/>
                  </a:cubicBezTo>
                  <a:cubicBezTo>
                    <a:pt x="16179" y="-111"/>
                    <a:pt x="14122" y="-111"/>
                    <a:pt x="11379" y="720"/>
                  </a:cubicBezTo>
                  <a:cubicBezTo>
                    <a:pt x="8636" y="1551"/>
                    <a:pt x="5208" y="3212"/>
                    <a:pt x="2979" y="5843"/>
                  </a:cubicBezTo>
                  <a:cubicBezTo>
                    <a:pt x="751" y="8474"/>
                    <a:pt x="-278" y="12074"/>
                    <a:pt x="65" y="14774"/>
                  </a:cubicBezTo>
                  <a:cubicBezTo>
                    <a:pt x="408" y="17474"/>
                    <a:pt x="2122" y="19274"/>
                    <a:pt x="5036" y="20243"/>
                  </a:cubicBezTo>
                  <a:cubicBezTo>
                    <a:pt x="7951" y="21212"/>
                    <a:pt x="12065" y="21351"/>
                    <a:pt x="16179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4721452" y="5254712"/>
              <a:ext cx="193449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20048" y="0"/>
                  </a:moveTo>
                  <a:cubicBezTo>
                    <a:pt x="18405" y="4526"/>
                    <a:pt x="16761" y="9051"/>
                    <a:pt x="15000" y="12240"/>
                  </a:cubicBezTo>
                  <a:cubicBezTo>
                    <a:pt x="13240" y="15429"/>
                    <a:pt x="11361" y="17280"/>
                    <a:pt x="9248" y="18309"/>
                  </a:cubicBezTo>
                  <a:cubicBezTo>
                    <a:pt x="7135" y="19337"/>
                    <a:pt x="4787" y="19543"/>
                    <a:pt x="3261" y="19234"/>
                  </a:cubicBezTo>
                  <a:cubicBezTo>
                    <a:pt x="1735" y="18926"/>
                    <a:pt x="1031" y="18103"/>
                    <a:pt x="561" y="17074"/>
                  </a:cubicBezTo>
                  <a:cubicBezTo>
                    <a:pt x="92" y="16046"/>
                    <a:pt x="-143" y="14811"/>
                    <a:pt x="92" y="13783"/>
                  </a:cubicBezTo>
                  <a:cubicBezTo>
                    <a:pt x="327" y="12754"/>
                    <a:pt x="1031" y="11931"/>
                    <a:pt x="1853" y="11829"/>
                  </a:cubicBezTo>
                  <a:cubicBezTo>
                    <a:pt x="2674" y="11726"/>
                    <a:pt x="3614" y="12343"/>
                    <a:pt x="6900" y="14091"/>
                  </a:cubicBezTo>
                  <a:cubicBezTo>
                    <a:pt x="10187" y="15840"/>
                    <a:pt x="15822" y="18720"/>
                    <a:pt x="214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5041900" y="5168758"/>
              <a:ext cx="88863" cy="346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548" fill="norm" stroke="1" extrusionOk="0">
                  <a:moveTo>
                    <a:pt x="0" y="607"/>
                  </a:moveTo>
                  <a:cubicBezTo>
                    <a:pt x="2512" y="343"/>
                    <a:pt x="5023" y="80"/>
                    <a:pt x="7535" y="14"/>
                  </a:cubicBezTo>
                  <a:cubicBezTo>
                    <a:pt x="10047" y="-52"/>
                    <a:pt x="12558" y="80"/>
                    <a:pt x="15070" y="1068"/>
                  </a:cubicBezTo>
                  <a:cubicBezTo>
                    <a:pt x="17581" y="2055"/>
                    <a:pt x="20093" y="3899"/>
                    <a:pt x="20847" y="6731"/>
                  </a:cubicBezTo>
                  <a:cubicBezTo>
                    <a:pt x="21600" y="9563"/>
                    <a:pt x="20595" y="13382"/>
                    <a:pt x="17833" y="16016"/>
                  </a:cubicBezTo>
                  <a:cubicBezTo>
                    <a:pt x="15070" y="18650"/>
                    <a:pt x="10549" y="20099"/>
                    <a:pt x="6028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5530850" y="5090560"/>
              <a:ext cx="288199" cy="430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53" fill="norm" stroke="1" extrusionOk="0">
                  <a:moveTo>
                    <a:pt x="0" y="21553"/>
                  </a:moveTo>
                  <a:cubicBezTo>
                    <a:pt x="946" y="18588"/>
                    <a:pt x="1892" y="15624"/>
                    <a:pt x="3390" y="12447"/>
                  </a:cubicBezTo>
                  <a:cubicBezTo>
                    <a:pt x="4888" y="9271"/>
                    <a:pt x="6937" y="5882"/>
                    <a:pt x="8199" y="3924"/>
                  </a:cubicBezTo>
                  <a:cubicBezTo>
                    <a:pt x="9460" y="1965"/>
                    <a:pt x="9933" y="1435"/>
                    <a:pt x="10564" y="959"/>
                  </a:cubicBezTo>
                  <a:cubicBezTo>
                    <a:pt x="11194" y="482"/>
                    <a:pt x="11982" y="59"/>
                    <a:pt x="12692" y="6"/>
                  </a:cubicBezTo>
                  <a:cubicBezTo>
                    <a:pt x="13401" y="-47"/>
                    <a:pt x="14032" y="271"/>
                    <a:pt x="14584" y="1435"/>
                  </a:cubicBezTo>
                  <a:cubicBezTo>
                    <a:pt x="15136" y="2600"/>
                    <a:pt x="15609" y="4612"/>
                    <a:pt x="16397" y="7206"/>
                  </a:cubicBezTo>
                  <a:cubicBezTo>
                    <a:pt x="17185" y="9800"/>
                    <a:pt x="18289" y="12977"/>
                    <a:pt x="18999" y="14882"/>
                  </a:cubicBezTo>
                  <a:cubicBezTo>
                    <a:pt x="19708" y="16788"/>
                    <a:pt x="20023" y="17424"/>
                    <a:pt x="20496" y="18112"/>
                  </a:cubicBezTo>
                  <a:cubicBezTo>
                    <a:pt x="20969" y="18800"/>
                    <a:pt x="21600" y="19541"/>
                    <a:pt x="21442" y="19912"/>
                  </a:cubicBezTo>
                  <a:cubicBezTo>
                    <a:pt x="21285" y="20282"/>
                    <a:pt x="20339" y="20282"/>
                    <a:pt x="17185" y="20229"/>
                  </a:cubicBezTo>
                  <a:cubicBezTo>
                    <a:pt x="14032" y="20177"/>
                    <a:pt x="8672" y="20071"/>
                    <a:pt x="5676" y="19859"/>
                  </a:cubicBezTo>
                  <a:cubicBezTo>
                    <a:pt x="2680" y="19647"/>
                    <a:pt x="2050" y="19329"/>
                    <a:pt x="1419" y="19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5894615" y="5154063"/>
              <a:ext cx="309336" cy="32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38" fill="norm" stroke="1" extrusionOk="0">
                  <a:moveTo>
                    <a:pt x="21474" y="1184"/>
                  </a:moveTo>
                  <a:cubicBezTo>
                    <a:pt x="20886" y="630"/>
                    <a:pt x="20298" y="76"/>
                    <a:pt x="19711" y="7"/>
                  </a:cubicBezTo>
                  <a:cubicBezTo>
                    <a:pt x="19123" y="-62"/>
                    <a:pt x="18535" y="353"/>
                    <a:pt x="16919" y="2361"/>
                  </a:cubicBezTo>
                  <a:cubicBezTo>
                    <a:pt x="15303" y="4369"/>
                    <a:pt x="12658" y="7969"/>
                    <a:pt x="10013" y="10807"/>
                  </a:cubicBezTo>
                  <a:cubicBezTo>
                    <a:pt x="7368" y="13646"/>
                    <a:pt x="4723" y="15723"/>
                    <a:pt x="3033" y="16761"/>
                  </a:cubicBezTo>
                  <a:cubicBezTo>
                    <a:pt x="1343" y="17800"/>
                    <a:pt x="609" y="17800"/>
                    <a:pt x="241" y="17315"/>
                  </a:cubicBezTo>
                  <a:cubicBezTo>
                    <a:pt x="-126" y="16830"/>
                    <a:pt x="-126" y="15861"/>
                    <a:pt x="609" y="14615"/>
                  </a:cubicBezTo>
                  <a:cubicBezTo>
                    <a:pt x="1343" y="13369"/>
                    <a:pt x="2813" y="11846"/>
                    <a:pt x="4870" y="11430"/>
                  </a:cubicBezTo>
                  <a:cubicBezTo>
                    <a:pt x="6927" y="11015"/>
                    <a:pt x="9572" y="11707"/>
                    <a:pt x="11996" y="13230"/>
                  </a:cubicBezTo>
                  <a:cubicBezTo>
                    <a:pt x="14421" y="14753"/>
                    <a:pt x="16625" y="17107"/>
                    <a:pt x="17801" y="18630"/>
                  </a:cubicBezTo>
                  <a:cubicBezTo>
                    <a:pt x="18976" y="20153"/>
                    <a:pt x="19123" y="20846"/>
                    <a:pt x="19270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4660900" y="5718262"/>
              <a:ext cx="12128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7" y="18720"/>
                    <a:pt x="2714" y="15840"/>
                    <a:pt x="4052" y="13680"/>
                  </a:cubicBezTo>
                  <a:cubicBezTo>
                    <a:pt x="5391" y="11520"/>
                    <a:pt x="6710" y="10080"/>
                    <a:pt x="8067" y="9000"/>
                  </a:cubicBezTo>
                  <a:cubicBezTo>
                    <a:pt x="9424" y="7920"/>
                    <a:pt x="10819" y="7200"/>
                    <a:pt x="12270" y="6840"/>
                  </a:cubicBezTo>
                  <a:cubicBezTo>
                    <a:pt x="13721" y="6480"/>
                    <a:pt x="15229" y="6480"/>
                    <a:pt x="16662" y="5400"/>
                  </a:cubicBezTo>
                  <a:cubicBezTo>
                    <a:pt x="18094" y="4320"/>
                    <a:pt x="19451" y="2160"/>
                    <a:pt x="20262" y="1080"/>
                  </a:cubicBezTo>
                  <a:cubicBezTo>
                    <a:pt x="21072" y="0"/>
                    <a:pt x="2133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4997450" y="5846850"/>
              <a:ext cx="275208" cy="361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50" fill="norm" stroke="1" extrusionOk="0">
                  <a:moveTo>
                    <a:pt x="0" y="19758"/>
                  </a:moveTo>
                  <a:cubicBezTo>
                    <a:pt x="1319" y="17011"/>
                    <a:pt x="2638" y="14264"/>
                    <a:pt x="4287" y="11330"/>
                  </a:cubicBezTo>
                  <a:cubicBezTo>
                    <a:pt x="5936" y="8396"/>
                    <a:pt x="7915" y="5275"/>
                    <a:pt x="9316" y="3340"/>
                  </a:cubicBezTo>
                  <a:cubicBezTo>
                    <a:pt x="10718" y="1404"/>
                    <a:pt x="11542" y="655"/>
                    <a:pt x="12366" y="281"/>
                  </a:cubicBezTo>
                  <a:cubicBezTo>
                    <a:pt x="13191" y="-94"/>
                    <a:pt x="14015" y="-94"/>
                    <a:pt x="14675" y="281"/>
                  </a:cubicBezTo>
                  <a:cubicBezTo>
                    <a:pt x="15334" y="655"/>
                    <a:pt x="15829" y="1404"/>
                    <a:pt x="16406" y="3090"/>
                  </a:cubicBezTo>
                  <a:cubicBezTo>
                    <a:pt x="16983" y="4775"/>
                    <a:pt x="17643" y="7397"/>
                    <a:pt x="18467" y="10207"/>
                  </a:cubicBezTo>
                  <a:cubicBezTo>
                    <a:pt x="19292" y="13016"/>
                    <a:pt x="20281" y="16012"/>
                    <a:pt x="20858" y="17948"/>
                  </a:cubicBezTo>
                  <a:cubicBezTo>
                    <a:pt x="21435" y="19883"/>
                    <a:pt x="21600" y="20757"/>
                    <a:pt x="21270" y="21131"/>
                  </a:cubicBezTo>
                  <a:cubicBezTo>
                    <a:pt x="20940" y="21506"/>
                    <a:pt x="20116" y="21381"/>
                    <a:pt x="17725" y="20882"/>
                  </a:cubicBezTo>
                  <a:cubicBezTo>
                    <a:pt x="15334" y="20382"/>
                    <a:pt x="11377" y="19508"/>
                    <a:pt x="8327" y="19134"/>
                  </a:cubicBezTo>
                  <a:cubicBezTo>
                    <a:pt x="5276" y="18759"/>
                    <a:pt x="3133" y="18884"/>
                    <a:pt x="989" y="19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5386450" y="5934162"/>
              <a:ext cx="3095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21485" y="0"/>
                  </a:moveTo>
                  <a:cubicBezTo>
                    <a:pt x="20016" y="0"/>
                    <a:pt x="18546" y="0"/>
                    <a:pt x="16195" y="1800"/>
                  </a:cubicBezTo>
                  <a:cubicBezTo>
                    <a:pt x="13844" y="3600"/>
                    <a:pt x="10612" y="7200"/>
                    <a:pt x="8334" y="9600"/>
                  </a:cubicBezTo>
                  <a:cubicBezTo>
                    <a:pt x="6056" y="12000"/>
                    <a:pt x="4734" y="13200"/>
                    <a:pt x="3485" y="13700"/>
                  </a:cubicBezTo>
                  <a:cubicBezTo>
                    <a:pt x="2236" y="14200"/>
                    <a:pt x="1061" y="14000"/>
                    <a:pt x="473" y="13100"/>
                  </a:cubicBezTo>
                  <a:cubicBezTo>
                    <a:pt x="-115" y="12200"/>
                    <a:pt x="-115" y="10600"/>
                    <a:pt x="252" y="9400"/>
                  </a:cubicBezTo>
                  <a:cubicBezTo>
                    <a:pt x="620" y="8200"/>
                    <a:pt x="1354" y="7400"/>
                    <a:pt x="2456" y="7200"/>
                  </a:cubicBezTo>
                  <a:cubicBezTo>
                    <a:pt x="3558" y="7000"/>
                    <a:pt x="5028" y="7400"/>
                    <a:pt x="7012" y="8800"/>
                  </a:cubicBezTo>
                  <a:cubicBezTo>
                    <a:pt x="8995" y="10200"/>
                    <a:pt x="11493" y="12600"/>
                    <a:pt x="13330" y="14900"/>
                  </a:cubicBezTo>
                  <a:cubicBezTo>
                    <a:pt x="15167" y="17200"/>
                    <a:pt x="16342" y="19400"/>
                    <a:pt x="175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4832350" y="5800812"/>
              <a:ext cx="1073150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79" y="1200"/>
                    <a:pt x="18959" y="2400"/>
                    <a:pt x="17617" y="3560"/>
                  </a:cubicBezTo>
                  <a:cubicBezTo>
                    <a:pt x="16275" y="4720"/>
                    <a:pt x="14911" y="5840"/>
                    <a:pt x="13399" y="7120"/>
                  </a:cubicBezTo>
                  <a:cubicBezTo>
                    <a:pt x="11886" y="8400"/>
                    <a:pt x="10225" y="9840"/>
                    <a:pt x="8691" y="11320"/>
                  </a:cubicBezTo>
                  <a:cubicBezTo>
                    <a:pt x="7157" y="12800"/>
                    <a:pt x="5751" y="14320"/>
                    <a:pt x="4431" y="15840"/>
                  </a:cubicBezTo>
                  <a:cubicBezTo>
                    <a:pt x="3110" y="17360"/>
                    <a:pt x="1875" y="18880"/>
                    <a:pt x="1150" y="19840"/>
                  </a:cubicBezTo>
                  <a:cubicBezTo>
                    <a:pt x="426" y="20800"/>
                    <a:pt x="213" y="21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5937250" y="5089612"/>
              <a:ext cx="4000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640"/>
                    <a:pt x="18400" y="1280"/>
                    <a:pt x="15886" y="3760"/>
                  </a:cubicBezTo>
                  <a:cubicBezTo>
                    <a:pt x="13371" y="6240"/>
                    <a:pt x="9943" y="10560"/>
                    <a:pt x="7143" y="13840"/>
                  </a:cubicBezTo>
                  <a:cubicBezTo>
                    <a:pt x="4343" y="17120"/>
                    <a:pt x="2171" y="19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6927850" y="5686512"/>
              <a:ext cx="1206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6883400" y="5794462"/>
              <a:ext cx="209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4400"/>
                    <a:pt x="7855" y="7200"/>
                    <a:pt x="11455" y="3600"/>
                  </a:cubicBezTo>
                  <a:cubicBezTo>
                    <a:pt x="15055" y="0"/>
                    <a:pt x="1832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7626350" y="5287642"/>
              <a:ext cx="243978" cy="589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57" fill="norm" stroke="1" extrusionOk="0">
                  <a:moveTo>
                    <a:pt x="21228" y="2280"/>
                  </a:moveTo>
                  <a:cubicBezTo>
                    <a:pt x="21414" y="1892"/>
                    <a:pt x="21600" y="1505"/>
                    <a:pt x="21321" y="1118"/>
                  </a:cubicBezTo>
                  <a:cubicBezTo>
                    <a:pt x="21041" y="731"/>
                    <a:pt x="20297" y="344"/>
                    <a:pt x="19366" y="151"/>
                  </a:cubicBezTo>
                  <a:cubicBezTo>
                    <a:pt x="18434" y="-43"/>
                    <a:pt x="17317" y="-43"/>
                    <a:pt x="15828" y="112"/>
                  </a:cubicBezTo>
                  <a:cubicBezTo>
                    <a:pt x="14338" y="267"/>
                    <a:pt x="12476" y="576"/>
                    <a:pt x="10893" y="1467"/>
                  </a:cubicBezTo>
                  <a:cubicBezTo>
                    <a:pt x="9310" y="2357"/>
                    <a:pt x="8007" y="3828"/>
                    <a:pt x="6890" y="5918"/>
                  </a:cubicBezTo>
                  <a:cubicBezTo>
                    <a:pt x="5772" y="8009"/>
                    <a:pt x="4841" y="10718"/>
                    <a:pt x="4003" y="13196"/>
                  </a:cubicBezTo>
                  <a:cubicBezTo>
                    <a:pt x="3166" y="15673"/>
                    <a:pt x="2421" y="17918"/>
                    <a:pt x="1769" y="19273"/>
                  </a:cubicBezTo>
                  <a:cubicBezTo>
                    <a:pt x="1117" y="20628"/>
                    <a:pt x="559" y="21092"/>
                    <a:pt x="0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7537450" y="5673812"/>
              <a:ext cx="266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29" y="15429"/>
                    <a:pt x="11657" y="9257"/>
                    <a:pt x="15257" y="5657"/>
                  </a:cubicBezTo>
                  <a:cubicBezTo>
                    <a:pt x="18857" y="2057"/>
                    <a:pt x="20229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5435600" y="5369012"/>
              <a:ext cx="5842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17" y="1920"/>
                    <a:pt x="16435" y="3840"/>
                    <a:pt x="14009" y="5760"/>
                  </a:cubicBezTo>
                  <a:cubicBezTo>
                    <a:pt x="11583" y="7680"/>
                    <a:pt x="9313" y="9600"/>
                    <a:pt x="7004" y="12240"/>
                  </a:cubicBezTo>
                  <a:cubicBezTo>
                    <a:pt x="4696" y="14880"/>
                    <a:pt x="2348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7946845" y="5426162"/>
              <a:ext cx="187506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600" fill="norm" stroke="1" extrusionOk="0">
                  <a:moveTo>
                    <a:pt x="21260" y="0"/>
                  </a:moveTo>
                  <a:cubicBezTo>
                    <a:pt x="15500" y="1708"/>
                    <a:pt x="9740" y="3417"/>
                    <a:pt x="6020" y="5553"/>
                  </a:cubicBezTo>
                  <a:cubicBezTo>
                    <a:pt x="2300" y="7688"/>
                    <a:pt x="620" y="10251"/>
                    <a:pt x="140" y="12814"/>
                  </a:cubicBezTo>
                  <a:cubicBezTo>
                    <a:pt x="-340" y="15376"/>
                    <a:pt x="380" y="17939"/>
                    <a:pt x="2780" y="19403"/>
                  </a:cubicBezTo>
                  <a:cubicBezTo>
                    <a:pt x="5180" y="20868"/>
                    <a:pt x="9260" y="21234"/>
                    <a:pt x="133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8116093" y="5518502"/>
              <a:ext cx="265907" cy="263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194" fill="norm" stroke="1" extrusionOk="0">
                  <a:moveTo>
                    <a:pt x="18450" y="3806"/>
                  </a:moveTo>
                  <a:cubicBezTo>
                    <a:pt x="19136" y="2105"/>
                    <a:pt x="19822" y="404"/>
                    <a:pt x="19907" y="64"/>
                  </a:cubicBezTo>
                  <a:cubicBezTo>
                    <a:pt x="19993" y="-276"/>
                    <a:pt x="19479" y="744"/>
                    <a:pt x="18279" y="3126"/>
                  </a:cubicBezTo>
                  <a:cubicBezTo>
                    <a:pt x="17079" y="5507"/>
                    <a:pt x="15193" y="9248"/>
                    <a:pt x="12793" y="12395"/>
                  </a:cubicBezTo>
                  <a:cubicBezTo>
                    <a:pt x="10393" y="15541"/>
                    <a:pt x="7479" y="18093"/>
                    <a:pt x="5507" y="19538"/>
                  </a:cubicBezTo>
                  <a:cubicBezTo>
                    <a:pt x="3536" y="20984"/>
                    <a:pt x="2507" y="21324"/>
                    <a:pt x="1736" y="21154"/>
                  </a:cubicBezTo>
                  <a:cubicBezTo>
                    <a:pt x="965" y="20984"/>
                    <a:pt x="450" y="20304"/>
                    <a:pt x="193" y="19028"/>
                  </a:cubicBezTo>
                  <a:cubicBezTo>
                    <a:pt x="-64" y="17752"/>
                    <a:pt x="-64" y="15881"/>
                    <a:pt x="193" y="14606"/>
                  </a:cubicBezTo>
                  <a:cubicBezTo>
                    <a:pt x="450" y="13330"/>
                    <a:pt x="965" y="12650"/>
                    <a:pt x="2336" y="12140"/>
                  </a:cubicBezTo>
                  <a:cubicBezTo>
                    <a:pt x="3707" y="11630"/>
                    <a:pt x="5936" y="11289"/>
                    <a:pt x="8765" y="12395"/>
                  </a:cubicBezTo>
                  <a:cubicBezTo>
                    <a:pt x="11593" y="13500"/>
                    <a:pt x="15022" y="16052"/>
                    <a:pt x="17250" y="17582"/>
                  </a:cubicBezTo>
                  <a:cubicBezTo>
                    <a:pt x="19479" y="19113"/>
                    <a:pt x="20507" y="19623"/>
                    <a:pt x="21536" y="20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8477250" y="5457912"/>
              <a:ext cx="139392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5" h="21600" fill="norm" stroke="1" extrusionOk="0">
                  <a:moveTo>
                    <a:pt x="11270" y="0"/>
                  </a:moveTo>
                  <a:cubicBezTo>
                    <a:pt x="14087" y="1003"/>
                    <a:pt x="16904" y="2005"/>
                    <a:pt x="18783" y="3965"/>
                  </a:cubicBezTo>
                  <a:cubicBezTo>
                    <a:pt x="20661" y="5924"/>
                    <a:pt x="21600" y="8841"/>
                    <a:pt x="19096" y="11803"/>
                  </a:cubicBezTo>
                  <a:cubicBezTo>
                    <a:pt x="16591" y="14765"/>
                    <a:pt x="10643" y="17772"/>
                    <a:pt x="6887" y="19413"/>
                  </a:cubicBezTo>
                  <a:cubicBezTo>
                    <a:pt x="3130" y="21053"/>
                    <a:pt x="1565" y="21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2" name="Drawing"/>
          <p:cNvGrpSpPr/>
          <p:nvPr/>
        </p:nvGrpSpPr>
        <p:grpSpPr>
          <a:xfrm>
            <a:off x="673100" y="1620429"/>
            <a:ext cx="11455401" cy="7555321"/>
            <a:chOff x="0" y="0"/>
            <a:chExt cx="11455400" cy="7555320"/>
          </a:xfrm>
        </p:grpSpPr>
        <p:sp>
          <p:nvSpPr>
            <p:cNvPr id="579" name="Line"/>
            <p:cNvSpPr/>
            <p:nvPr/>
          </p:nvSpPr>
          <p:spPr>
            <a:xfrm>
              <a:off x="3905" y="238266"/>
              <a:ext cx="491396" cy="352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287" fill="norm" stroke="1" extrusionOk="0">
                  <a:moveTo>
                    <a:pt x="107" y="2029"/>
                  </a:moveTo>
                  <a:cubicBezTo>
                    <a:pt x="15" y="2668"/>
                    <a:pt x="-78" y="3307"/>
                    <a:pt x="107" y="3690"/>
                  </a:cubicBezTo>
                  <a:cubicBezTo>
                    <a:pt x="293" y="4074"/>
                    <a:pt x="756" y="4202"/>
                    <a:pt x="1822" y="3818"/>
                  </a:cubicBezTo>
                  <a:cubicBezTo>
                    <a:pt x="2889" y="3435"/>
                    <a:pt x="4557" y="2540"/>
                    <a:pt x="5623" y="1773"/>
                  </a:cubicBezTo>
                  <a:cubicBezTo>
                    <a:pt x="6689" y="1006"/>
                    <a:pt x="7153" y="367"/>
                    <a:pt x="7153" y="112"/>
                  </a:cubicBezTo>
                  <a:cubicBezTo>
                    <a:pt x="7153" y="-144"/>
                    <a:pt x="6689" y="-16"/>
                    <a:pt x="5762" y="1070"/>
                  </a:cubicBezTo>
                  <a:cubicBezTo>
                    <a:pt x="4835" y="2157"/>
                    <a:pt x="3445" y="4202"/>
                    <a:pt x="2703" y="5607"/>
                  </a:cubicBezTo>
                  <a:cubicBezTo>
                    <a:pt x="1961" y="7013"/>
                    <a:pt x="1869" y="7780"/>
                    <a:pt x="2101" y="8228"/>
                  </a:cubicBezTo>
                  <a:cubicBezTo>
                    <a:pt x="2332" y="8675"/>
                    <a:pt x="2889" y="8803"/>
                    <a:pt x="3398" y="8931"/>
                  </a:cubicBezTo>
                  <a:cubicBezTo>
                    <a:pt x="3908" y="9058"/>
                    <a:pt x="4372" y="9186"/>
                    <a:pt x="4604" y="9570"/>
                  </a:cubicBezTo>
                  <a:cubicBezTo>
                    <a:pt x="4835" y="9953"/>
                    <a:pt x="4835" y="10592"/>
                    <a:pt x="4418" y="11870"/>
                  </a:cubicBezTo>
                  <a:cubicBezTo>
                    <a:pt x="4001" y="13148"/>
                    <a:pt x="3167" y="15065"/>
                    <a:pt x="2703" y="16344"/>
                  </a:cubicBezTo>
                  <a:cubicBezTo>
                    <a:pt x="2240" y="17622"/>
                    <a:pt x="2147" y="18261"/>
                    <a:pt x="2054" y="18964"/>
                  </a:cubicBezTo>
                  <a:cubicBezTo>
                    <a:pt x="1961" y="19667"/>
                    <a:pt x="1869" y="20434"/>
                    <a:pt x="2054" y="20881"/>
                  </a:cubicBezTo>
                  <a:cubicBezTo>
                    <a:pt x="2240" y="21328"/>
                    <a:pt x="2703" y="21456"/>
                    <a:pt x="3491" y="21009"/>
                  </a:cubicBezTo>
                  <a:cubicBezTo>
                    <a:pt x="4279" y="20561"/>
                    <a:pt x="5392" y="19539"/>
                    <a:pt x="6272" y="17813"/>
                  </a:cubicBezTo>
                  <a:cubicBezTo>
                    <a:pt x="7153" y="16088"/>
                    <a:pt x="7802" y="13660"/>
                    <a:pt x="8126" y="12126"/>
                  </a:cubicBezTo>
                  <a:cubicBezTo>
                    <a:pt x="8451" y="10592"/>
                    <a:pt x="8451" y="9953"/>
                    <a:pt x="8729" y="9570"/>
                  </a:cubicBezTo>
                  <a:cubicBezTo>
                    <a:pt x="9007" y="9186"/>
                    <a:pt x="9563" y="9058"/>
                    <a:pt x="10073" y="9058"/>
                  </a:cubicBezTo>
                  <a:cubicBezTo>
                    <a:pt x="10583" y="9058"/>
                    <a:pt x="11046" y="9186"/>
                    <a:pt x="11510" y="9825"/>
                  </a:cubicBezTo>
                  <a:cubicBezTo>
                    <a:pt x="11974" y="10464"/>
                    <a:pt x="12437" y="11615"/>
                    <a:pt x="12530" y="13020"/>
                  </a:cubicBezTo>
                  <a:cubicBezTo>
                    <a:pt x="12622" y="14426"/>
                    <a:pt x="12344" y="16088"/>
                    <a:pt x="12020" y="17174"/>
                  </a:cubicBezTo>
                  <a:cubicBezTo>
                    <a:pt x="11695" y="18261"/>
                    <a:pt x="11325" y="18772"/>
                    <a:pt x="11139" y="18644"/>
                  </a:cubicBezTo>
                  <a:cubicBezTo>
                    <a:pt x="10954" y="18516"/>
                    <a:pt x="10954" y="17749"/>
                    <a:pt x="11464" y="16152"/>
                  </a:cubicBezTo>
                  <a:cubicBezTo>
                    <a:pt x="11974" y="14554"/>
                    <a:pt x="12993" y="12126"/>
                    <a:pt x="13735" y="10464"/>
                  </a:cubicBezTo>
                  <a:cubicBezTo>
                    <a:pt x="14477" y="8803"/>
                    <a:pt x="14940" y="7908"/>
                    <a:pt x="15125" y="7844"/>
                  </a:cubicBezTo>
                  <a:cubicBezTo>
                    <a:pt x="15311" y="7780"/>
                    <a:pt x="15218" y="8547"/>
                    <a:pt x="15033" y="9697"/>
                  </a:cubicBezTo>
                  <a:cubicBezTo>
                    <a:pt x="14847" y="10848"/>
                    <a:pt x="14569" y="12381"/>
                    <a:pt x="14384" y="13468"/>
                  </a:cubicBezTo>
                  <a:cubicBezTo>
                    <a:pt x="14198" y="14554"/>
                    <a:pt x="14106" y="15193"/>
                    <a:pt x="14291" y="15705"/>
                  </a:cubicBezTo>
                  <a:cubicBezTo>
                    <a:pt x="14477" y="16216"/>
                    <a:pt x="14940" y="16599"/>
                    <a:pt x="16192" y="16535"/>
                  </a:cubicBezTo>
                  <a:cubicBezTo>
                    <a:pt x="17443" y="16471"/>
                    <a:pt x="19483" y="15960"/>
                    <a:pt x="21522" y="15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0" y="614770"/>
              <a:ext cx="4445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83" y="17788"/>
                    <a:pt x="5966" y="13976"/>
                    <a:pt x="9566" y="10376"/>
                  </a:cubicBezTo>
                  <a:cubicBezTo>
                    <a:pt x="13166" y="6776"/>
                    <a:pt x="17383" y="33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203200" y="671920"/>
              <a:ext cx="1968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16" y="17280"/>
                    <a:pt x="7432" y="12960"/>
                    <a:pt x="11032" y="9360"/>
                  </a:cubicBezTo>
                  <a:cubicBezTo>
                    <a:pt x="14632" y="5760"/>
                    <a:pt x="1811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596900" y="32902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641350" y="513170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1384300" y="208370"/>
              <a:ext cx="2413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37" y="4200"/>
                    <a:pt x="9474" y="8400"/>
                    <a:pt x="13074" y="12000"/>
                  </a:cubicBezTo>
                  <a:cubicBezTo>
                    <a:pt x="16674" y="15600"/>
                    <a:pt x="19137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1466850" y="167826"/>
              <a:ext cx="184150" cy="377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21600" y="139"/>
                  </a:moveTo>
                  <a:cubicBezTo>
                    <a:pt x="20359" y="19"/>
                    <a:pt x="19117" y="-102"/>
                    <a:pt x="18248" y="139"/>
                  </a:cubicBezTo>
                  <a:cubicBezTo>
                    <a:pt x="17379" y="381"/>
                    <a:pt x="16883" y="984"/>
                    <a:pt x="15145" y="3277"/>
                  </a:cubicBezTo>
                  <a:cubicBezTo>
                    <a:pt x="13407" y="5570"/>
                    <a:pt x="10428" y="9552"/>
                    <a:pt x="7697" y="12870"/>
                  </a:cubicBezTo>
                  <a:cubicBezTo>
                    <a:pt x="4966" y="16189"/>
                    <a:pt x="2483" y="18843"/>
                    <a:pt x="0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1829225" y="297270"/>
              <a:ext cx="272626" cy="97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212" fill="norm" stroke="1" extrusionOk="0">
                  <a:moveTo>
                    <a:pt x="2980" y="20681"/>
                  </a:moveTo>
                  <a:cubicBezTo>
                    <a:pt x="2143" y="21140"/>
                    <a:pt x="1306" y="21600"/>
                    <a:pt x="803" y="20681"/>
                  </a:cubicBezTo>
                  <a:cubicBezTo>
                    <a:pt x="301" y="19762"/>
                    <a:pt x="133" y="17464"/>
                    <a:pt x="50" y="14936"/>
                  </a:cubicBezTo>
                  <a:cubicBezTo>
                    <a:pt x="-34" y="12409"/>
                    <a:pt x="-34" y="9651"/>
                    <a:pt x="217" y="7353"/>
                  </a:cubicBezTo>
                  <a:cubicBezTo>
                    <a:pt x="468" y="5055"/>
                    <a:pt x="971" y="3217"/>
                    <a:pt x="2310" y="3677"/>
                  </a:cubicBezTo>
                  <a:cubicBezTo>
                    <a:pt x="3650" y="4136"/>
                    <a:pt x="5826" y="6894"/>
                    <a:pt x="7668" y="9421"/>
                  </a:cubicBezTo>
                  <a:cubicBezTo>
                    <a:pt x="9510" y="11949"/>
                    <a:pt x="11017" y="14247"/>
                    <a:pt x="12608" y="14477"/>
                  </a:cubicBezTo>
                  <a:cubicBezTo>
                    <a:pt x="14199" y="14706"/>
                    <a:pt x="15873" y="12868"/>
                    <a:pt x="17380" y="10111"/>
                  </a:cubicBezTo>
                  <a:cubicBezTo>
                    <a:pt x="18887" y="7353"/>
                    <a:pt x="20226" y="3677"/>
                    <a:pt x="215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2432555" y="132170"/>
              <a:ext cx="1955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3429" y="0"/>
                  </a:moveTo>
                  <a:cubicBezTo>
                    <a:pt x="2268" y="3323"/>
                    <a:pt x="1106" y="6646"/>
                    <a:pt x="526" y="9692"/>
                  </a:cubicBezTo>
                  <a:cubicBezTo>
                    <a:pt x="-55" y="12738"/>
                    <a:pt x="-55" y="15508"/>
                    <a:pt x="61" y="17308"/>
                  </a:cubicBezTo>
                  <a:cubicBezTo>
                    <a:pt x="177" y="19108"/>
                    <a:pt x="410" y="19938"/>
                    <a:pt x="990" y="20562"/>
                  </a:cubicBezTo>
                  <a:cubicBezTo>
                    <a:pt x="1571" y="21185"/>
                    <a:pt x="2500" y="21600"/>
                    <a:pt x="4242" y="21600"/>
                  </a:cubicBezTo>
                  <a:cubicBezTo>
                    <a:pt x="5984" y="21600"/>
                    <a:pt x="8539" y="21185"/>
                    <a:pt x="11326" y="19800"/>
                  </a:cubicBezTo>
                  <a:cubicBezTo>
                    <a:pt x="14113" y="18415"/>
                    <a:pt x="17132" y="16062"/>
                    <a:pt x="18874" y="13292"/>
                  </a:cubicBezTo>
                  <a:cubicBezTo>
                    <a:pt x="20616" y="10523"/>
                    <a:pt x="21080" y="7338"/>
                    <a:pt x="21313" y="5400"/>
                  </a:cubicBezTo>
                  <a:cubicBezTo>
                    <a:pt x="21545" y="3462"/>
                    <a:pt x="21545" y="2769"/>
                    <a:pt x="20964" y="2077"/>
                  </a:cubicBezTo>
                  <a:cubicBezTo>
                    <a:pt x="20384" y="1385"/>
                    <a:pt x="19222" y="692"/>
                    <a:pt x="18758" y="900"/>
                  </a:cubicBezTo>
                  <a:cubicBezTo>
                    <a:pt x="18293" y="1108"/>
                    <a:pt x="18526" y="2215"/>
                    <a:pt x="18758" y="3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2686049" y="265009"/>
              <a:ext cx="104595" cy="180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09" fill="norm" stroke="1" extrusionOk="0">
                  <a:moveTo>
                    <a:pt x="2592" y="6088"/>
                  </a:moveTo>
                  <a:cubicBezTo>
                    <a:pt x="1728" y="10358"/>
                    <a:pt x="864" y="14628"/>
                    <a:pt x="432" y="17390"/>
                  </a:cubicBezTo>
                  <a:cubicBezTo>
                    <a:pt x="0" y="20153"/>
                    <a:pt x="0" y="21409"/>
                    <a:pt x="0" y="21409"/>
                  </a:cubicBezTo>
                  <a:cubicBezTo>
                    <a:pt x="0" y="21409"/>
                    <a:pt x="0" y="20153"/>
                    <a:pt x="1296" y="16762"/>
                  </a:cubicBezTo>
                  <a:cubicBezTo>
                    <a:pt x="2592" y="13372"/>
                    <a:pt x="5184" y="7846"/>
                    <a:pt x="7128" y="4581"/>
                  </a:cubicBezTo>
                  <a:cubicBezTo>
                    <a:pt x="9072" y="1316"/>
                    <a:pt x="10368" y="311"/>
                    <a:pt x="12096" y="60"/>
                  </a:cubicBezTo>
                  <a:cubicBezTo>
                    <a:pt x="13824" y="-191"/>
                    <a:pt x="15984" y="311"/>
                    <a:pt x="17712" y="2069"/>
                  </a:cubicBezTo>
                  <a:cubicBezTo>
                    <a:pt x="19440" y="3828"/>
                    <a:pt x="20736" y="6842"/>
                    <a:pt x="21168" y="10232"/>
                  </a:cubicBezTo>
                  <a:cubicBezTo>
                    <a:pt x="21600" y="13623"/>
                    <a:pt x="21168" y="17390"/>
                    <a:pt x="20736" y="21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2876550" y="284570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2901950" y="176620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3008679" y="-1"/>
              <a:ext cx="96471" cy="430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41" fill="norm" stroke="1" extrusionOk="0">
                  <a:moveTo>
                    <a:pt x="21401" y="1212"/>
                  </a:moveTo>
                  <a:cubicBezTo>
                    <a:pt x="19053" y="788"/>
                    <a:pt x="16705" y="365"/>
                    <a:pt x="14358" y="153"/>
                  </a:cubicBezTo>
                  <a:cubicBezTo>
                    <a:pt x="12010" y="-59"/>
                    <a:pt x="9662" y="-59"/>
                    <a:pt x="7549" y="206"/>
                  </a:cubicBezTo>
                  <a:cubicBezTo>
                    <a:pt x="5436" y="470"/>
                    <a:pt x="3558" y="1000"/>
                    <a:pt x="2149" y="2853"/>
                  </a:cubicBezTo>
                  <a:cubicBezTo>
                    <a:pt x="740" y="4706"/>
                    <a:pt x="-199" y="7882"/>
                    <a:pt x="36" y="11217"/>
                  </a:cubicBezTo>
                  <a:cubicBezTo>
                    <a:pt x="271" y="14553"/>
                    <a:pt x="1679" y="18047"/>
                    <a:pt x="3088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2969683" y="246470"/>
              <a:ext cx="13546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600" fill="norm" stroke="1" extrusionOk="0">
                  <a:moveTo>
                    <a:pt x="333" y="21600"/>
                  </a:moveTo>
                  <a:cubicBezTo>
                    <a:pt x="0" y="18000"/>
                    <a:pt x="-332" y="14400"/>
                    <a:pt x="665" y="11160"/>
                  </a:cubicBezTo>
                  <a:cubicBezTo>
                    <a:pt x="1662" y="7920"/>
                    <a:pt x="3988" y="5040"/>
                    <a:pt x="7643" y="3240"/>
                  </a:cubicBezTo>
                  <a:cubicBezTo>
                    <a:pt x="11299" y="1440"/>
                    <a:pt x="16283" y="720"/>
                    <a:pt x="212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3283445" y="42551"/>
              <a:ext cx="164605" cy="413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18" fill="norm" stroke="1" extrusionOk="0">
                  <a:moveTo>
                    <a:pt x="21263" y="2669"/>
                  </a:moveTo>
                  <a:cubicBezTo>
                    <a:pt x="20169" y="1682"/>
                    <a:pt x="19076" y="695"/>
                    <a:pt x="17572" y="257"/>
                  </a:cubicBezTo>
                  <a:cubicBezTo>
                    <a:pt x="16068" y="-182"/>
                    <a:pt x="14154" y="-72"/>
                    <a:pt x="11967" y="695"/>
                  </a:cubicBezTo>
                  <a:cubicBezTo>
                    <a:pt x="9779" y="1463"/>
                    <a:pt x="7319" y="2888"/>
                    <a:pt x="4995" y="5574"/>
                  </a:cubicBezTo>
                  <a:cubicBezTo>
                    <a:pt x="2671" y="8261"/>
                    <a:pt x="483" y="12208"/>
                    <a:pt x="73" y="15059"/>
                  </a:cubicBezTo>
                  <a:cubicBezTo>
                    <a:pt x="-337" y="17909"/>
                    <a:pt x="1030" y="19664"/>
                    <a:pt x="3081" y="20541"/>
                  </a:cubicBezTo>
                  <a:cubicBezTo>
                    <a:pt x="5131" y="21418"/>
                    <a:pt x="7866" y="21418"/>
                    <a:pt x="10600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3436327" y="210324"/>
              <a:ext cx="176823" cy="163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44" fill="norm" stroke="1" extrusionOk="0">
                  <a:moveTo>
                    <a:pt x="11452" y="3898"/>
                  </a:moveTo>
                  <a:cubicBezTo>
                    <a:pt x="10681" y="2513"/>
                    <a:pt x="9910" y="1129"/>
                    <a:pt x="8881" y="436"/>
                  </a:cubicBezTo>
                  <a:cubicBezTo>
                    <a:pt x="7852" y="-256"/>
                    <a:pt x="6567" y="-256"/>
                    <a:pt x="5281" y="1406"/>
                  </a:cubicBezTo>
                  <a:cubicBezTo>
                    <a:pt x="3995" y="3067"/>
                    <a:pt x="2710" y="6390"/>
                    <a:pt x="1810" y="8744"/>
                  </a:cubicBezTo>
                  <a:cubicBezTo>
                    <a:pt x="910" y="11098"/>
                    <a:pt x="395" y="12482"/>
                    <a:pt x="138" y="13867"/>
                  </a:cubicBezTo>
                  <a:cubicBezTo>
                    <a:pt x="-119" y="15252"/>
                    <a:pt x="-119" y="16636"/>
                    <a:pt x="1038" y="17329"/>
                  </a:cubicBezTo>
                  <a:cubicBezTo>
                    <a:pt x="2195" y="18021"/>
                    <a:pt x="4510" y="18021"/>
                    <a:pt x="6695" y="16775"/>
                  </a:cubicBezTo>
                  <a:cubicBezTo>
                    <a:pt x="8881" y="15529"/>
                    <a:pt x="10938" y="13036"/>
                    <a:pt x="12352" y="10821"/>
                  </a:cubicBezTo>
                  <a:cubicBezTo>
                    <a:pt x="13767" y="8606"/>
                    <a:pt x="14538" y="6667"/>
                    <a:pt x="14667" y="6529"/>
                  </a:cubicBezTo>
                  <a:cubicBezTo>
                    <a:pt x="14795" y="6390"/>
                    <a:pt x="14281" y="8052"/>
                    <a:pt x="14538" y="10682"/>
                  </a:cubicBezTo>
                  <a:cubicBezTo>
                    <a:pt x="14795" y="13313"/>
                    <a:pt x="15824" y="16913"/>
                    <a:pt x="17110" y="18852"/>
                  </a:cubicBezTo>
                  <a:cubicBezTo>
                    <a:pt x="18395" y="20790"/>
                    <a:pt x="19938" y="21067"/>
                    <a:pt x="21481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3670300" y="373470"/>
              <a:ext cx="444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800"/>
                    <a:pt x="11314" y="9600"/>
                    <a:pt x="7714" y="13200"/>
                  </a:cubicBezTo>
                  <a:cubicBezTo>
                    <a:pt x="4114" y="16800"/>
                    <a:pt x="2057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3937363" y="30570"/>
              <a:ext cx="123235" cy="328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77" fill="norm" stroke="1" extrusionOk="0">
                  <a:moveTo>
                    <a:pt x="8723" y="0"/>
                  </a:moveTo>
                  <a:cubicBezTo>
                    <a:pt x="6527" y="1938"/>
                    <a:pt x="4330" y="3877"/>
                    <a:pt x="2866" y="7062"/>
                  </a:cubicBezTo>
                  <a:cubicBezTo>
                    <a:pt x="1401" y="10246"/>
                    <a:pt x="669" y="14677"/>
                    <a:pt x="303" y="17446"/>
                  </a:cubicBezTo>
                  <a:cubicBezTo>
                    <a:pt x="-63" y="20215"/>
                    <a:pt x="-63" y="21323"/>
                    <a:pt x="120" y="21462"/>
                  </a:cubicBezTo>
                  <a:cubicBezTo>
                    <a:pt x="303" y="21600"/>
                    <a:pt x="669" y="20769"/>
                    <a:pt x="1951" y="19385"/>
                  </a:cubicBezTo>
                  <a:cubicBezTo>
                    <a:pt x="3232" y="18000"/>
                    <a:pt x="5429" y="16062"/>
                    <a:pt x="7259" y="14815"/>
                  </a:cubicBezTo>
                  <a:cubicBezTo>
                    <a:pt x="9090" y="13569"/>
                    <a:pt x="10554" y="13015"/>
                    <a:pt x="12201" y="12808"/>
                  </a:cubicBezTo>
                  <a:cubicBezTo>
                    <a:pt x="13849" y="12600"/>
                    <a:pt x="15679" y="12738"/>
                    <a:pt x="17144" y="13085"/>
                  </a:cubicBezTo>
                  <a:cubicBezTo>
                    <a:pt x="18608" y="13431"/>
                    <a:pt x="19706" y="13985"/>
                    <a:pt x="20439" y="14885"/>
                  </a:cubicBezTo>
                  <a:cubicBezTo>
                    <a:pt x="21171" y="15785"/>
                    <a:pt x="21537" y="17031"/>
                    <a:pt x="21171" y="17931"/>
                  </a:cubicBezTo>
                  <a:cubicBezTo>
                    <a:pt x="20805" y="18831"/>
                    <a:pt x="19706" y="19385"/>
                    <a:pt x="17327" y="19869"/>
                  </a:cubicBezTo>
                  <a:cubicBezTo>
                    <a:pt x="14947" y="20354"/>
                    <a:pt x="11286" y="20769"/>
                    <a:pt x="8174" y="20492"/>
                  </a:cubicBezTo>
                  <a:cubicBezTo>
                    <a:pt x="5062" y="20215"/>
                    <a:pt x="2500" y="19246"/>
                    <a:pt x="1401" y="18346"/>
                  </a:cubicBezTo>
                  <a:cubicBezTo>
                    <a:pt x="303" y="17446"/>
                    <a:pt x="669" y="16615"/>
                    <a:pt x="1035" y="15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4140199" y="3624"/>
              <a:ext cx="134018" cy="446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471" fill="norm" stroke="1" extrusionOk="0">
                  <a:moveTo>
                    <a:pt x="6978" y="75"/>
                  </a:moveTo>
                  <a:cubicBezTo>
                    <a:pt x="9305" y="-27"/>
                    <a:pt x="11631" y="-129"/>
                    <a:pt x="13957" y="533"/>
                  </a:cubicBezTo>
                  <a:cubicBezTo>
                    <a:pt x="16283" y="1196"/>
                    <a:pt x="18609" y="2622"/>
                    <a:pt x="19938" y="4914"/>
                  </a:cubicBezTo>
                  <a:cubicBezTo>
                    <a:pt x="21268" y="7207"/>
                    <a:pt x="21600" y="10365"/>
                    <a:pt x="19772" y="13116"/>
                  </a:cubicBezTo>
                  <a:cubicBezTo>
                    <a:pt x="17945" y="15867"/>
                    <a:pt x="13957" y="18211"/>
                    <a:pt x="10302" y="19535"/>
                  </a:cubicBezTo>
                  <a:cubicBezTo>
                    <a:pt x="6646" y="20860"/>
                    <a:pt x="3323" y="21165"/>
                    <a:pt x="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577849" y="2284820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574585" y="2131857"/>
              <a:ext cx="22316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015" fill="norm" stroke="1" extrusionOk="0">
                  <a:moveTo>
                    <a:pt x="20702" y="7055"/>
                  </a:moveTo>
                  <a:cubicBezTo>
                    <a:pt x="10884" y="2735"/>
                    <a:pt x="1066" y="-1585"/>
                    <a:pt x="84" y="575"/>
                  </a:cubicBezTo>
                  <a:cubicBezTo>
                    <a:pt x="-898" y="2735"/>
                    <a:pt x="6957" y="11375"/>
                    <a:pt x="14811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484124" y="2185104"/>
              <a:ext cx="87377" cy="245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36" fill="norm" stroke="1" extrusionOk="0">
                  <a:moveTo>
                    <a:pt x="21230" y="2051"/>
                  </a:moveTo>
                  <a:cubicBezTo>
                    <a:pt x="16087" y="944"/>
                    <a:pt x="10944" y="-164"/>
                    <a:pt x="7344" y="21"/>
                  </a:cubicBezTo>
                  <a:cubicBezTo>
                    <a:pt x="3744" y="205"/>
                    <a:pt x="1687" y="1682"/>
                    <a:pt x="659" y="4821"/>
                  </a:cubicBezTo>
                  <a:cubicBezTo>
                    <a:pt x="-370" y="7959"/>
                    <a:pt x="-370" y="12759"/>
                    <a:pt x="1944" y="15805"/>
                  </a:cubicBezTo>
                  <a:cubicBezTo>
                    <a:pt x="4259" y="18851"/>
                    <a:pt x="8887" y="20144"/>
                    <a:pt x="13516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679450" y="2176870"/>
              <a:ext cx="7637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9" h="21600" fill="norm" stroke="1" extrusionOk="0">
                  <a:moveTo>
                    <a:pt x="3411" y="0"/>
                  </a:moveTo>
                  <a:cubicBezTo>
                    <a:pt x="9095" y="2769"/>
                    <a:pt x="14779" y="5538"/>
                    <a:pt x="17905" y="8400"/>
                  </a:cubicBezTo>
                  <a:cubicBezTo>
                    <a:pt x="21032" y="11262"/>
                    <a:pt x="21600" y="14215"/>
                    <a:pt x="18189" y="16431"/>
                  </a:cubicBezTo>
                  <a:cubicBezTo>
                    <a:pt x="14779" y="18646"/>
                    <a:pt x="7389" y="201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1302213" y="1967940"/>
              <a:ext cx="151938" cy="621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433" fill="norm" stroke="1" extrusionOk="0">
                  <a:moveTo>
                    <a:pt x="20952" y="3044"/>
                  </a:moveTo>
                  <a:cubicBezTo>
                    <a:pt x="20952" y="2314"/>
                    <a:pt x="20952" y="1584"/>
                    <a:pt x="19347" y="964"/>
                  </a:cubicBezTo>
                  <a:cubicBezTo>
                    <a:pt x="17741" y="344"/>
                    <a:pt x="14530" y="-167"/>
                    <a:pt x="11320" y="52"/>
                  </a:cubicBezTo>
                  <a:cubicBezTo>
                    <a:pt x="8109" y="271"/>
                    <a:pt x="4898" y="1219"/>
                    <a:pt x="2709" y="2679"/>
                  </a:cubicBezTo>
                  <a:cubicBezTo>
                    <a:pt x="520" y="4138"/>
                    <a:pt x="-648" y="6109"/>
                    <a:pt x="374" y="8042"/>
                  </a:cubicBezTo>
                  <a:cubicBezTo>
                    <a:pt x="1395" y="9976"/>
                    <a:pt x="4606" y="11874"/>
                    <a:pt x="6941" y="13661"/>
                  </a:cubicBezTo>
                  <a:cubicBezTo>
                    <a:pt x="9276" y="15449"/>
                    <a:pt x="10736" y="17128"/>
                    <a:pt x="11466" y="18149"/>
                  </a:cubicBezTo>
                  <a:cubicBezTo>
                    <a:pt x="12195" y="19171"/>
                    <a:pt x="12195" y="19536"/>
                    <a:pt x="11757" y="19901"/>
                  </a:cubicBezTo>
                  <a:cubicBezTo>
                    <a:pt x="11320" y="20265"/>
                    <a:pt x="10444" y="20630"/>
                    <a:pt x="9276" y="20886"/>
                  </a:cubicBezTo>
                  <a:cubicBezTo>
                    <a:pt x="8109" y="21141"/>
                    <a:pt x="6649" y="21287"/>
                    <a:pt x="5482" y="21214"/>
                  </a:cubicBezTo>
                  <a:cubicBezTo>
                    <a:pt x="4314" y="21141"/>
                    <a:pt x="3438" y="20849"/>
                    <a:pt x="3584" y="20849"/>
                  </a:cubicBezTo>
                  <a:cubicBezTo>
                    <a:pt x="3730" y="20849"/>
                    <a:pt x="4898" y="21141"/>
                    <a:pt x="6066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1200150" y="2773770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9200"/>
                    <a:pt x="11917" y="16800"/>
                    <a:pt x="15517" y="13200"/>
                  </a:cubicBezTo>
                  <a:cubicBezTo>
                    <a:pt x="19117" y="9600"/>
                    <a:pt x="20359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1385625" y="2712080"/>
              <a:ext cx="182798" cy="111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0696" fill="norm" stroke="1" extrusionOk="0">
                  <a:moveTo>
                    <a:pt x="14573" y="3198"/>
                  </a:moveTo>
                  <a:cubicBezTo>
                    <a:pt x="12119" y="8304"/>
                    <a:pt x="9664" y="13409"/>
                    <a:pt x="7578" y="16158"/>
                  </a:cubicBezTo>
                  <a:cubicBezTo>
                    <a:pt x="5491" y="18907"/>
                    <a:pt x="3773" y="19300"/>
                    <a:pt x="2546" y="18711"/>
                  </a:cubicBezTo>
                  <a:cubicBezTo>
                    <a:pt x="1319" y="18122"/>
                    <a:pt x="582" y="16551"/>
                    <a:pt x="214" y="14587"/>
                  </a:cubicBezTo>
                  <a:cubicBezTo>
                    <a:pt x="-154" y="12624"/>
                    <a:pt x="-154" y="10267"/>
                    <a:pt x="1073" y="8893"/>
                  </a:cubicBezTo>
                  <a:cubicBezTo>
                    <a:pt x="2301" y="7518"/>
                    <a:pt x="4755" y="7126"/>
                    <a:pt x="6719" y="8893"/>
                  </a:cubicBezTo>
                  <a:cubicBezTo>
                    <a:pt x="8682" y="10660"/>
                    <a:pt x="10155" y="14587"/>
                    <a:pt x="11382" y="17140"/>
                  </a:cubicBezTo>
                  <a:cubicBezTo>
                    <a:pt x="12610" y="19693"/>
                    <a:pt x="13591" y="20871"/>
                    <a:pt x="15064" y="20675"/>
                  </a:cubicBezTo>
                  <a:cubicBezTo>
                    <a:pt x="16537" y="20478"/>
                    <a:pt x="18501" y="18907"/>
                    <a:pt x="19728" y="15766"/>
                  </a:cubicBezTo>
                  <a:cubicBezTo>
                    <a:pt x="20955" y="12624"/>
                    <a:pt x="21446" y="7911"/>
                    <a:pt x="21078" y="4573"/>
                  </a:cubicBezTo>
                  <a:cubicBezTo>
                    <a:pt x="20710" y="1235"/>
                    <a:pt x="19482" y="-729"/>
                    <a:pt x="17396" y="253"/>
                  </a:cubicBezTo>
                  <a:cubicBezTo>
                    <a:pt x="15310" y="1235"/>
                    <a:pt x="12364" y="5162"/>
                    <a:pt x="9419" y="9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1206934" y="1749985"/>
              <a:ext cx="185979" cy="11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0445" fill="norm" stroke="1" extrusionOk="0">
                  <a:moveTo>
                    <a:pt x="14351" y="7936"/>
                  </a:moveTo>
                  <a:cubicBezTo>
                    <a:pt x="12431" y="11597"/>
                    <a:pt x="10511" y="15258"/>
                    <a:pt x="8711" y="17638"/>
                  </a:cubicBezTo>
                  <a:cubicBezTo>
                    <a:pt x="6911" y="20018"/>
                    <a:pt x="5231" y="21116"/>
                    <a:pt x="3671" y="20018"/>
                  </a:cubicBezTo>
                  <a:cubicBezTo>
                    <a:pt x="2111" y="18919"/>
                    <a:pt x="671" y="15624"/>
                    <a:pt x="191" y="13062"/>
                  </a:cubicBezTo>
                  <a:cubicBezTo>
                    <a:pt x="-289" y="10499"/>
                    <a:pt x="191" y="8669"/>
                    <a:pt x="1031" y="7570"/>
                  </a:cubicBezTo>
                  <a:cubicBezTo>
                    <a:pt x="1871" y="6472"/>
                    <a:pt x="3071" y="6106"/>
                    <a:pt x="5351" y="7936"/>
                  </a:cubicBezTo>
                  <a:cubicBezTo>
                    <a:pt x="7631" y="9767"/>
                    <a:pt x="10991" y="13794"/>
                    <a:pt x="13391" y="15808"/>
                  </a:cubicBezTo>
                  <a:cubicBezTo>
                    <a:pt x="15791" y="17821"/>
                    <a:pt x="17231" y="17821"/>
                    <a:pt x="18191" y="16906"/>
                  </a:cubicBezTo>
                  <a:cubicBezTo>
                    <a:pt x="19151" y="15991"/>
                    <a:pt x="19631" y="14160"/>
                    <a:pt x="19991" y="12330"/>
                  </a:cubicBezTo>
                  <a:cubicBezTo>
                    <a:pt x="20351" y="10499"/>
                    <a:pt x="20591" y="8669"/>
                    <a:pt x="20831" y="6655"/>
                  </a:cubicBezTo>
                  <a:cubicBezTo>
                    <a:pt x="21071" y="4641"/>
                    <a:pt x="21311" y="2445"/>
                    <a:pt x="20711" y="1163"/>
                  </a:cubicBezTo>
                  <a:cubicBezTo>
                    <a:pt x="20111" y="-118"/>
                    <a:pt x="18671" y="-484"/>
                    <a:pt x="16631" y="797"/>
                  </a:cubicBezTo>
                  <a:cubicBezTo>
                    <a:pt x="14591" y="2079"/>
                    <a:pt x="11951" y="5008"/>
                    <a:pt x="9311" y="7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1657350" y="1967436"/>
              <a:ext cx="127000" cy="444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21600" y="4294"/>
                  </a:moveTo>
                  <a:cubicBezTo>
                    <a:pt x="20880" y="3270"/>
                    <a:pt x="20160" y="2247"/>
                    <a:pt x="19440" y="1479"/>
                  </a:cubicBezTo>
                  <a:cubicBezTo>
                    <a:pt x="18720" y="711"/>
                    <a:pt x="18000" y="199"/>
                    <a:pt x="16740" y="46"/>
                  </a:cubicBezTo>
                  <a:cubicBezTo>
                    <a:pt x="15480" y="-108"/>
                    <a:pt x="13680" y="97"/>
                    <a:pt x="11520" y="1120"/>
                  </a:cubicBezTo>
                  <a:cubicBezTo>
                    <a:pt x="9360" y="2144"/>
                    <a:pt x="6840" y="3987"/>
                    <a:pt x="5220" y="6802"/>
                  </a:cubicBezTo>
                  <a:cubicBezTo>
                    <a:pt x="3600" y="9617"/>
                    <a:pt x="2880" y="13405"/>
                    <a:pt x="2520" y="15913"/>
                  </a:cubicBezTo>
                  <a:cubicBezTo>
                    <a:pt x="2160" y="18421"/>
                    <a:pt x="2160" y="19649"/>
                    <a:pt x="1800" y="20366"/>
                  </a:cubicBezTo>
                  <a:cubicBezTo>
                    <a:pt x="1440" y="21083"/>
                    <a:pt x="720" y="21287"/>
                    <a:pt x="0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1604105" y="2227670"/>
              <a:ext cx="237395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220" y="21600"/>
                  </a:moveTo>
                  <a:cubicBezTo>
                    <a:pt x="29" y="18900"/>
                    <a:pt x="-162" y="16200"/>
                    <a:pt x="220" y="14400"/>
                  </a:cubicBezTo>
                  <a:cubicBezTo>
                    <a:pt x="603" y="12600"/>
                    <a:pt x="1558" y="11700"/>
                    <a:pt x="5190" y="9450"/>
                  </a:cubicBezTo>
                  <a:cubicBezTo>
                    <a:pt x="8822" y="7200"/>
                    <a:pt x="15130" y="3600"/>
                    <a:pt x="214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1881716" y="2038871"/>
              <a:ext cx="321735" cy="354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9237" y="1423"/>
                  </a:moveTo>
                  <a:cubicBezTo>
                    <a:pt x="8384" y="914"/>
                    <a:pt x="7532" y="406"/>
                    <a:pt x="6679" y="152"/>
                  </a:cubicBezTo>
                  <a:cubicBezTo>
                    <a:pt x="5826" y="-102"/>
                    <a:pt x="4974" y="-102"/>
                    <a:pt x="4050" y="660"/>
                  </a:cubicBezTo>
                  <a:cubicBezTo>
                    <a:pt x="3126" y="1423"/>
                    <a:pt x="2132" y="2947"/>
                    <a:pt x="1350" y="5870"/>
                  </a:cubicBezTo>
                  <a:cubicBezTo>
                    <a:pt x="568" y="8792"/>
                    <a:pt x="0" y="13112"/>
                    <a:pt x="0" y="15907"/>
                  </a:cubicBezTo>
                  <a:cubicBezTo>
                    <a:pt x="0" y="18703"/>
                    <a:pt x="568" y="19973"/>
                    <a:pt x="1279" y="20672"/>
                  </a:cubicBezTo>
                  <a:cubicBezTo>
                    <a:pt x="1989" y="21371"/>
                    <a:pt x="2842" y="21498"/>
                    <a:pt x="3624" y="20990"/>
                  </a:cubicBezTo>
                  <a:cubicBezTo>
                    <a:pt x="4405" y="20482"/>
                    <a:pt x="5116" y="19338"/>
                    <a:pt x="5755" y="17686"/>
                  </a:cubicBezTo>
                  <a:cubicBezTo>
                    <a:pt x="6395" y="16034"/>
                    <a:pt x="6963" y="13874"/>
                    <a:pt x="7389" y="12286"/>
                  </a:cubicBezTo>
                  <a:cubicBezTo>
                    <a:pt x="7816" y="10698"/>
                    <a:pt x="8100" y="9682"/>
                    <a:pt x="8597" y="9300"/>
                  </a:cubicBezTo>
                  <a:cubicBezTo>
                    <a:pt x="9095" y="8919"/>
                    <a:pt x="9805" y="9173"/>
                    <a:pt x="10374" y="10190"/>
                  </a:cubicBezTo>
                  <a:cubicBezTo>
                    <a:pt x="10942" y="11206"/>
                    <a:pt x="11368" y="12985"/>
                    <a:pt x="11368" y="14510"/>
                  </a:cubicBezTo>
                  <a:cubicBezTo>
                    <a:pt x="11368" y="16034"/>
                    <a:pt x="10942" y="17305"/>
                    <a:pt x="10445" y="18194"/>
                  </a:cubicBezTo>
                  <a:cubicBezTo>
                    <a:pt x="9947" y="19084"/>
                    <a:pt x="9379" y="19592"/>
                    <a:pt x="9095" y="19274"/>
                  </a:cubicBezTo>
                  <a:cubicBezTo>
                    <a:pt x="8811" y="18957"/>
                    <a:pt x="8811" y="17813"/>
                    <a:pt x="9521" y="16034"/>
                  </a:cubicBezTo>
                  <a:cubicBezTo>
                    <a:pt x="10232" y="14256"/>
                    <a:pt x="11653" y="11842"/>
                    <a:pt x="12718" y="10190"/>
                  </a:cubicBezTo>
                  <a:cubicBezTo>
                    <a:pt x="13784" y="8538"/>
                    <a:pt x="14495" y="7649"/>
                    <a:pt x="14992" y="7522"/>
                  </a:cubicBezTo>
                  <a:cubicBezTo>
                    <a:pt x="15489" y="7394"/>
                    <a:pt x="15774" y="8030"/>
                    <a:pt x="15774" y="9364"/>
                  </a:cubicBezTo>
                  <a:cubicBezTo>
                    <a:pt x="15774" y="10698"/>
                    <a:pt x="15489" y="12731"/>
                    <a:pt x="15632" y="14002"/>
                  </a:cubicBezTo>
                  <a:cubicBezTo>
                    <a:pt x="15774" y="15272"/>
                    <a:pt x="16342" y="15780"/>
                    <a:pt x="17408" y="15844"/>
                  </a:cubicBezTo>
                  <a:cubicBezTo>
                    <a:pt x="18474" y="15907"/>
                    <a:pt x="20037" y="15526"/>
                    <a:pt x="21600" y="15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2267892" y="2030820"/>
              <a:ext cx="3325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1" h="21600" fill="norm" stroke="1" extrusionOk="0">
                  <a:moveTo>
                    <a:pt x="7058" y="0"/>
                  </a:moveTo>
                  <a:cubicBezTo>
                    <a:pt x="3246" y="514"/>
                    <a:pt x="-566" y="1029"/>
                    <a:pt x="69" y="2057"/>
                  </a:cubicBezTo>
                  <a:cubicBezTo>
                    <a:pt x="705" y="3086"/>
                    <a:pt x="5787" y="4629"/>
                    <a:pt x="10869" y="7264"/>
                  </a:cubicBezTo>
                  <a:cubicBezTo>
                    <a:pt x="15952" y="9900"/>
                    <a:pt x="21034" y="13629"/>
                    <a:pt x="19763" y="16200"/>
                  </a:cubicBezTo>
                  <a:cubicBezTo>
                    <a:pt x="18493" y="18771"/>
                    <a:pt x="10869" y="20186"/>
                    <a:pt x="32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2474768" y="1930444"/>
              <a:ext cx="376382" cy="421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74" fill="norm" stroke="1" extrusionOk="0">
                  <a:moveTo>
                    <a:pt x="6977" y="15657"/>
                  </a:moveTo>
                  <a:cubicBezTo>
                    <a:pt x="5770" y="15015"/>
                    <a:pt x="4563" y="14374"/>
                    <a:pt x="3537" y="13999"/>
                  </a:cubicBezTo>
                  <a:cubicBezTo>
                    <a:pt x="2512" y="13625"/>
                    <a:pt x="1667" y="13518"/>
                    <a:pt x="1003" y="14053"/>
                  </a:cubicBezTo>
                  <a:cubicBezTo>
                    <a:pt x="340" y="14587"/>
                    <a:pt x="-143" y="15764"/>
                    <a:pt x="38" y="17100"/>
                  </a:cubicBezTo>
                  <a:cubicBezTo>
                    <a:pt x="219" y="18437"/>
                    <a:pt x="1064" y="19934"/>
                    <a:pt x="1848" y="20682"/>
                  </a:cubicBezTo>
                  <a:cubicBezTo>
                    <a:pt x="2632" y="21431"/>
                    <a:pt x="3356" y="21431"/>
                    <a:pt x="4080" y="20896"/>
                  </a:cubicBezTo>
                  <a:cubicBezTo>
                    <a:pt x="4804" y="20362"/>
                    <a:pt x="5529" y="19292"/>
                    <a:pt x="6072" y="17154"/>
                  </a:cubicBezTo>
                  <a:cubicBezTo>
                    <a:pt x="6615" y="15015"/>
                    <a:pt x="6977" y="11807"/>
                    <a:pt x="7218" y="8920"/>
                  </a:cubicBezTo>
                  <a:cubicBezTo>
                    <a:pt x="7459" y="6033"/>
                    <a:pt x="7580" y="3467"/>
                    <a:pt x="7580" y="1916"/>
                  </a:cubicBezTo>
                  <a:cubicBezTo>
                    <a:pt x="7580" y="366"/>
                    <a:pt x="7459" y="-169"/>
                    <a:pt x="7158" y="45"/>
                  </a:cubicBezTo>
                  <a:cubicBezTo>
                    <a:pt x="6856" y="259"/>
                    <a:pt x="6373" y="1221"/>
                    <a:pt x="5951" y="3627"/>
                  </a:cubicBezTo>
                  <a:cubicBezTo>
                    <a:pt x="5529" y="6033"/>
                    <a:pt x="5166" y="9882"/>
                    <a:pt x="4985" y="12449"/>
                  </a:cubicBezTo>
                  <a:cubicBezTo>
                    <a:pt x="4804" y="15015"/>
                    <a:pt x="4804" y="16298"/>
                    <a:pt x="4985" y="17314"/>
                  </a:cubicBezTo>
                  <a:cubicBezTo>
                    <a:pt x="5166" y="18330"/>
                    <a:pt x="5529" y="19079"/>
                    <a:pt x="5891" y="19239"/>
                  </a:cubicBezTo>
                  <a:cubicBezTo>
                    <a:pt x="6253" y="19399"/>
                    <a:pt x="6615" y="18972"/>
                    <a:pt x="7097" y="17956"/>
                  </a:cubicBezTo>
                  <a:cubicBezTo>
                    <a:pt x="7580" y="16940"/>
                    <a:pt x="8183" y="15336"/>
                    <a:pt x="8666" y="14320"/>
                  </a:cubicBezTo>
                  <a:cubicBezTo>
                    <a:pt x="9149" y="13304"/>
                    <a:pt x="9511" y="12877"/>
                    <a:pt x="9993" y="12556"/>
                  </a:cubicBezTo>
                  <a:cubicBezTo>
                    <a:pt x="10476" y="12235"/>
                    <a:pt x="11079" y="12021"/>
                    <a:pt x="11441" y="12235"/>
                  </a:cubicBezTo>
                  <a:cubicBezTo>
                    <a:pt x="11803" y="12449"/>
                    <a:pt x="11924" y="13090"/>
                    <a:pt x="11864" y="14374"/>
                  </a:cubicBezTo>
                  <a:cubicBezTo>
                    <a:pt x="11803" y="15657"/>
                    <a:pt x="11562" y="17581"/>
                    <a:pt x="11260" y="18758"/>
                  </a:cubicBezTo>
                  <a:cubicBezTo>
                    <a:pt x="10959" y="19934"/>
                    <a:pt x="10597" y="20362"/>
                    <a:pt x="10476" y="20308"/>
                  </a:cubicBezTo>
                  <a:cubicBezTo>
                    <a:pt x="10355" y="20255"/>
                    <a:pt x="10476" y="19720"/>
                    <a:pt x="11260" y="18437"/>
                  </a:cubicBezTo>
                  <a:cubicBezTo>
                    <a:pt x="12045" y="17154"/>
                    <a:pt x="13493" y="15122"/>
                    <a:pt x="14398" y="13892"/>
                  </a:cubicBezTo>
                  <a:cubicBezTo>
                    <a:pt x="15303" y="12663"/>
                    <a:pt x="15665" y="12235"/>
                    <a:pt x="15785" y="12342"/>
                  </a:cubicBezTo>
                  <a:cubicBezTo>
                    <a:pt x="15906" y="12449"/>
                    <a:pt x="15785" y="13090"/>
                    <a:pt x="15544" y="14213"/>
                  </a:cubicBezTo>
                  <a:cubicBezTo>
                    <a:pt x="15303" y="15336"/>
                    <a:pt x="14941" y="16940"/>
                    <a:pt x="15303" y="18009"/>
                  </a:cubicBezTo>
                  <a:cubicBezTo>
                    <a:pt x="15665" y="19079"/>
                    <a:pt x="16751" y="19613"/>
                    <a:pt x="17897" y="19827"/>
                  </a:cubicBezTo>
                  <a:cubicBezTo>
                    <a:pt x="19044" y="20041"/>
                    <a:pt x="20250" y="19934"/>
                    <a:pt x="21457" y="19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3124199" y="2183220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3092935" y="2253070"/>
              <a:ext cx="215416" cy="43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29" fill="norm" stroke="1" extrusionOk="0">
                  <a:moveTo>
                    <a:pt x="1839" y="18514"/>
                  </a:moveTo>
                  <a:cubicBezTo>
                    <a:pt x="791" y="19543"/>
                    <a:pt x="-258" y="20571"/>
                    <a:pt x="57" y="21086"/>
                  </a:cubicBezTo>
                  <a:cubicBezTo>
                    <a:pt x="371" y="21600"/>
                    <a:pt x="2049" y="21600"/>
                    <a:pt x="5824" y="18000"/>
                  </a:cubicBezTo>
                  <a:cubicBezTo>
                    <a:pt x="9598" y="14400"/>
                    <a:pt x="15470" y="7200"/>
                    <a:pt x="213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3496733" y="2094320"/>
              <a:ext cx="8468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418"/>
                    <a:pt x="0" y="8836"/>
                    <a:pt x="0" y="12436"/>
                  </a:cubicBezTo>
                  <a:cubicBezTo>
                    <a:pt x="0" y="16036"/>
                    <a:pt x="10800" y="188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4241800" y="2402013"/>
              <a:ext cx="2857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280" y="2735"/>
                    <a:pt x="10560" y="-1585"/>
                    <a:pt x="14160" y="575"/>
                  </a:cubicBezTo>
                  <a:cubicBezTo>
                    <a:pt x="17760" y="2735"/>
                    <a:pt x="1968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4216399" y="2500720"/>
              <a:ext cx="298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83" y="19200"/>
                    <a:pt x="7966" y="16800"/>
                    <a:pt x="11566" y="13200"/>
                  </a:cubicBezTo>
                  <a:cubicBezTo>
                    <a:pt x="15166" y="9600"/>
                    <a:pt x="18383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4527550" y="2291170"/>
              <a:ext cx="11765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600" fill="norm" stroke="1" extrusionOk="0">
                  <a:moveTo>
                    <a:pt x="0" y="0"/>
                  </a:moveTo>
                  <a:cubicBezTo>
                    <a:pt x="6442" y="1560"/>
                    <a:pt x="12884" y="3120"/>
                    <a:pt x="16674" y="5220"/>
                  </a:cubicBezTo>
                  <a:cubicBezTo>
                    <a:pt x="20463" y="7320"/>
                    <a:pt x="21600" y="9960"/>
                    <a:pt x="20842" y="12780"/>
                  </a:cubicBezTo>
                  <a:cubicBezTo>
                    <a:pt x="20084" y="15600"/>
                    <a:pt x="17432" y="18600"/>
                    <a:pt x="147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5200650" y="2103792"/>
              <a:ext cx="196850" cy="73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21600" y="3982"/>
                  </a:moveTo>
                  <a:cubicBezTo>
                    <a:pt x="21600" y="2933"/>
                    <a:pt x="21600" y="1884"/>
                    <a:pt x="20671" y="1144"/>
                  </a:cubicBezTo>
                  <a:cubicBezTo>
                    <a:pt x="19742" y="403"/>
                    <a:pt x="17884" y="-29"/>
                    <a:pt x="15910" y="2"/>
                  </a:cubicBezTo>
                  <a:cubicBezTo>
                    <a:pt x="13935" y="33"/>
                    <a:pt x="11845" y="526"/>
                    <a:pt x="9987" y="1514"/>
                  </a:cubicBezTo>
                  <a:cubicBezTo>
                    <a:pt x="8129" y="2501"/>
                    <a:pt x="6503" y="3982"/>
                    <a:pt x="6387" y="5710"/>
                  </a:cubicBezTo>
                  <a:cubicBezTo>
                    <a:pt x="6271" y="7438"/>
                    <a:pt x="7665" y="9413"/>
                    <a:pt x="9174" y="11326"/>
                  </a:cubicBezTo>
                  <a:cubicBezTo>
                    <a:pt x="10684" y="13240"/>
                    <a:pt x="12310" y="15091"/>
                    <a:pt x="12658" y="16603"/>
                  </a:cubicBezTo>
                  <a:cubicBezTo>
                    <a:pt x="13006" y="18115"/>
                    <a:pt x="12077" y="19288"/>
                    <a:pt x="10219" y="20090"/>
                  </a:cubicBezTo>
                  <a:cubicBezTo>
                    <a:pt x="8361" y="20892"/>
                    <a:pt x="5574" y="21324"/>
                    <a:pt x="3716" y="21448"/>
                  </a:cubicBezTo>
                  <a:cubicBezTo>
                    <a:pt x="1858" y="21571"/>
                    <a:pt x="929" y="21386"/>
                    <a:pt x="0" y="21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5119819" y="2982601"/>
              <a:ext cx="233232" cy="149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0935" fill="norm" stroke="1" extrusionOk="0">
                  <a:moveTo>
                    <a:pt x="13269" y="7202"/>
                  </a:moveTo>
                  <a:cubicBezTo>
                    <a:pt x="11712" y="4539"/>
                    <a:pt x="10156" y="1876"/>
                    <a:pt x="8307" y="693"/>
                  </a:cubicBezTo>
                  <a:cubicBezTo>
                    <a:pt x="6458" y="-491"/>
                    <a:pt x="4318" y="-195"/>
                    <a:pt x="2761" y="1876"/>
                  </a:cubicBezTo>
                  <a:cubicBezTo>
                    <a:pt x="1204" y="3947"/>
                    <a:pt x="231" y="7794"/>
                    <a:pt x="37" y="11197"/>
                  </a:cubicBezTo>
                  <a:cubicBezTo>
                    <a:pt x="-158" y="14599"/>
                    <a:pt x="426" y="17558"/>
                    <a:pt x="1788" y="19186"/>
                  </a:cubicBezTo>
                  <a:cubicBezTo>
                    <a:pt x="3150" y="20813"/>
                    <a:pt x="5291" y="21109"/>
                    <a:pt x="7139" y="18890"/>
                  </a:cubicBezTo>
                  <a:cubicBezTo>
                    <a:pt x="8988" y="16671"/>
                    <a:pt x="10545" y="11936"/>
                    <a:pt x="11420" y="8830"/>
                  </a:cubicBezTo>
                  <a:cubicBezTo>
                    <a:pt x="12296" y="5723"/>
                    <a:pt x="12491" y="4243"/>
                    <a:pt x="12783" y="4243"/>
                  </a:cubicBezTo>
                  <a:cubicBezTo>
                    <a:pt x="13074" y="4243"/>
                    <a:pt x="13464" y="5723"/>
                    <a:pt x="14047" y="8386"/>
                  </a:cubicBezTo>
                  <a:cubicBezTo>
                    <a:pt x="14631" y="11049"/>
                    <a:pt x="15410" y="14895"/>
                    <a:pt x="16188" y="17262"/>
                  </a:cubicBezTo>
                  <a:cubicBezTo>
                    <a:pt x="16966" y="19630"/>
                    <a:pt x="17745" y="20517"/>
                    <a:pt x="18620" y="20813"/>
                  </a:cubicBezTo>
                  <a:cubicBezTo>
                    <a:pt x="19496" y="21109"/>
                    <a:pt x="20469" y="20813"/>
                    <a:pt x="21442" y="20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5257799" y="1694270"/>
              <a:ext cx="138759" cy="339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85" fill="norm" stroke="1" extrusionOk="0">
                  <a:moveTo>
                    <a:pt x="2945" y="0"/>
                  </a:moveTo>
                  <a:cubicBezTo>
                    <a:pt x="2945" y="3867"/>
                    <a:pt x="2945" y="7733"/>
                    <a:pt x="2945" y="10733"/>
                  </a:cubicBezTo>
                  <a:cubicBezTo>
                    <a:pt x="2945" y="13733"/>
                    <a:pt x="2945" y="15867"/>
                    <a:pt x="2945" y="17267"/>
                  </a:cubicBezTo>
                  <a:cubicBezTo>
                    <a:pt x="2945" y="18667"/>
                    <a:pt x="2945" y="19333"/>
                    <a:pt x="2945" y="19333"/>
                  </a:cubicBezTo>
                  <a:cubicBezTo>
                    <a:pt x="2945" y="19333"/>
                    <a:pt x="2945" y="18667"/>
                    <a:pt x="3436" y="17200"/>
                  </a:cubicBezTo>
                  <a:cubicBezTo>
                    <a:pt x="3927" y="15733"/>
                    <a:pt x="4909" y="13467"/>
                    <a:pt x="5891" y="12067"/>
                  </a:cubicBezTo>
                  <a:cubicBezTo>
                    <a:pt x="6873" y="10667"/>
                    <a:pt x="7855" y="10133"/>
                    <a:pt x="9491" y="9800"/>
                  </a:cubicBezTo>
                  <a:cubicBezTo>
                    <a:pt x="11127" y="9467"/>
                    <a:pt x="13418" y="9333"/>
                    <a:pt x="15218" y="9533"/>
                  </a:cubicBezTo>
                  <a:cubicBezTo>
                    <a:pt x="17018" y="9733"/>
                    <a:pt x="18327" y="10267"/>
                    <a:pt x="19473" y="11600"/>
                  </a:cubicBezTo>
                  <a:cubicBezTo>
                    <a:pt x="20618" y="12933"/>
                    <a:pt x="21600" y="15067"/>
                    <a:pt x="21436" y="16733"/>
                  </a:cubicBezTo>
                  <a:cubicBezTo>
                    <a:pt x="21273" y="18400"/>
                    <a:pt x="19964" y="19600"/>
                    <a:pt x="17182" y="20400"/>
                  </a:cubicBezTo>
                  <a:cubicBezTo>
                    <a:pt x="14400" y="21200"/>
                    <a:pt x="10145" y="21600"/>
                    <a:pt x="7036" y="21267"/>
                  </a:cubicBezTo>
                  <a:cubicBezTo>
                    <a:pt x="3927" y="20933"/>
                    <a:pt x="1964" y="19867"/>
                    <a:pt x="0" y="18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5584827" y="2363093"/>
              <a:ext cx="206374" cy="281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315" fill="norm" stroke="1" extrusionOk="0">
                  <a:moveTo>
                    <a:pt x="21273" y="4643"/>
                  </a:moveTo>
                  <a:cubicBezTo>
                    <a:pt x="21273" y="3843"/>
                    <a:pt x="21273" y="3043"/>
                    <a:pt x="20946" y="2243"/>
                  </a:cubicBezTo>
                  <a:cubicBezTo>
                    <a:pt x="20618" y="1443"/>
                    <a:pt x="19964" y="643"/>
                    <a:pt x="18982" y="243"/>
                  </a:cubicBezTo>
                  <a:cubicBezTo>
                    <a:pt x="18000" y="-157"/>
                    <a:pt x="16691" y="-157"/>
                    <a:pt x="14291" y="963"/>
                  </a:cubicBezTo>
                  <a:cubicBezTo>
                    <a:pt x="11891" y="2083"/>
                    <a:pt x="8400" y="4323"/>
                    <a:pt x="5782" y="6883"/>
                  </a:cubicBezTo>
                  <a:cubicBezTo>
                    <a:pt x="3164" y="9443"/>
                    <a:pt x="1418" y="12323"/>
                    <a:pt x="546" y="14483"/>
                  </a:cubicBezTo>
                  <a:cubicBezTo>
                    <a:pt x="-327" y="16643"/>
                    <a:pt x="-327" y="18083"/>
                    <a:pt x="1855" y="19203"/>
                  </a:cubicBezTo>
                  <a:cubicBezTo>
                    <a:pt x="4037" y="20323"/>
                    <a:pt x="8400" y="21123"/>
                    <a:pt x="11673" y="21283"/>
                  </a:cubicBezTo>
                  <a:cubicBezTo>
                    <a:pt x="14946" y="21443"/>
                    <a:pt x="17128" y="20963"/>
                    <a:pt x="19309" y="20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5899150" y="2653120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6254254" y="2192632"/>
              <a:ext cx="438647" cy="50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02" fill="norm" stroke="1" extrusionOk="0">
                  <a:moveTo>
                    <a:pt x="7812" y="13640"/>
                  </a:moveTo>
                  <a:cubicBezTo>
                    <a:pt x="7605" y="13100"/>
                    <a:pt x="7397" y="12560"/>
                    <a:pt x="6982" y="12290"/>
                  </a:cubicBezTo>
                  <a:cubicBezTo>
                    <a:pt x="6566" y="12020"/>
                    <a:pt x="5943" y="12020"/>
                    <a:pt x="4801" y="12830"/>
                  </a:cubicBezTo>
                  <a:cubicBezTo>
                    <a:pt x="3658" y="13640"/>
                    <a:pt x="1997" y="15260"/>
                    <a:pt x="1062" y="16700"/>
                  </a:cubicBezTo>
                  <a:cubicBezTo>
                    <a:pt x="128" y="18140"/>
                    <a:pt x="-80" y="19400"/>
                    <a:pt x="24" y="20165"/>
                  </a:cubicBezTo>
                  <a:cubicBezTo>
                    <a:pt x="128" y="20930"/>
                    <a:pt x="543" y="21200"/>
                    <a:pt x="1062" y="21335"/>
                  </a:cubicBezTo>
                  <a:cubicBezTo>
                    <a:pt x="1582" y="21470"/>
                    <a:pt x="2205" y="21470"/>
                    <a:pt x="3139" y="20660"/>
                  </a:cubicBezTo>
                  <a:cubicBezTo>
                    <a:pt x="4074" y="19850"/>
                    <a:pt x="5320" y="18230"/>
                    <a:pt x="6255" y="15755"/>
                  </a:cubicBezTo>
                  <a:cubicBezTo>
                    <a:pt x="7189" y="13280"/>
                    <a:pt x="7812" y="9950"/>
                    <a:pt x="8228" y="7430"/>
                  </a:cubicBezTo>
                  <a:cubicBezTo>
                    <a:pt x="8643" y="4910"/>
                    <a:pt x="8851" y="3200"/>
                    <a:pt x="8955" y="2030"/>
                  </a:cubicBezTo>
                  <a:cubicBezTo>
                    <a:pt x="9058" y="860"/>
                    <a:pt x="9058" y="230"/>
                    <a:pt x="8851" y="50"/>
                  </a:cubicBezTo>
                  <a:cubicBezTo>
                    <a:pt x="8643" y="-130"/>
                    <a:pt x="8228" y="140"/>
                    <a:pt x="7812" y="1490"/>
                  </a:cubicBezTo>
                  <a:cubicBezTo>
                    <a:pt x="7397" y="2840"/>
                    <a:pt x="6982" y="5270"/>
                    <a:pt x="6826" y="8060"/>
                  </a:cubicBezTo>
                  <a:cubicBezTo>
                    <a:pt x="6670" y="10850"/>
                    <a:pt x="6774" y="14000"/>
                    <a:pt x="6982" y="15755"/>
                  </a:cubicBezTo>
                  <a:cubicBezTo>
                    <a:pt x="7189" y="17510"/>
                    <a:pt x="7501" y="17870"/>
                    <a:pt x="7760" y="17690"/>
                  </a:cubicBezTo>
                  <a:cubicBezTo>
                    <a:pt x="8020" y="17510"/>
                    <a:pt x="8228" y="16790"/>
                    <a:pt x="8591" y="15890"/>
                  </a:cubicBezTo>
                  <a:cubicBezTo>
                    <a:pt x="8955" y="14990"/>
                    <a:pt x="9474" y="13910"/>
                    <a:pt x="9941" y="13145"/>
                  </a:cubicBezTo>
                  <a:cubicBezTo>
                    <a:pt x="10408" y="12380"/>
                    <a:pt x="10824" y="11930"/>
                    <a:pt x="11291" y="11660"/>
                  </a:cubicBezTo>
                  <a:cubicBezTo>
                    <a:pt x="11758" y="11390"/>
                    <a:pt x="12278" y="11300"/>
                    <a:pt x="12693" y="11435"/>
                  </a:cubicBezTo>
                  <a:cubicBezTo>
                    <a:pt x="13108" y="11570"/>
                    <a:pt x="13420" y="11930"/>
                    <a:pt x="13680" y="13010"/>
                  </a:cubicBezTo>
                  <a:cubicBezTo>
                    <a:pt x="13939" y="14090"/>
                    <a:pt x="14147" y="15890"/>
                    <a:pt x="14043" y="17285"/>
                  </a:cubicBezTo>
                  <a:cubicBezTo>
                    <a:pt x="13939" y="18680"/>
                    <a:pt x="13524" y="19670"/>
                    <a:pt x="13108" y="20300"/>
                  </a:cubicBezTo>
                  <a:cubicBezTo>
                    <a:pt x="12693" y="20930"/>
                    <a:pt x="12278" y="21200"/>
                    <a:pt x="12070" y="20930"/>
                  </a:cubicBezTo>
                  <a:cubicBezTo>
                    <a:pt x="11862" y="20660"/>
                    <a:pt x="11862" y="19850"/>
                    <a:pt x="12641" y="18230"/>
                  </a:cubicBezTo>
                  <a:cubicBezTo>
                    <a:pt x="13420" y="16610"/>
                    <a:pt x="14978" y="14180"/>
                    <a:pt x="15964" y="12740"/>
                  </a:cubicBezTo>
                  <a:cubicBezTo>
                    <a:pt x="16951" y="11300"/>
                    <a:pt x="17366" y="10850"/>
                    <a:pt x="17833" y="10400"/>
                  </a:cubicBezTo>
                  <a:cubicBezTo>
                    <a:pt x="18301" y="9950"/>
                    <a:pt x="18820" y="9500"/>
                    <a:pt x="19080" y="9500"/>
                  </a:cubicBezTo>
                  <a:cubicBezTo>
                    <a:pt x="19339" y="9500"/>
                    <a:pt x="19339" y="9950"/>
                    <a:pt x="19028" y="11255"/>
                  </a:cubicBezTo>
                  <a:cubicBezTo>
                    <a:pt x="18716" y="12560"/>
                    <a:pt x="18093" y="14720"/>
                    <a:pt x="17937" y="16250"/>
                  </a:cubicBezTo>
                  <a:cubicBezTo>
                    <a:pt x="17782" y="17780"/>
                    <a:pt x="18093" y="18680"/>
                    <a:pt x="18768" y="19355"/>
                  </a:cubicBezTo>
                  <a:cubicBezTo>
                    <a:pt x="19443" y="20030"/>
                    <a:pt x="20482" y="20480"/>
                    <a:pt x="21520" y="20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7340600" y="2526120"/>
              <a:ext cx="1778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7289800" y="2653120"/>
              <a:ext cx="279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8000"/>
                    <a:pt x="11782" y="14400"/>
                    <a:pt x="15382" y="10800"/>
                  </a:cubicBezTo>
                  <a:cubicBezTo>
                    <a:pt x="18982" y="7200"/>
                    <a:pt x="2029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7759700" y="2437220"/>
              <a:ext cx="571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00" y="2682"/>
                    <a:pt x="12800" y="5365"/>
                    <a:pt x="16400" y="8965"/>
                  </a:cubicBezTo>
                  <a:cubicBezTo>
                    <a:pt x="20000" y="12565"/>
                    <a:pt x="20800" y="170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5530849" y="2792820"/>
              <a:ext cx="285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00" y="3600"/>
                    <a:pt x="12800" y="7200"/>
                    <a:pt x="16400" y="10800"/>
                  </a:cubicBezTo>
                  <a:cubicBezTo>
                    <a:pt x="20000" y="14400"/>
                    <a:pt x="20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5595347" y="2846513"/>
              <a:ext cx="176803" cy="6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17636" fill="norm" stroke="1" extrusionOk="0">
                  <a:moveTo>
                    <a:pt x="3736" y="8818"/>
                  </a:moveTo>
                  <a:cubicBezTo>
                    <a:pt x="1936" y="14218"/>
                    <a:pt x="136" y="19618"/>
                    <a:pt x="8" y="16918"/>
                  </a:cubicBezTo>
                  <a:cubicBezTo>
                    <a:pt x="-121" y="14218"/>
                    <a:pt x="1422" y="3418"/>
                    <a:pt x="5279" y="718"/>
                  </a:cubicBezTo>
                  <a:cubicBezTo>
                    <a:pt x="9136" y="-1982"/>
                    <a:pt x="15308" y="3418"/>
                    <a:pt x="21479" y="8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4648733" y="2875446"/>
              <a:ext cx="1077519" cy="897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458" fill="norm" stroke="1" extrusionOk="0">
                  <a:moveTo>
                    <a:pt x="21208" y="1061"/>
                  </a:moveTo>
                  <a:cubicBezTo>
                    <a:pt x="21335" y="1870"/>
                    <a:pt x="21462" y="2680"/>
                    <a:pt x="21525" y="3919"/>
                  </a:cubicBezTo>
                  <a:cubicBezTo>
                    <a:pt x="21589" y="5158"/>
                    <a:pt x="21589" y="6828"/>
                    <a:pt x="21314" y="8598"/>
                  </a:cubicBezTo>
                  <a:cubicBezTo>
                    <a:pt x="21038" y="10369"/>
                    <a:pt x="20488" y="12240"/>
                    <a:pt x="19895" y="13985"/>
                  </a:cubicBezTo>
                  <a:cubicBezTo>
                    <a:pt x="19302" y="15731"/>
                    <a:pt x="18667" y="17349"/>
                    <a:pt x="17841" y="18589"/>
                  </a:cubicBezTo>
                  <a:cubicBezTo>
                    <a:pt x="17015" y="19828"/>
                    <a:pt x="15998" y="20688"/>
                    <a:pt x="14791" y="21118"/>
                  </a:cubicBezTo>
                  <a:cubicBezTo>
                    <a:pt x="13584" y="21548"/>
                    <a:pt x="12187" y="21548"/>
                    <a:pt x="10874" y="21244"/>
                  </a:cubicBezTo>
                  <a:cubicBezTo>
                    <a:pt x="9561" y="20941"/>
                    <a:pt x="8333" y="20334"/>
                    <a:pt x="7168" y="19600"/>
                  </a:cubicBezTo>
                  <a:cubicBezTo>
                    <a:pt x="6003" y="18867"/>
                    <a:pt x="4902" y="18007"/>
                    <a:pt x="3949" y="16945"/>
                  </a:cubicBezTo>
                  <a:cubicBezTo>
                    <a:pt x="2996" y="15882"/>
                    <a:pt x="2191" y="14618"/>
                    <a:pt x="1620" y="13227"/>
                  </a:cubicBezTo>
                  <a:cubicBezTo>
                    <a:pt x="1048" y="11836"/>
                    <a:pt x="709" y="10318"/>
                    <a:pt x="582" y="8800"/>
                  </a:cubicBezTo>
                  <a:cubicBezTo>
                    <a:pt x="455" y="7283"/>
                    <a:pt x="540" y="5765"/>
                    <a:pt x="751" y="4450"/>
                  </a:cubicBezTo>
                  <a:cubicBezTo>
                    <a:pt x="963" y="3135"/>
                    <a:pt x="1302" y="2022"/>
                    <a:pt x="1556" y="1289"/>
                  </a:cubicBezTo>
                  <a:cubicBezTo>
                    <a:pt x="1810" y="555"/>
                    <a:pt x="1980" y="201"/>
                    <a:pt x="2064" y="176"/>
                  </a:cubicBezTo>
                  <a:cubicBezTo>
                    <a:pt x="2149" y="150"/>
                    <a:pt x="2149" y="454"/>
                    <a:pt x="2085" y="1339"/>
                  </a:cubicBezTo>
                  <a:cubicBezTo>
                    <a:pt x="2022" y="2224"/>
                    <a:pt x="1895" y="3691"/>
                    <a:pt x="1831" y="4551"/>
                  </a:cubicBezTo>
                  <a:cubicBezTo>
                    <a:pt x="1768" y="5411"/>
                    <a:pt x="1768" y="5664"/>
                    <a:pt x="1725" y="5942"/>
                  </a:cubicBezTo>
                  <a:cubicBezTo>
                    <a:pt x="1683" y="6221"/>
                    <a:pt x="1598" y="6524"/>
                    <a:pt x="1450" y="6575"/>
                  </a:cubicBezTo>
                  <a:cubicBezTo>
                    <a:pt x="1302" y="6625"/>
                    <a:pt x="1090" y="6423"/>
                    <a:pt x="857" y="5512"/>
                  </a:cubicBezTo>
                  <a:cubicBezTo>
                    <a:pt x="624" y="4602"/>
                    <a:pt x="370" y="2983"/>
                    <a:pt x="222" y="2047"/>
                  </a:cubicBezTo>
                  <a:cubicBezTo>
                    <a:pt x="74" y="1111"/>
                    <a:pt x="31" y="859"/>
                    <a:pt x="10" y="606"/>
                  </a:cubicBezTo>
                  <a:cubicBezTo>
                    <a:pt x="-11" y="353"/>
                    <a:pt x="-11" y="100"/>
                    <a:pt x="116" y="24"/>
                  </a:cubicBezTo>
                  <a:cubicBezTo>
                    <a:pt x="243" y="-52"/>
                    <a:pt x="497" y="49"/>
                    <a:pt x="1196" y="429"/>
                  </a:cubicBezTo>
                  <a:cubicBezTo>
                    <a:pt x="1895" y="808"/>
                    <a:pt x="3038" y="1466"/>
                    <a:pt x="4182" y="2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1499882" y="4212028"/>
              <a:ext cx="227318" cy="245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192" fill="norm" stroke="1" extrusionOk="0">
                  <a:moveTo>
                    <a:pt x="21479" y="5768"/>
                  </a:moveTo>
                  <a:cubicBezTo>
                    <a:pt x="20679" y="3754"/>
                    <a:pt x="19879" y="1741"/>
                    <a:pt x="18379" y="734"/>
                  </a:cubicBezTo>
                  <a:cubicBezTo>
                    <a:pt x="16879" y="-273"/>
                    <a:pt x="14679" y="-273"/>
                    <a:pt x="12079" y="917"/>
                  </a:cubicBezTo>
                  <a:cubicBezTo>
                    <a:pt x="9479" y="2107"/>
                    <a:pt x="6479" y="4486"/>
                    <a:pt x="4379" y="7232"/>
                  </a:cubicBezTo>
                  <a:cubicBezTo>
                    <a:pt x="2279" y="9978"/>
                    <a:pt x="1079" y="13090"/>
                    <a:pt x="479" y="15195"/>
                  </a:cubicBezTo>
                  <a:cubicBezTo>
                    <a:pt x="-121" y="17300"/>
                    <a:pt x="-121" y="18398"/>
                    <a:pt x="279" y="19313"/>
                  </a:cubicBezTo>
                  <a:cubicBezTo>
                    <a:pt x="679" y="20229"/>
                    <a:pt x="1479" y="20961"/>
                    <a:pt x="5079" y="21144"/>
                  </a:cubicBezTo>
                  <a:cubicBezTo>
                    <a:pt x="8679" y="21327"/>
                    <a:pt x="15079" y="20961"/>
                    <a:pt x="21479" y="20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1828800" y="4475570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2082800" y="4068905"/>
              <a:ext cx="139700" cy="527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21600" y="3367"/>
                  </a:moveTo>
                  <a:cubicBezTo>
                    <a:pt x="19964" y="2249"/>
                    <a:pt x="18327" y="1130"/>
                    <a:pt x="16527" y="527"/>
                  </a:cubicBezTo>
                  <a:cubicBezTo>
                    <a:pt x="14727" y="-75"/>
                    <a:pt x="12764" y="-161"/>
                    <a:pt x="10636" y="269"/>
                  </a:cubicBezTo>
                  <a:cubicBezTo>
                    <a:pt x="8509" y="700"/>
                    <a:pt x="6218" y="1646"/>
                    <a:pt x="4091" y="3324"/>
                  </a:cubicBezTo>
                  <a:cubicBezTo>
                    <a:pt x="1964" y="5002"/>
                    <a:pt x="0" y="7412"/>
                    <a:pt x="982" y="9692"/>
                  </a:cubicBezTo>
                  <a:cubicBezTo>
                    <a:pt x="1964" y="11973"/>
                    <a:pt x="5891" y="14124"/>
                    <a:pt x="8345" y="15630"/>
                  </a:cubicBezTo>
                  <a:cubicBezTo>
                    <a:pt x="10800" y="17136"/>
                    <a:pt x="11782" y="17997"/>
                    <a:pt x="11291" y="18814"/>
                  </a:cubicBezTo>
                  <a:cubicBezTo>
                    <a:pt x="10800" y="19632"/>
                    <a:pt x="8836" y="20406"/>
                    <a:pt x="6709" y="20837"/>
                  </a:cubicBezTo>
                  <a:cubicBezTo>
                    <a:pt x="4582" y="21267"/>
                    <a:pt x="2291" y="21353"/>
                    <a:pt x="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2054912" y="4729071"/>
              <a:ext cx="167588" cy="136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085" fill="norm" stroke="1" extrusionOk="0">
                  <a:moveTo>
                    <a:pt x="10847" y="7932"/>
                  </a:moveTo>
                  <a:cubicBezTo>
                    <a:pt x="10307" y="6295"/>
                    <a:pt x="9767" y="4659"/>
                    <a:pt x="9092" y="3186"/>
                  </a:cubicBezTo>
                  <a:cubicBezTo>
                    <a:pt x="8417" y="1714"/>
                    <a:pt x="7607" y="405"/>
                    <a:pt x="6527" y="77"/>
                  </a:cubicBezTo>
                  <a:cubicBezTo>
                    <a:pt x="5447" y="-250"/>
                    <a:pt x="4097" y="405"/>
                    <a:pt x="2882" y="3186"/>
                  </a:cubicBezTo>
                  <a:cubicBezTo>
                    <a:pt x="1667" y="5968"/>
                    <a:pt x="587" y="10877"/>
                    <a:pt x="182" y="14150"/>
                  </a:cubicBezTo>
                  <a:cubicBezTo>
                    <a:pt x="-223" y="17423"/>
                    <a:pt x="47" y="19059"/>
                    <a:pt x="992" y="20041"/>
                  </a:cubicBezTo>
                  <a:cubicBezTo>
                    <a:pt x="1937" y="21023"/>
                    <a:pt x="3557" y="21350"/>
                    <a:pt x="4772" y="20859"/>
                  </a:cubicBezTo>
                  <a:cubicBezTo>
                    <a:pt x="5987" y="20368"/>
                    <a:pt x="6797" y="19059"/>
                    <a:pt x="7742" y="17259"/>
                  </a:cubicBezTo>
                  <a:cubicBezTo>
                    <a:pt x="8687" y="15459"/>
                    <a:pt x="9767" y="13168"/>
                    <a:pt x="10712" y="12841"/>
                  </a:cubicBezTo>
                  <a:cubicBezTo>
                    <a:pt x="11657" y="12514"/>
                    <a:pt x="12467" y="14150"/>
                    <a:pt x="14222" y="15132"/>
                  </a:cubicBezTo>
                  <a:cubicBezTo>
                    <a:pt x="15977" y="16114"/>
                    <a:pt x="18677" y="16441"/>
                    <a:pt x="21377" y="16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2085705" y="3748405"/>
              <a:ext cx="91812" cy="182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81" fill="norm" stroke="1" extrusionOk="0">
                  <a:moveTo>
                    <a:pt x="5217" y="1872"/>
                  </a:moveTo>
                  <a:cubicBezTo>
                    <a:pt x="3744" y="879"/>
                    <a:pt x="2272" y="-114"/>
                    <a:pt x="1290" y="10"/>
                  </a:cubicBezTo>
                  <a:cubicBezTo>
                    <a:pt x="308" y="134"/>
                    <a:pt x="-183" y="1376"/>
                    <a:pt x="62" y="4355"/>
                  </a:cubicBezTo>
                  <a:cubicBezTo>
                    <a:pt x="308" y="7334"/>
                    <a:pt x="1290" y="12052"/>
                    <a:pt x="2026" y="15155"/>
                  </a:cubicBezTo>
                  <a:cubicBezTo>
                    <a:pt x="2762" y="18258"/>
                    <a:pt x="3253" y="19748"/>
                    <a:pt x="3744" y="19872"/>
                  </a:cubicBezTo>
                  <a:cubicBezTo>
                    <a:pt x="4235" y="19996"/>
                    <a:pt x="4726" y="18755"/>
                    <a:pt x="5708" y="16769"/>
                  </a:cubicBezTo>
                  <a:cubicBezTo>
                    <a:pt x="6690" y="14783"/>
                    <a:pt x="8162" y="12052"/>
                    <a:pt x="9881" y="10314"/>
                  </a:cubicBezTo>
                  <a:cubicBezTo>
                    <a:pt x="11599" y="8576"/>
                    <a:pt x="13562" y="7831"/>
                    <a:pt x="15281" y="8327"/>
                  </a:cubicBezTo>
                  <a:cubicBezTo>
                    <a:pt x="16999" y="8824"/>
                    <a:pt x="18472" y="10562"/>
                    <a:pt x="19453" y="12176"/>
                  </a:cubicBezTo>
                  <a:cubicBezTo>
                    <a:pt x="20435" y="13789"/>
                    <a:pt x="20926" y="15279"/>
                    <a:pt x="21172" y="16645"/>
                  </a:cubicBezTo>
                  <a:cubicBezTo>
                    <a:pt x="21417" y="18010"/>
                    <a:pt x="21417" y="19252"/>
                    <a:pt x="19944" y="20120"/>
                  </a:cubicBezTo>
                  <a:cubicBezTo>
                    <a:pt x="18472" y="20989"/>
                    <a:pt x="15526" y="21486"/>
                    <a:pt x="13072" y="21362"/>
                  </a:cubicBezTo>
                  <a:cubicBezTo>
                    <a:pt x="10617" y="21238"/>
                    <a:pt x="8653" y="20493"/>
                    <a:pt x="6690" y="19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2305844" y="4105153"/>
              <a:ext cx="392906" cy="440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24" fill="norm" stroke="1" extrusionOk="0">
                  <a:moveTo>
                    <a:pt x="5879" y="13989"/>
                  </a:moveTo>
                  <a:cubicBezTo>
                    <a:pt x="5646" y="13371"/>
                    <a:pt x="5414" y="12754"/>
                    <a:pt x="5008" y="12394"/>
                  </a:cubicBezTo>
                  <a:cubicBezTo>
                    <a:pt x="4601" y="12034"/>
                    <a:pt x="4021" y="11931"/>
                    <a:pt x="3266" y="12497"/>
                  </a:cubicBezTo>
                  <a:cubicBezTo>
                    <a:pt x="2511" y="13063"/>
                    <a:pt x="1582" y="14297"/>
                    <a:pt x="1001" y="15429"/>
                  </a:cubicBezTo>
                  <a:cubicBezTo>
                    <a:pt x="421" y="16560"/>
                    <a:pt x="188" y="17589"/>
                    <a:pt x="72" y="18566"/>
                  </a:cubicBezTo>
                  <a:cubicBezTo>
                    <a:pt x="-44" y="19543"/>
                    <a:pt x="-44" y="20469"/>
                    <a:pt x="246" y="20983"/>
                  </a:cubicBezTo>
                  <a:cubicBezTo>
                    <a:pt x="537" y="21497"/>
                    <a:pt x="1117" y="21600"/>
                    <a:pt x="1814" y="21086"/>
                  </a:cubicBezTo>
                  <a:cubicBezTo>
                    <a:pt x="2511" y="20571"/>
                    <a:pt x="3324" y="19440"/>
                    <a:pt x="4021" y="17177"/>
                  </a:cubicBezTo>
                  <a:cubicBezTo>
                    <a:pt x="4717" y="14914"/>
                    <a:pt x="5298" y="11520"/>
                    <a:pt x="5704" y="8640"/>
                  </a:cubicBezTo>
                  <a:cubicBezTo>
                    <a:pt x="6111" y="5760"/>
                    <a:pt x="6343" y="3394"/>
                    <a:pt x="6459" y="1954"/>
                  </a:cubicBezTo>
                  <a:cubicBezTo>
                    <a:pt x="6575" y="514"/>
                    <a:pt x="6575" y="0"/>
                    <a:pt x="6459" y="0"/>
                  </a:cubicBezTo>
                  <a:cubicBezTo>
                    <a:pt x="6343" y="0"/>
                    <a:pt x="6111" y="514"/>
                    <a:pt x="6053" y="2314"/>
                  </a:cubicBezTo>
                  <a:cubicBezTo>
                    <a:pt x="5995" y="4114"/>
                    <a:pt x="6111" y="7200"/>
                    <a:pt x="6227" y="9309"/>
                  </a:cubicBezTo>
                  <a:cubicBezTo>
                    <a:pt x="6343" y="11417"/>
                    <a:pt x="6459" y="12549"/>
                    <a:pt x="6575" y="13423"/>
                  </a:cubicBezTo>
                  <a:cubicBezTo>
                    <a:pt x="6691" y="14297"/>
                    <a:pt x="6808" y="14914"/>
                    <a:pt x="7156" y="15171"/>
                  </a:cubicBezTo>
                  <a:cubicBezTo>
                    <a:pt x="7504" y="15429"/>
                    <a:pt x="8085" y="15326"/>
                    <a:pt x="8433" y="14966"/>
                  </a:cubicBezTo>
                  <a:cubicBezTo>
                    <a:pt x="8782" y="14606"/>
                    <a:pt x="8898" y="13989"/>
                    <a:pt x="9014" y="13423"/>
                  </a:cubicBezTo>
                  <a:cubicBezTo>
                    <a:pt x="9130" y="12857"/>
                    <a:pt x="9246" y="12343"/>
                    <a:pt x="9537" y="11931"/>
                  </a:cubicBezTo>
                  <a:cubicBezTo>
                    <a:pt x="9827" y="11520"/>
                    <a:pt x="10291" y="11211"/>
                    <a:pt x="10756" y="11314"/>
                  </a:cubicBezTo>
                  <a:cubicBezTo>
                    <a:pt x="11221" y="11417"/>
                    <a:pt x="11685" y="11931"/>
                    <a:pt x="12033" y="13320"/>
                  </a:cubicBezTo>
                  <a:cubicBezTo>
                    <a:pt x="12382" y="14709"/>
                    <a:pt x="12614" y="16971"/>
                    <a:pt x="12556" y="18411"/>
                  </a:cubicBezTo>
                  <a:cubicBezTo>
                    <a:pt x="12498" y="19851"/>
                    <a:pt x="12150" y="20469"/>
                    <a:pt x="11917" y="20469"/>
                  </a:cubicBezTo>
                  <a:cubicBezTo>
                    <a:pt x="11685" y="20469"/>
                    <a:pt x="11569" y="19851"/>
                    <a:pt x="11917" y="18669"/>
                  </a:cubicBezTo>
                  <a:cubicBezTo>
                    <a:pt x="12266" y="17486"/>
                    <a:pt x="13079" y="15737"/>
                    <a:pt x="13717" y="14657"/>
                  </a:cubicBezTo>
                  <a:cubicBezTo>
                    <a:pt x="14356" y="13577"/>
                    <a:pt x="14821" y="13166"/>
                    <a:pt x="15401" y="12600"/>
                  </a:cubicBezTo>
                  <a:cubicBezTo>
                    <a:pt x="15982" y="12034"/>
                    <a:pt x="16679" y="11314"/>
                    <a:pt x="16853" y="11211"/>
                  </a:cubicBezTo>
                  <a:cubicBezTo>
                    <a:pt x="17027" y="11109"/>
                    <a:pt x="16679" y="11623"/>
                    <a:pt x="16330" y="12497"/>
                  </a:cubicBezTo>
                  <a:cubicBezTo>
                    <a:pt x="15982" y="13371"/>
                    <a:pt x="15633" y="14606"/>
                    <a:pt x="15459" y="15531"/>
                  </a:cubicBezTo>
                  <a:cubicBezTo>
                    <a:pt x="15285" y="16457"/>
                    <a:pt x="15285" y="17074"/>
                    <a:pt x="16330" y="17537"/>
                  </a:cubicBezTo>
                  <a:cubicBezTo>
                    <a:pt x="17375" y="18000"/>
                    <a:pt x="19466" y="18309"/>
                    <a:pt x="21556" y="18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3517900" y="4405720"/>
              <a:ext cx="1270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3524250" y="4583520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4181847" y="4329042"/>
              <a:ext cx="231404" cy="242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19" fill="norm" stroke="1" extrusionOk="0">
                  <a:moveTo>
                    <a:pt x="14987" y="1718"/>
                  </a:moveTo>
                  <a:cubicBezTo>
                    <a:pt x="13809" y="973"/>
                    <a:pt x="12631" y="228"/>
                    <a:pt x="11551" y="42"/>
                  </a:cubicBezTo>
                  <a:cubicBezTo>
                    <a:pt x="10471" y="-144"/>
                    <a:pt x="9489" y="228"/>
                    <a:pt x="7623" y="2370"/>
                  </a:cubicBezTo>
                  <a:cubicBezTo>
                    <a:pt x="5758" y="4511"/>
                    <a:pt x="3009" y="8422"/>
                    <a:pt x="1536" y="11587"/>
                  </a:cubicBezTo>
                  <a:cubicBezTo>
                    <a:pt x="63" y="14753"/>
                    <a:pt x="-133" y="17173"/>
                    <a:pt x="63" y="18756"/>
                  </a:cubicBezTo>
                  <a:cubicBezTo>
                    <a:pt x="260" y="20339"/>
                    <a:pt x="849" y="21084"/>
                    <a:pt x="3696" y="21270"/>
                  </a:cubicBezTo>
                  <a:cubicBezTo>
                    <a:pt x="6543" y="21456"/>
                    <a:pt x="11649" y="21084"/>
                    <a:pt x="14987" y="20618"/>
                  </a:cubicBezTo>
                  <a:cubicBezTo>
                    <a:pt x="18325" y="20153"/>
                    <a:pt x="19896" y="19594"/>
                    <a:pt x="21467" y="19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4476750" y="4551770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4961087" y="4320260"/>
              <a:ext cx="233213" cy="206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48" fill="norm" stroke="1" extrusionOk="0">
                  <a:moveTo>
                    <a:pt x="424" y="3573"/>
                  </a:moveTo>
                  <a:cubicBezTo>
                    <a:pt x="424" y="2482"/>
                    <a:pt x="424" y="1391"/>
                    <a:pt x="1008" y="737"/>
                  </a:cubicBezTo>
                  <a:cubicBezTo>
                    <a:pt x="1591" y="82"/>
                    <a:pt x="2759" y="-136"/>
                    <a:pt x="3732" y="82"/>
                  </a:cubicBezTo>
                  <a:cubicBezTo>
                    <a:pt x="4705" y="300"/>
                    <a:pt x="5483" y="955"/>
                    <a:pt x="5581" y="4009"/>
                  </a:cubicBezTo>
                  <a:cubicBezTo>
                    <a:pt x="5678" y="7064"/>
                    <a:pt x="5094" y="12519"/>
                    <a:pt x="4510" y="15682"/>
                  </a:cubicBezTo>
                  <a:cubicBezTo>
                    <a:pt x="3926" y="18846"/>
                    <a:pt x="3343" y="19719"/>
                    <a:pt x="2564" y="20373"/>
                  </a:cubicBezTo>
                  <a:cubicBezTo>
                    <a:pt x="1786" y="21028"/>
                    <a:pt x="813" y="21464"/>
                    <a:pt x="326" y="21137"/>
                  </a:cubicBezTo>
                  <a:cubicBezTo>
                    <a:pt x="-160" y="20809"/>
                    <a:pt x="-160" y="19719"/>
                    <a:pt x="716" y="17537"/>
                  </a:cubicBezTo>
                  <a:cubicBezTo>
                    <a:pt x="1591" y="15355"/>
                    <a:pt x="3343" y="12082"/>
                    <a:pt x="5775" y="9246"/>
                  </a:cubicBezTo>
                  <a:cubicBezTo>
                    <a:pt x="8208" y="6409"/>
                    <a:pt x="11321" y="4009"/>
                    <a:pt x="13267" y="2482"/>
                  </a:cubicBezTo>
                  <a:cubicBezTo>
                    <a:pt x="15213" y="955"/>
                    <a:pt x="15991" y="300"/>
                    <a:pt x="16186" y="519"/>
                  </a:cubicBezTo>
                  <a:cubicBezTo>
                    <a:pt x="16381" y="737"/>
                    <a:pt x="15991" y="1828"/>
                    <a:pt x="15310" y="3464"/>
                  </a:cubicBezTo>
                  <a:cubicBezTo>
                    <a:pt x="14629" y="5100"/>
                    <a:pt x="13656" y="7282"/>
                    <a:pt x="13462" y="9791"/>
                  </a:cubicBezTo>
                  <a:cubicBezTo>
                    <a:pt x="13267" y="12300"/>
                    <a:pt x="13851" y="15137"/>
                    <a:pt x="15310" y="16009"/>
                  </a:cubicBezTo>
                  <a:cubicBezTo>
                    <a:pt x="16770" y="16882"/>
                    <a:pt x="19105" y="15791"/>
                    <a:pt x="21440" y="14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5299256" y="4139020"/>
              <a:ext cx="34745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600" fill="norm" stroke="1" extrusionOk="0">
                  <a:moveTo>
                    <a:pt x="20856" y="0"/>
                  </a:moveTo>
                  <a:cubicBezTo>
                    <a:pt x="17044" y="2260"/>
                    <a:pt x="13232" y="4521"/>
                    <a:pt x="9421" y="7158"/>
                  </a:cubicBezTo>
                  <a:cubicBezTo>
                    <a:pt x="5609" y="9795"/>
                    <a:pt x="1797" y="12809"/>
                    <a:pt x="527" y="15279"/>
                  </a:cubicBezTo>
                  <a:cubicBezTo>
                    <a:pt x="-744" y="17749"/>
                    <a:pt x="527" y="19674"/>
                    <a:pt x="17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5341672" y="4740226"/>
              <a:ext cx="182828" cy="99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0780" fill="norm" stroke="1" extrusionOk="0">
                  <a:moveTo>
                    <a:pt x="7293" y="12328"/>
                  </a:moveTo>
                  <a:cubicBezTo>
                    <a:pt x="7293" y="10124"/>
                    <a:pt x="7293" y="7920"/>
                    <a:pt x="7293" y="5715"/>
                  </a:cubicBezTo>
                  <a:cubicBezTo>
                    <a:pt x="7293" y="3511"/>
                    <a:pt x="7293" y="1307"/>
                    <a:pt x="6673" y="426"/>
                  </a:cubicBezTo>
                  <a:cubicBezTo>
                    <a:pt x="6052" y="-456"/>
                    <a:pt x="4811" y="-15"/>
                    <a:pt x="3569" y="2189"/>
                  </a:cubicBezTo>
                  <a:cubicBezTo>
                    <a:pt x="2328" y="4393"/>
                    <a:pt x="1086" y="8360"/>
                    <a:pt x="466" y="11666"/>
                  </a:cubicBezTo>
                  <a:cubicBezTo>
                    <a:pt x="-155" y="14973"/>
                    <a:pt x="-155" y="17617"/>
                    <a:pt x="466" y="19160"/>
                  </a:cubicBezTo>
                  <a:cubicBezTo>
                    <a:pt x="1086" y="20703"/>
                    <a:pt x="2328" y="21144"/>
                    <a:pt x="3321" y="20483"/>
                  </a:cubicBezTo>
                  <a:cubicBezTo>
                    <a:pt x="4314" y="19822"/>
                    <a:pt x="5059" y="18058"/>
                    <a:pt x="6176" y="15634"/>
                  </a:cubicBezTo>
                  <a:cubicBezTo>
                    <a:pt x="7293" y="13209"/>
                    <a:pt x="8783" y="10124"/>
                    <a:pt x="10893" y="9242"/>
                  </a:cubicBezTo>
                  <a:cubicBezTo>
                    <a:pt x="13004" y="8360"/>
                    <a:pt x="15735" y="9683"/>
                    <a:pt x="17597" y="9683"/>
                  </a:cubicBezTo>
                  <a:cubicBezTo>
                    <a:pt x="19459" y="9683"/>
                    <a:pt x="20452" y="8360"/>
                    <a:pt x="21445" y="7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5511799" y="3910420"/>
              <a:ext cx="93364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600" fill="norm" stroke="1" extrusionOk="0">
                  <a:moveTo>
                    <a:pt x="7200" y="0"/>
                  </a:moveTo>
                  <a:cubicBezTo>
                    <a:pt x="6720" y="4800"/>
                    <a:pt x="6240" y="9600"/>
                    <a:pt x="6000" y="12092"/>
                  </a:cubicBezTo>
                  <a:cubicBezTo>
                    <a:pt x="5760" y="14585"/>
                    <a:pt x="5760" y="14769"/>
                    <a:pt x="6480" y="14031"/>
                  </a:cubicBezTo>
                  <a:cubicBezTo>
                    <a:pt x="7200" y="13292"/>
                    <a:pt x="8640" y="11631"/>
                    <a:pt x="10080" y="11169"/>
                  </a:cubicBezTo>
                  <a:cubicBezTo>
                    <a:pt x="11520" y="10708"/>
                    <a:pt x="12960" y="11446"/>
                    <a:pt x="14880" y="12738"/>
                  </a:cubicBezTo>
                  <a:cubicBezTo>
                    <a:pt x="16800" y="14031"/>
                    <a:pt x="19200" y="15877"/>
                    <a:pt x="20400" y="17262"/>
                  </a:cubicBezTo>
                  <a:cubicBezTo>
                    <a:pt x="21600" y="18646"/>
                    <a:pt x="21600" y="19569"/>
                    <a:pt x="18960" y="20308"/>
                  </a:cubicBezTo>
                  <a:cubicBezTo>
                    <a:pt x="16320" y="21046"/>
                    <a:pt x="11040" y="21600"/>
                    <a:pt x="7440" y="21600"/>
                  </a:cubicBezTo>
                  <a:cubicBezTo>
                    <a:pt x="3840" y="21600"/>
                    <a:pt x="1920" y="21046"/>
                    <a:pt x="0" y="20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5534206" y="4050120"/>
              <a:ext cx="15695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057"/>
                    <a:pt x="3818" y="4114"/>
                    <a:pt x="1118" y="7714"/>
                  </a:cubicBezTo>
                  <a:cubicBezTo>
                    <a:pt x="-1582" y="11314"/>
                    <a:pt x="1118" y="16457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6203950" y="4441143"/>
              <a:ext cx="1714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333" y="12302"/>
                    <a:pt x="10667" y="4448"/>
                    <a:pt x="14267" y="1502"/>
                  </a:cubicBezTo>
                  <a:cubicBezTo>
                    <a:pt x="17867" y="-1443"/>
                    <a:pt x="19733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6229350" y="4570820"/>
              <a:ext cx="152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6987735" y="4339951"/>
              <a:ext cx="187766" cy="217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168" fill="norm" stroke="1" extrusionOk="0">
                  <a:moveTo>
                    <a:pt x="21290" y="2072"/>
                  </a:moveTo>
                  <a:cubicBezTo>
                    <a:pt x="20570" y="1249"/>
                    <a:pt x="19850" y="426"/>
                    <a:pt x="17690" y="118"/>
                  </a:cubicBezTo>
                  <a:cubicBezTo>
                    <a:pt x="15530" y="-191"/>
                    <a:pt x="11930" y="15"/>
                    <a:pt x="8690" y="1866"/>
                  </a:cubicBezTo>
                  <a:cubicBezTo>
                    <a:pt x="5450" y="3718"/>
                    <a:pt x="2570" y="7215"/>
                    <a:pt x="1130" y="10198"/>
                  </a:cubicBezTo>
                  <a:cubicBezTo>
                    <a:pt x="-310" y="13180"/>
                    <a:pt x="-310" y="15649"/>
                    <a:pt x="770" y="17500"/>
                  </a:cubicBezTo>
                  <a:cubicBezTo>
                    <a:pt x="1850" y="19352"/>
                    <a:pt x="4010" y="20586"/>
                    <a:pt x="7370" y="20998"/>
                  </a:cubicBezTo>
                  <a:cubicBezTo>
                    <a:pt x="10730" y="21409"/>
                    <a:pt x="15290" y="20998"/>
                    <a:pt x="19850" y="20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7374173" y="4261407"/>
              <a:ext cx="118294" cy="289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232" fill="norm" stroke="1" extrusionOk="0">
                  <a:moveTo>
                    <a:pt x="20137" y="4534"/>
                  </a:moveTo>
                  <a:cubicBezTo>
                    <a:pt x="20516" y="3757"/>
                    <a:pt x="20895" y="2980"/>
                    <a:pt x="21085" y="2203"/>
                  </a:cubicBezTo>
                  <a:cubicBezTo>
                    <a:pt x="21274" y="1426"/>
                    <a:pt x="21274" y="649"/>
                    <a:pt x="20137" y="260"/>
                  </a:cubicBezTo>
                  <a:cubicBezTo>
                    <a:pt x="19000" y="-128"/>
                    <a:pt x="16727" y="-128"/>
                    <a:pt x="14263" y="571"/>
                  </a:cubicBezTo>
                  <a:cubicBezTo>
                    <a:pt x="11800" y="1271"/>
                    <a:pt x="9148" y="2669"/>
                    <a:pt x="6685" y="5622"/>
                  </a:cubicBezTo>
                  <a:cubicBezTo>
                    <a:pt x="4221" y="8574"/>
                    <a:pt x="1948" y="13081"/>
                    <a:pt x="811" y="15722"/>
                  </a:cubicBezTo>
                  <a:cubicBezTo>
                    <a:pt x="-326" y="18364"/>
                    <a:pt x="-326" y="19141"/>
                    <a:pt x="1190" y="19918"/>
                  </a:cubicBezTo>
                  <a:cubicBezTo>
                    <a:pt x="2706" y="20695"/>
                    <a:pt x="5737" y="21472"/>
                    <a:pt x="9148" y="21161"/>
                  </a:cubicBezTo>
                  <a:cubicBezTo>
                    <a:pt x="12558" y="20850"/>
                    <a:pt x="16348" y="19452"/>
                    <a:pt x="20137" y="18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7548033" y="4291420"/>
              <a:ext cx="126202" cy="290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87" fill="norm" stroke="1" extrusionOk="0">
                  <a:moveTo>
                    <a:pt x="7920" y="0"/>
                  </a:moveTo>
                  <a:cubicBezTo>
                    <a:pt x="6480" y="470"/>
                    <a:pt x="5040" y="939"/>
                    <a:pt x="3960" y="3209"/>
                  </a:cubicBezTo>
                  <a:cubicBezTo>
                    <a:pt x="2880" y="5478"/>
                    <a:pt x="2160" y="9548"/>
                    <a:pt x="1440" y="12287"/>
                  </a:cubicBezTo>
                  <a:cubicBezTo>
                    <a:pt x="720" y="15026"/>
                    <a:pt x="0" y="16435"/>
                    <a:pt x="0" y="16670"/>
                  </a:cubicBezTo>
                  <a:cubicBezTo>
                    <a:pt x="0" y="16904"/>
                    <a:pt x="720" y="15965"/>
                    <a:pt x="2340" y="14557"/>
                  </a:cubicBezTo>
                  <a:cubicBezTo>
                    <a:pt x="3960" y="13148"/>
                    <a:pt x="6480" y="11270"/>
                    <a:pt x="8640" y="10409"/>
                  </a:cubicBezTo>
                  <a:cubicBezTo>
                    <a:pt x="10800" y="9548"/>
                    <a:pt x="12600" y="9704"/>
                    <a:pt x="14400" y="10487"/>
                  </a:cubicBezTo>
                  <a:cubicBezTo>
                    <a:pt x="16200" y="11270"/>
                    <a:pt x="18000" y="12678"/>
                    <a:pt x="19260" y="13930"/>
                  </a:cubicBezTo>
                  <a:cubicBezTo>
                    <a:pt x="20520" y="15183"/>
                    <a:pt x="21240" y="16278"/>
                    <a:pt x="21420" y="17217"/>
                  </a:cubicBezTo>
                  <a:cubicBezTo>
                    <a:pt x="21600" y="18157"/>
                    <a:pt x="21240" y="18939"/>
                    <a:pt x="20160" y="19643"/>
                  </a:cubicBezTo>
                  <a:cubicBezTo>
                    <a:pt x="19080" y="20348"/>
                    <a:pt x="17280" y="20974"/>
                    <a:pt x="15300" y="21287"/>
                  </a:cubicBezTo>
                  <a:cubicBezTo>
                    <a:pt x="13320" y="21600"/>
                    <a:pt x="11160" y="21600"/>
                    <a:pt x="9540" y="20896"/>
                  </a:cubicBezTo>
                  <a:cubicBezTo>
                    <a:pt x="7920" y="20191"/>
                    <a:pt x="6840" y="18783"/>
                    <a:pt x="8280" y="17452"/>
                  </a:cubicBezTo>
                  <a:cubicBezTo>
                    <a:pt x="9720" y="16122"/>
                    <a:pt x="13680" y="14870"/>
                    <a:pt x="17640" y="13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7823200" y="4450170"/>
              <a:ext cx="133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7996237" y="4370566"/>
              <a:ext cx="207963" cy="124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099" fill="norm" stroke="1" extrusionOk="0">
                  <a:moveTo>
                    <a:pt x="12927" y="5979"/>
                  </a:moveTo>
                  <a:cubicBezTo>
                    <a:pt x="12054" y="3459"/>
                    <a:pt x="11181" y="939"/>
                    <a:pt x="9654" y="219"/>
                  </a:cubicBezTo>
                  <a:cubicBezTo>
                    <a:pt x="8127" y="-501"/>
                    <a:pt x="5945" y="579"/>
                    <a:pt x="4200" y="3099"/>
                  </a:cubicBezTo>
                  <a:cubicBezTo>
                    <a:pt x="2454" y="5619"/>
                    <a:pt x="1145" y="9579"/>
                    <a:pt x="491" y="12459"/>
                  </a:cubicBezTo>
                  <a:cubicBezTo>
                    <a:pt x="-164" y="15339"/>
                    <a:pt x="-164" y="17139"/>
                    <a:pt x="491" y="18219"/>
                  </a:cubicBezTo>
                  <a:cubicBezTo>
                    <a:pt x="1145" y="19299"/>
                    <a:pt x="2454" y="19659"/>
                    <a:pt x="3654" y="19299"/>
                  </a:cubicBezTo>
                  <a:cubicBezTo>
                    <a:pt x="4854" y="18939"/>
                    <a:pt x="5945" y="17859"/>
                    <a:pt x="7036" y="16059"/>
                  </a:cubicBezTo>
                  <a:cubicBezTo>
                    <a:pt x="8127" y="14259"/>
                    <a:pt x="9218" y="11739"/>
                    <a:pt x="10418" y="11739"/>
                  </a:cubicBezTo>
                  <a:cubicBezTo>
                    <a:pt x="11618" y="11739"/>
                    <a:pt x="12927" y="14259"/>
                    <a:pt x="14781" y="16239"/>
                  </a:cubicBezTo>
                  <a:cubicBezTo>
                    <a:pt x="16636" y="18219"/>
                    <a:pt x="19036" y="19659"/>
                    <a:pt x="21436" y="21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8223250" y="4234270"/>
              <a:ext cx="105659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4" h="21600" fill="norm" stroke="1" extrusionOk="0">
                  <a:moveTo>
                    <a:pt x="4891" y="0"/>
                  </a:moveTo>
                  <a:cubicBezTo>
                    <a:pt x="11411" y="3067"/>
                    <a:pt x="17932" y="6133"/>
                    <a:pt x="19766" y="9200"/>
                  </a:cubicBezTo>
                  <a:cubicBezTo>
                    <a:pt x="21600" y="12267"/>
                    <a:pt x="18747" y="15333"/>
                    <a:pt x="15691" y="17400"/>
                  </a:cubicBezTo>
                  <a:cubicBezTo>
                    <a:pt x="12634" y="19467"/>
                    <a:pt x="9374" y="20533"/>
                    <a:pt x="6725" y="21067"/>
                  </a:cubicBezTo>
                  <a:cubicBezTo>
                    <a:pt x="4075" y="21600"/>
                    <a:pt x="2038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8686800" y="4431120"/>
              <a:ext cx="1460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8686800" y="4481920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9010650" y="4329520"/>
              <a:ext cx="63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632"/>
                    <a:pt x="7200" y="13263"/>
                    <a:pt x="3600" y="16863"/>
                  </a:cubicBezTo>
                  <a:cubicBezTo>
                    <a:pt x="0" y="20463"/>
                    <a:pt x="0" y="210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9429749" y="4477271"/>
              <a:ext cx="2032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4725" y="3953"/>
                    <a:pt x="9450" y="-1447"/>
                    <a:pt x="13050" y="353"/>
                  </a:cubicBezTo>
                  <a:cubicBezTo>
                    <a:pt x="16650" y="2153"/>
                    <a:pt x="19125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9418945" y="4507320"/>
              <a:ext cx="28385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2737" y="21600"/>
                  </a:moveTo>
                  <a:cubicBezTo>
                    <a:pt x="1457" y="21600"/>
                    <a:pt x="177" y="21600"/>
                    <a:pt x="17" y="21273"/>
                  </a:cubicBezTo>
                  <a:cubicBezTo>
                    <a:pt x="-143" y="20945"/>
                    <a:pt x="817" y="20291"/>
                    <a:pt x="4017" y="18000"/>
                  </a:cubicBezTo>
                  <a:cubicBezTo>
                    <a:pt x="7217" y="15709"/>
                    <a:pt x="12657" y="11782"/>
                    <a:pt x="15937" y="8509"/>
                  </a:cubicBezTo>
                  <a:cubicBezTo>
                    <a:pt x="19217" y="5236"/>
                    <a:pt x="20337" y="2618"/>
                    <a:pt x="214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9631844" y="4404503"/>
              <a:ext cx="112510" cy="18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21312" fill="norm" stroke="1" extrusionOk="0">
                  <a:moveTo>
                    <a:pt x="3673" y="1632"/>
                  </a:moveTo>
                  <a:cubicBezTo>
                    <a:pt x="2130" y="887"/>
                    <a:pt x="587" y="142"/>
                    <a:pt x="780" y="18"/>
                  </a:cubicBezTo>
                  <a:cubicBezTo>
                    <a:pt x="973" y="-106"/>
                    <a:pt x="2902" y="391"/>
                    <a:pt x="6373" y="1508"/>
                  </a:cubicBezTo>
                  <a:cubicBezTo>
                    <a:pt x="9845" y="2625"/>
                    <a:pt x="14859" y="4363"/>
                    <a:pt x="17752" y="6473"/>
                  </a:cubicBezTo>
                  <a:cubicBezTo>
                    <a:pt x="20645" y="8584"/>
                    <a:pt x="21416" y="11066"/>
                    <a:pt x="19295" y="13177"/>
                  </a:cubicBezTo>
                  <a:cubicBezTo>
                    <a:pt x="17173" y="15287"/>
                    <a:pt x="12159" y="17025"/>
                    <a:pt x="7916" y="18391"/>
                  </a:cubicBezTo>
                  <a:cubicBezTo>
                    <a:pt x="3673" y="19756"/>
                    <a:pt x="202" y="20749"/>
                    <a:pt x="9" y="21122"/>
                  </a:cubicBezTo>
                  <a:cubicBezTo>
                    <a:pt x="-184" y="21494"/>
                    <a:pt x="2902" y="21246"/>
                    <a:pt x="5987" y="20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10031879" y="4351012"/>
              <a:ext cx="172572" cy="18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203" fill="norm" stroke="1" extrusionOk="0">
                  <a:moveTo>
                    <a:pt x="18094" y="4182"/>
                  </a:moveTo>
                  <a:cubicBezTo>
                    <a:pt x="17834" y="2692"/>
                    <a:pt x="17574" y="1203"/>
                    <a:pt x="16533" y="458"/>
                  </a:cubicBezTo>
                  <a:cubicBezTo>
                    <a:pt x="15492" y="-287"/>
                    <a:pt x="13670" y="-287"/>
                    <a:pt x="11068" y="1699"/>
                  </a:cubicBezTo>
                  <a:cubicBezTo>
                    <a:pt x="8465" y="3685"/>
                    <a:pt x="5082" y="7658"/>
                    <a:pt x="3130" y="10389"/>
                  </a:cubicBezTo>
                  <a:cubicBezTo>
                    <a:pt x="1178" y="13120"/>
                    <a:pt x="658" y="14610"/>
                    <a:pt x="268" y="15975"/>
                  </a:cubicBezTo>
                  <a:cubicBezTo>
                    <a:pt x="-123" y="17341"/>
                    <a:pt x="-383" y="18582"/>
                    <a:pt x="1699" y="19575"/>
                  </a:cubicBezTo>
                  <a:cubicBezTo>
                    <a:pt x="3781" y="20568"/>
                    <a:pt x="8205" y="21313"/>
                    <a:pt x="11848" y="21189"/>
                  </a:cubicBezTo>
                  <a:cubicBezTo>
                    <a:pt x="15492" y="21065"/>
                    <a:pt x="18354" y="20072"/>
                    <a:pt x="21217" y="19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10306049" y="4424770"/>
              <a:ext cx="889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10318750" y="4475570"/>
              <a:ext cx="133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6" y="17600"/>
                    <a:pt x="1371" y="13600"/>
                    <a:pt x="4971" y="10000"/>
                  </a:cubicBezTo>
                  <a:cubicBezTo>
                    <a:pt x="8571" y="6400"/>
                    <a:pt x="15086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10953750" y="4151720"/>
              <a:ext cx="63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10793868" y="4418420"/>
              <a:ext cx="540882" cy="28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0717" fill="norm" stroke="1" extrusionOk="0">
                  <a:moveTo>
                    <a:pt x="805" y="18514"/>
                  </a:moveTo>
                  <a:cubicBezTo>
                    <a:pt x="383" y="18514"/>
                    <a:pt x="-39" y="18514"/>
                    <a:pt x="3" y="19286"/>
                  </a:cubicBezTo>
                  <a:cubicBezTo>
                    <a:pt x="45" y="20057"/>
                    <a:pt x="552" y="21600"/>
                    <a:pt x="2281" y="20057"/>
                  </a:cubicBezTo>
                  <a:cubicBezTo>
                    <a:pt x="4011" y="18514"/>
                    <a:pt x="6964" y="13886"/>
                    <a:pt x="10044" y="10800"/>
                  </a:cubicBezTo>
                  <a:cubicBezTo>
                    <a:pt x="13124" y="7714"/>
                    <a:pt x="16330" y="6171"/>
                    <a:pt x="18270" y="4629"/>
                  </a:cubicBezTo>
                  <a:cubicBezTo>
                    <a:pt x="20211" y="3086"/>
                    <a:pt x="20886" y="1543"/>
                    <a:pt x="215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10800132" y="4621620"/>
              <a:ext cx="142562" cy="240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516" fill="norm" stroke="1" extrusionOk="0">
                  <a:moveTo>
                    <a:pt x="3937" y="0"/>
                  </a:moveTo>
                  <a:cubicBezTo>
                    <a:pt x="3310" y="5305"/>
                    <a:pt x="2684" y="10611"/>
                    <a:pt x="1902" y="13926"/>
                  </a:cubicBezTo>
                  <a:cubicBezTo>
                    <a:pt x="1119" y="17242"/>
                    <a:pt x="180" y="18568"/>
                    <a:pt x="24" y="18758"/>
                  </a:cubicBezTo>
                  <a:cubicBezTo>
                    <a:pt x="-133" y="18947"/>
                    <a:pt x="493" y="18000"/>
                    <a:pt x="1902" y="16484"/>
                  </a:cubicBezTo>
                  <a:cubicBezTo>
                    <a:pt x="3310" y="14968"/>
                    <a:pt x="5502" y="12884"/>
                    <a:pt x="7850" y="11368"/>
                  </a:cubicBezTo>
                  <a:cubicBezTo>
                    <a:pt x="10197" y="9853"/>
                    <a:pt x="12702" y="8905"/>
                    <a:pt x="14893" y="8526"/>
                  </a:cubicBezTo>
                  <a:cubicBezTo>
                    <a:pt x="17084" y="8147"/>
                    <a:pt x="18963" y="8337"/>
                    <a:pt x="20058" y="8905"/>
                  </a:cubicBezTo>
                  <a:cubicBezTo>
                    <a:pt x="21154" y="9474"/>
                    <a:pt x="21467" y="10421"/>
                    <a:pt x="20528" y="12316"/>
                  </a:cubicBezTo>
                  <a:cubicBezTo>
                    <a:pt x="19589" y="14211"/>
                    <a:pt x="17397" y="17053"/>
                    <a:pt x="14737" y="18853"/>
                  </a:cubicBezTo>
                  <a:cubicBezTo>
                    <a:pt x="12076" y="20653"/>
                    <a:pt x="8945" y="21411"/>
                    <a:pt x="6441" y="21505"/>
                  </a:cubicBezTo>
                  <a:cubicBezTo>
                    <a:pt x="3937" y="21600"/>
                    <a:pt x="2058" y="21032"/>
                    <a:pt x="1432" y="20274"/>
                  </a:cubicBezTo>
                  <a:cubicBezTo>
                    <a:pt x="806" y="19516"/>
                    <a:pt x="1432" y="18568"/>
                    <a:pt x="2215" y="17905"/>
                  </a:cubicBezTo>
                  <a:cubicBezTo>
                    <a:pt x="2997" y="17242"/>
                    <a:pt x="3937" y="16863"/>
                    <a:pt x="4876" y="16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11042650" y="4754970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11217030" y="4662654"/>
              <a:ext cx="238371" cy="149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184" fill="norm" stroke="1" extrusionOk="0">
                  <a:moveTo>
                    <a:pt x="7763" y="12184"/>
                  </a:moveTo>
                  <a:cubicBezTo>
                    <a:pt x="7954" y="10684"/>
                    <a:pt x="8145" y="9184"/>
                    <a:pt x="8337" y="7084"/>
                  </a:cubicBezTo>
                  <a:cubicBezTo>
                    <a:pt x="8528" y="4984"/>
                    <a:pt x="8719" y="2284"/>
                    <a:pt x="8241" y="934"/>
                  </a:cubicBezTo>
                  <a:cubicBezTo>
                    <a:pt x="7763" y="-416"/>
                    <a:pt x="6616" y="-416"/>
                    <a:pt x="5183" y="1684"/>
                  </a:cubicBezTo>
                  <a:cubicBezTo>
                    <a:pt x="3749" y="3784"/>
                    <a:pt x="2029" y="7984"/>
                    <a:pt x="1073" y="10834"/>
                  </a:cubicBezTo>
                  <a:cubicBezTo>
                    <a:pt x="117" y="13684"/>
                    <a:pt x="-74" y="15184"/>
                    <a:pt x="22" y="16684"/>
                  </a:cubicBezTo>
                  <a:cubicBezTo>
                    <a:pt x="117" y="18184"/>
                    <a:pt x="499" y="19684"/>
                    <a:pt x="1646" y="19834"/>
                  </a:cubicBezTo>
                  <a:cubicBezTo>
                    <a:pt x="2793" y="19984"/>
                    <a:pt x="4705" y="18784"/>
                    <a:pt x="5947" y="17284"/>
                  </a:cubicBezTo>
                  <a:cubicBezTo>
                    <a:pt x="7190" y="15784"/>
                    <a:pt x="7763" y="13984"/>
                    <a:pt x="8337" y="12484"/>
                  </a:cubicBezTo>
                  <a:cubicBezTo>
                    <a:pt x="8910" y="10984"/>
                    <a:pt x="9484" y="9784"/>
                    <a:pt x="10153" y="9634"/>
                  </a:cubicBezTo>
                  <a:cubicBezTo>
                    <a:pt x="10822" y="9484"/>
                    <a:pt x="11586" y="10384"/>
                    <a:pt x="13498" y="12484"/>
                  </a:cubicBezTo>
                  <a:cubicBezTo>
                    <a:pt x="15409" y="14584"/>
                    <a:pt x="18468" y="17884"/>
                    <a:pt x="21526" y="21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546100" y="5250270"/>
              <a:ext cx="108013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cubicBezTo>
                    <a:pt x="80" y="4600"/>
                    <a:pt x="161" y="3800"/>
                    <a:pt x="277" y="3600"/>
                  </a:cubicBezTo>
                  <a:cubicBezTo>
                    <a:pt x="394" y="3400"/>
                    <a:pt x="546" y="3800"/>
                    <a:pt x="701" y="3900"/>
                  </a:cubicBezTo>
                  <a:cubicBezTo>
                    <a:pt x="855" y="4000"/>
                    <a:pt x="1012" y="3800"/>
                    <a:pt x="1181" y="3400"/>
                  </a:cubicBezTo>
                  <a:cubicBezTo>
                    <a:pt x="1350" y="3000"/>
                    <a:pt x="1532" y="2400"/>
                    <a:pt x="1699" y="1900"/>
                  </a:cubicBezTo>
                  <a:cubicBezTo>
                    <a:pt x="1867" y="1400"/>
                    <a:pt x="2019" y="1000"/>
                    <a:pt x="2186" y="700"/>
                  </a:cubicBezTo>
                  <a:cubicBezTo>
                    <a:pt x="2353" y="400"/>
                    <a:pt x="2535" y="200"/>
                    <a:pt x="2698" y="100"/>
                  </a:cubicBezTo>
                  <a:cubicBezTo>
                    <a:pt x="2861" y="0"/>
                    <a:pt x="3005" y="0"/>
                    <a:pt x="3158" y="0"/>
                  </a:cubicBezTo>
                  <a:cubicBezTo>
                    <a:pt x="3310" y="0"/>
                    <a:pt x="3471" y="0"/>
                    <a:pt x="3632" y="0"/>
                  </a:cubicBezTo>
                  <a:cubicBezTo>
                    <a:pt x="3793" y="0"/>
                    <a:pt x="3953" y="0"/>
                    <a:pt x="4121" y="0"/>
                  </a:cubicBezTo>
                  <a:cubicBezTo>
                    <a:pt x="4288" y="0"/>
                    <a:pt x="4461" y="0"/>
                    <a:pt x="4637" y="0"/>
                  </a:cubicBezTo>
                  <a:cubicBezTo>
                    <a:pt x="4813" y="0"/>
                    <a:pt x="4990" y="0"/>
                    <a:pt x="5170" y="100"/>
                  </a:cubicBezTo>
                  <a:cubicBezTo>
                    <a:pt x="5350" y="200"/>
                    <a:pt x="5532" y="400"/>
                    <a:pt x="5687" y="600"/>
                  </a:cubicBezTo>
                  <a:cubicBezTo>
                    <a:pt x="5841" y="800"/>
                    <a:pt x="5968" y="1000"/>
                    <a:pt x="6097" y="1100"/>
                  </a:cubicBezTo>
                  <a:cubicBezTo>
                    <a:pt x="6226" y="1200"/>
                    <a:pt x="6358" y="1200"/>
                    <a:pt x="6495" y="1300"/>
                  </a:cubicBezTo>
                  <a:cubicBezTo>
                    <a:pt x="6633" y="1400"/>
                    <a:pt x="6777" y="1600"/>
                    <a:pt x="6916" y="1700"/>
                  </a:cubicBezTo>
                  <a:cubicBezTo>
                    <a:pt x="7056" y="1800"/>
                    <a:pt x="7192" y="1800"/>
                    <a:pt x="7338" y="1800"/>
                  </a:cubicBezTo>
                  <a:cubicBezTo>
                    <a:pt x="7484" y="1800"/>
                    <a:pt x="7640" y="1800"/>
                    <a:pt x="7795" y="1800"/>
                  </a:cubicBezTo>
                  <a:cubicBezTo>
                    <a:pt x="7949" y="1800"/>
                    <a:pt x="8102" y="1800"/>
                    <a:pt x="8252" y="1800"/>
                  </a:cubicBezTo>
                  <a:cubicBezTo>
                    <a:pt x="8402" y="1800"/>
                    <a:pt x="8550" y="1800"/>
                    <a:pt x="8703" y="1800"/>
                  </a:cubicBezTo>
                  <a:cubicBezTo>
                    <a:pt x="8855" y="1800"/>
                    <a:pt x="9012" y="1800"/>
                    <a:pt x="9177" y="1900"/>
                  </a:cubicBezTo>
                  <a:cubicBezTo>
                    <a:pt x="9342" y="2000"/>
                    <a:pt x="9515" y="2200"/>
                    <a:pt x="9683" y="2500"/>
                  </a:cubicBezTo>
                  <a:cubicBezTo>
                    <a:pt x="9850" y="2800"/>
                    <a:pt x="10011" y="3200"/>
                    <a:pt x="10174" y="3500"/>
                  </a:cubicBezTo>
                  <a:cubicBezTo>
                    <a:pt x="10337" y="3800"/>
                    <a:pt x="10502" y="4000"/>
                    <a:pt x="10665" y="4300"/>
                  </a:cubicBezTo>
                  <a:cubicBezTo>
                    <a:pt x="10828" y="4600"/>
                    <a:pt x="10988" y="5000"/>
                    <a:pt x="11153" y="5400"/>
                  </a:cubicBezTo>
                  <a:cubicBezTo>
                    <a:pt x="11319" y="5800"/>
                    <a:pt x="11488" y="6200"/>
                    <a:pt x="11655" y="6500"/>
                  </a:cubicBezTo>
                  <a:cubicBezTo>
                    <a:pt x="11822" y="6800"/>
                    <a:pt x="11987" y="7000"/>
                    <a:pt x="12157" y="7300"/>
                  </a:cubicBezTo>
                  <a:cubicBezTo>
                    <a:pt x="12326" y="7600"/>
                    <a:pt x="12499" y="8000"/>
                    <a:pt x="12673" y="8400"/>
                  </a:cubicBezTo>
                  <a:cubicBezTo>
                    <a:pt x="12847" y="8800"/>
                    <a:pt x="13020" y="9200"/>
                    <a:pt x="13198" y="9500"/>
                  </a:cubicBezTo>
                  <a:cubicBezTo>
                    <a:pt x="13376" y="9800"/>
                    <a:pt x="13558" y="10000"/>
                    <a:pt x="13738" y="10300"/>
                  </a:cubicBezTo>
                  <a:cubicBezTo>
                    <a:pt x="13917" y="10600"/>
                    <a:pt x="14095" y="11000"/>
                    <a:pt x="14275" y="11400"/>
                  </a:cubicBezTo>
                  <a:cubicBezTo>
                    <a:pt x="14455" y="11800"/>
                    <a:pt x="14637" y="12200"/>
                    <a:pt x="14817" y="12500"/>
                  </a:cubicBezTo>
                  <a:cubicBezTo>
                    <a:pt x="14997" y="12800"/>
                    <a:pt x="15175" y="13000"/>
                    <a:pt x="15352" y="13300"/>
                  </a:cubicBezTo>
                  <a:cubicBezTo>
                    <a:pt x="15530" y="13600"/>
                    <a:pt x="15708" y="14000"/>
                    <a:pt x="15881" y="14400"/>
                  </a:cubicBezTo>
                  <a:cubicBezTo>
                    <a:pt x="16055" y="14800"/>
                    <a:pt x="16224" y="15200"/>
                    <a:pt x="16394" y="15500"/>
                  </a:cubicBezTo>
                  <a:cubicBezTo>
                    <a:pt x="16563" y="15800"/>
                    <a:pt x="16732" y="16000"/>
                    <a:pt x="16902" y="16300"/>
                  </a:cubicBezTo>
                  <a:cubicBezTo>
                    <a:pt x="17071" y="16600"/>
                    <a:pt x="17240" y="17000"/>
                    <a:pt x="17403" y="17300"/>
                  </a:cubicBezTo>
                  <a:cubicBezTo>
                    <a:pt x="17566" y="17600"/>
                    <a:pt x="17723" y="17800"/>
                    <a:pt x="17890" y="18000"/>
                  </a:cubicBezTo>
                  <a:cubicBezTo>
                    <a:pt x="18057" y="18200"/>
                    <a:pt x="18235" y="18400"/>
                    <a:pt x="18406" y="18500"/>
                  </a:cubicBezTo>
                  <a:cubicBezTo>
                    <a:pt x="18578" y="18600"/>
                    <a:pt x="18743" y="18600"/>
                    <a:pt x="18899" y="18800"/>
                  </a:cubicBezTo>
                  <a:cubicBezTo>
                    <a:pt x="19056" y="19000"/>
                    <a:pt x="19204" y="19400"/>
                    <a:pt x="19359" y="19700"/>
                  </a:cubicBezTo>
                  <a:cubicBezTo>
                    <a:pt x="19513" y="20000"/>
                    <a:pt x="19674" y="20200"/>
                    <a:pt x="19854" y="20400"/>
                  </a:cubicBezTo>
                  <a:cubicBezTo>
                    <a:pt x="20034" y="20600"/>
                    <a:pt x="20233" y="20800"/>
                    <a:pt x="20419" y="21000"/>
                  </a:cubicBezTo>
                  <a:cubicBezTo>
                    <a:pt x="20605" y="21200"/>
                    <a:pt x="20779" y="21400"/>
                    <a:pt x="20974" y="21500"/>
                  </a:cubicBezTo>
                  <a:cubicBezTo>
                    <a:pt x="21168" y="21600"/>
                    <a:pt x="21384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622300" y="5726520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615950" y="5656670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730250" y="5726520"/>
              <a:ext cx="6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736600" y="565667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793750" y="5637620"/>
              <a:ext cx="10508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1600" fill="norm" stroke="1" extrusionOk="0">
                  <a:moveTo>
                    <a:pt x="6231" y="0"/>
                  </a:moveTo>
                  <a:cubicBezTo>
                    <a:pt x="9969" y="626"/>
                    <a:pt x="13708" y="1252"/>
                    <a:pt x="16615" y="2817"/>
                  </a:cubicBezTo>
                  <a:cubicBezTo>
                    <a:pt x="19523" y="4383"/>
                    <a:pt x="21600" y="6887"/>
                    <a:pt x="20146" y="9783"/>
                  </a:cubicBezTo>
                  <a:cubicBezTo>
                    <a:pt x="18692" y="12678"/>
                    <a:pt x="13708" y="15965"/>
                    <a:pt x="9762" y="18000"/>
                  </a:cubicBezTo>
                  <a:cubicBezTo>
                    <a:pt x="5815" y="20035"/>
                    <a:pt x="2908" y="208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463698" y="5697589"/>
              <a:ext cx="164953" cy="238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162" fill="norm" stroke="1" extrusionOk="0">
                  <a:moveTo>
                    <a:pt x="15181" y="313"/>
                  </a:moveTo>
                  <a:cubicBezTo>
                    <a:pt x="13581" y="-62"/>
                    <a:pt x="11981" y="-438"/>
                    <a:pt x="9181" y="1346"/>
                  </a:cubicBezTo>
                  <a:cubicBezTo>
                    <a:pt x="6381" y="3131"/>
                    <a:pt x="2381" y="7075"/>
                    <a:pt x="781" y="10174"/>
                  </a:cubicBezTo>
                  <a:cubicBezTo>
                    <a:pt x="-819" y="13273"/>
                    <a:pt x="-19" y="15527"/>
                    <a:pt x="3714" y="17218"/>
                  </a:cubicBezTo>
                  <a:cubicBezTo>
                    <a:pt x="7448" y="18908"/>
                    <a:pt x="14114" y="20035"/>
                    <a:pt x="20781" y="21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1263650" y="5603410"/>
              <a:ext cx="209551" cy="410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21600" y="2443"/>
                  </a:moveTo>
                  <a:cubicBezTo>
                    <a:pt x="21164" y="1671"/>
                    <a:pt x="20727" y="900"/>
                    <a:pt x="19309" y="459"/>
                  </a:cubicBezTo>
                  <a:cubicBezTo>
                    <a:pt x="17891" y="18"/>
                    <a:pt x="15491" y="-92"/>
                    <a:pt x="12655" y="73"/>
                  </a:cubicBezTo>
                  <a:cubicBezTo>
                    <a:pt x="9818" y="239"/>
                    <a:pt x="6545" y="679"/>
                    <a:pt x="4364" y="1506"/>
                  </a:cubicBezTo>
                  <a:cubicBezTo>
                    <a:pt x="2182" y="2332"/>
                    <a:pt x="1091" y="3545"/>
                    <a:pt x="545" y="6245"/>
                  </a:cubicBezTo>
                  <a:cubicBezTo>
                    <a:pt x="0" y="8945"/>
                    <a:pt x="0" y="13132"/>
                    <a:pt x="0" y="15667"/>
                  </a:cubicBezTo>
                  <a:cubicBezTo>
                    <a:pt x="0" y="18202"/>
                    <a:pt x="0" y="19084"/>
                    <a:pt x="0" y="19800"/>
                  </a:cubicBezTo>
                  <a:cubicBezTo>
                    <a:pt x="0" y="20516"/>
                    <a:pt x="0" y="21067"/>
                    <a:pt x="545" y="21288"/>
                  </a:cubicBezTo>
                  <a:cubicBezTo>
                    <a:pt x="1091" y="21508"/>
                    <a:pt x="2182" y="21398"/>
                    <a:pt x="5345" y="20902"/>
                  </a:cubicBezTo>
                  <a:cubicBezTo>
                    <a:pt x="8509" y="20406"/>
                    <a:pt x="13745" y="19524"/>
                    <a:pt x="18982" y="18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1206500" y="5809070"/>
              <a:ext cx="177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14" y="17280"/>
                    <a:pt x="4629" y="12960"/>
                    <a:pt x="8229" y="9360"/>
                  </a:cubicBezTo>
                  <a:cubicBezTo>
                    <a:pt x="11829" y="5760"/>
                    <a:pt x="16714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1549378" y="5598065"/>
              <a:ext cx="215922" cy="448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02" fill="norm" stroke="1" extrusionOk="0">
                  <a:moveTo>
                    <a:pt x="21392" y="1887"/>
                  </a:moveTo>
                  <a:cubicBezTo>
                    <a:pt x="19924" y="1180"/>
                    <a:pt x="18456" y="474"/>
                    <a:pt x="16149" y="171"/>
                  </a:cubicBezTo>
                  <a:cubicBezTo>
                    <a:pt x="13842" y="-132"/>
                    <a:pt x="10697" y="-31"/>
                    <a:pt x="8495" y="474"/>
                  </a:cubicBezTo>
                  <a:cubicBezTo>
                    <a:pt x="6293" y="978"/>
                    <a:pt x="5035" y="1887"/>
                    <a:pt x="4301" y="4006"/>
                  </a:cubicBezTo>
                  <a:cubicBezTo>
                    <a:pt x="3567" y="6126"/>
                    <a:pt x="3357" y="9457"/>
                    <a:pt x="2833" y="12132"/>
                  </a:cubicBezTo>
                  <a:cubicBezTo>
                    <a:pt x="2309" y="14806"/>
                    <a:pt x="1470" y="16825"/>
                    <a:pt x="841" y="18238"/>
                  </a:cubicBezTo>
                  <a:cubicBezTo>
                    <a:pt x="211" y="19651"/>
                    <a:pt x="-208" y="20459"/>
                    <a:pt x="107" y="20913"/>
                  </a:cubicBezTo>
                  <a:cubicBezTo>
                    <a:pt x="421" y="21367"/>
                    <a:pt x="1470" y="21468"/>
                    <a:pt x="3986" y="21367"/>
                  </a:cubicBezTo>
                  <a:cubicBezTo>
                    <a:pt x="6503" y="21266"/>
                    <a:pt x="10487" y="20963"/>
                    <a:pt x="14472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1765300" y="5755009"/>
              <a:ext cx="171450" cy="250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1914"/>
                  </a:moveTo>
                  <a:cubicBezTo>
                    <a:pt x="533" y="1006"/>
                    <a:pt x="1067" y="99"/>
                    <a:pt x="1867" y="8"/>
                  </a:cubicBezTo>
                  <a:cubicBezTo>
                    <a:pt x="2667" y="-83"/>
                    <a:pt x="3733" y="643"/>
                    <a:pt x="6133" y="3638"/>
                  </a:cubicBezTo>
                  <a:cubicBezTo>
                    <a:pt x="8533" y="6633"/>
                    <a:pt x="12267" y="11897"/>
                    <a:pt x="15067" y="15255"/>
                  </a:cubicBezTo>
                  <a:cubicBezTo>
                    <a:pt x="17867" y="18613"/>
                    <a:pt x="19733" y="20065"/>
                    <a:pt x="2160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1803400" y="5790020"/>
              <a:ext cx="1841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10" y="0"/>
                    <a:pt x="18621" y="0"/>
                    <a:pt x="16386" y="1851"/>
                  </a:cubicBezTo>
                  <a:cubicBezTo>
                    <a:pt x="14152" y="3703"/>
                    <a:pt x="11172" y="7406"/>
                    <a:pt x="8317" y="11006"/>
                  </a:cubicBezTo>
                  <a:cubicBezTo>
                    <a:pt x="5462" y="14606"/>
                    <a:pt x="2731" y="181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1974850" y="5639326"/>
              <a:ext cx="159335" cy="430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15" fill="norm" stroke="1" extrusionOk="0">
                  <a:moveTo>
                    <a:pt x="0" y="2139"/>
                  </a:moveTo>
                  <a:cubicBezTo>
                    <a:pt x="5684" y="1609"/>
                    <a:pt x="11368" y="1080"/>
                    <a:pt x="14921" y="656"/>
                  </a:cubicBezTo>
                  <a:cubicBezTo>
                    <a:pt x="18474" y="233"/>
                    <a:pt x="19895" y="-85"/>
                    <a:pt x="20605" y="21"/>
                  </a:cubicBezTo>
                  <a:cubicBezTo>
                    <a:pt x="21316" y="127"/>
                    <a:pt x="21316" y="656"/>
                    <a:pt x="21174" y="2774"/>
                  </a:cubicBezTo>
                  <a:cubicBezTo>
                    <a:pt x="21032" y="4891"/>
                    <a:pt x="20747" y="8597"/>
                    <a:pt x="20889" y="11297"/>
                  </a:cubicBezTo>
                  <a:cubicBezTo>
                    <a:pt x="21032" y="13997"/>
                    <a:pt x="21600" y="15691"/>
                    <a:pt x="21316" y="17068"/>
                  </a:cubicBezTo>
                  <a:cubicBezTo>
                    <a:pt x="21032" y="18444"/>
                    <a:pt x="19895" y="19503"/>
                    <a:pt x="17195" y="20191"/>
                  </a:cubicBezTo>
                  <a:cubicBezTo>
                    <a:pt x="14495" y="20880"/>
                    <a:pt x="10232" y="21197"/>
                    <a:pt x="5968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2470150" y="5938187"/>
              <a:ext cx="20320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0800"/>
                    <a:pt x="12150" y="0"/>
                    <a:pt x="15750" y="0"/>
                  </a:cubicBezTo>
                  <a:cubicBezTo>
                    <a:pt x="19350" y="0"/>
                    <a:pt x="2047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2470150" y="6031320"/>
              <a:ext cx="184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3299870" y="5748226"/>
              <a:ext cx="167230" cy="558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257" fill="norm" stroke="1" extrusionOk="0">
                  <a:moveTo>
                    <a:pt x="21068" y="3284"/>
                  </a:moveTo>
                  <a:cubicBezTo>
                    <a:pt x="20535" y="2317"/>
                    <a:pt x="20001" y="1350"/>
                    <a:pt x="18401" y="705"/>
                  </a:cubicBezTo>
                  <a:cubicBezTo>
                    <a:pt x="16801" y="60"/>
                    <a:pt x="14135" y="-262"/>
                    <a:pt x="10801" y="262"/>
                  </a:cubicBezTo>
                  <a:cubicBezTo>
                    <a:pt x="7468" y="786"/>
                    <a:pt x="3468" y="2156"/>
                    <a:pt x="1468" y="3728"/>
                  </a:cubicBezTo>
                  <a:cubicBezTo>
                    <a:pt x="-532" y="5299"/>
                    <a:pt x="-532" y="7072"/>
                    <a:pt x="1735" y="8886"/>
                  </a:cubicBezTo>
                  <a:cubicBezTo>
                    <a:pt x="4001" y="10699"/>
                    <a:pt x="8535" y="12553"/>
                    <a:pt x="12001" y="13963"/>
                  </a:cubicBezTo>
                  <a:cubicBezTo>
                    <a:pt x="15468" y="15374"/>
                    <a:pt x="17868" y="16341"/>
                    <a:pt x="19068" y="17187"/>
                  </a:cubicBezTo>
                  <a:cubicBezTo>
                    <a:pt x="20268" y="18034"/>
                    <a:pt x="20268" y="18759"/>
                    <a:pt x="19335" y="19404"/>
                  </a:cubicBezTo>
                  <a:cubicBezTo>
                    <a:pt x="18401" y="20048"/>
                    <a:pt x="16535" y="20613"/>
                    <a:pt x="14801" y="20935"/>
                  </a:cubicBezTo>
                  <a:cubicBezTo>
                    <a:pt x="13068" y="21257"/>
                    <a:pt x="11468" y="21338"/>
                    <a:pt x="10535" y="21177"/>
                  </a:cubicBezTo>
                  <a:cubicBezTo>
                    <a:pt x="9601" y="21016"/>
                    <a:pt x="9335" y="20613"/>
                    <a:pt x="9068" y="20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3200400" y="6482170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3374765" y="6404252"/>
              <a:ext cx="192489" cy="110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0826" fill="norm" stroke="1" extrusionOk="0">
                  <a:moveTo>
                    <a:pt x="11650" y="325"/>
                  </a:moveTo>
                  <a:cubicBezTo>
                    <a:pt x="10711" y="1525"/>
                    <a:pt x="9772" y="2725"/>
                    <a:pt x="8950" y="5525"/>
                  </a:cubicBezTo>
                  <a:cubicBezTo>
                    <a:pt x="8128" y="8325"/>
                    <a:pt x="7424" y="12725"/>
                    <a:pt x="6602" y="15725"/>
                  </a:cubicBezTo>
                  <a:cubicBezTo>
                    <a:pt x="5781" y="18725"/>
                    <a:pt x="4841" y="20325"/>
                    <a:pt x="3785" y="20725"/>
                  </a:cubicBezTo>
                  <a:cubicBezTo>
                    <a:pt x="2728" y="21125"/>
                    <a:pt x="1554" y="20325"/>
                    <a:pt x="850" y="18525"/>
                  </a:cubicBezTo>
                  <a:cubicBezTo>
                    <a:pt x="146" y="16725"/>
                    <a:pt x="-89" y="13925"/>
                    <a:pt x="28" y="11525"/>
                  </a:cubicBezTo>
                  <a:cubicBezTo>
                    <a:pt x="146" y="9125"/>
                    <a:pt x="615" y="7125"/>
                    <a:pt x="1907" y="6725"/>
                  </a:cubicBezTo>
                  <a:cubicBezTo>
                    <a:pt x="3198" y="6325"/>
                    <a:pt x="5311" y="7525"/>
                    <a:pt x="7424" y="9725"/>
                  </a:cubicBezTo>
                  <a:cubicBezTo>
                    <a:pt x="9537" y="11925"/>
                    <a:pt x="11650" y="15125"/>
                    <a:pt x="13294" y="16925"/>
                  </a:cubicBezTo>
                  <a:cubicBezTo>
                    <a:pt x="14937" y="18725"/>
                    <a:pt x="16111" y="19125"/>
                    <a:pt x="17402" y="17125"/>
                  </a:cubicBezTo>
                  <a:cubicBezTo>
                    <a:pt x="18694" y="15125"/>
                    <a:pt x="20102" y="10725"/>
                    <a:pt x="20807" y="7525"/>
                  </a:cubicBezTo>
                  <a:cubicBezTo>
                    <a:pt x="21511" y="4325"/>
                    <a:pt x="21511" y="2325"/>
                    <a:pt x="20924" y="1125"/>
                  </a:cubicBezTo>
                  <a:cubicBezTo>
                    <a:pt x="20337" y="-75"/>
                    <a:pt x="19163" y="-475"/>
                    <a:pt x="16933" y="725"/>
                  </a:cubicBezTo>
                  <a:cubicBezTo>
                    <a:pt x="14702" y="1925"/>
                    <a:pt x="11415" y="4725"/>
                    <a:pt x="8128" y="7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3189406" y="5556771"/>
              <a:ext cx="200554" cy="100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920" fill="norm" stroke="1" extrusionOk="0">
                  <a:moveTo>
                    <a:pt x="12644" y="968"/>
                  </a:moveTo>
                  <a:cubicBezTo>
                    <a:pt x="10844" y="5377"/>
                    <a:pt x="9044" y="9785"/>
                    <a:pt x="7694" y="12870"/>
                  </a:cubicBezTo>
                  <a:cubicBezTo>
                    <a:pt x="6344" y="15956"/>
                    <a:pt x="5444" y="17719"/>
                    <a:pt x="4431" y="19042"/>
                  </a:cubicBezTo>
                  <a:cubicBezTo>
                    <a:pt x="3419" y="20364"/>
                    <a:pt x="2294" y="21246"/>
                    <a:pt x="1394" y="20805"/>
                  </a:cubicBezTo>
                  <a:cubicBezTo>
                    <a:pt x="494" y="20364"/>
                    <a:pt x="-181" y="18601"/>
                    <a:pt x="44" y="15736"/>
                  </a:cubicBezTo>
                  <a:cubicBezTo>
                    <a:pt x="269" y="12870"/>
                    <a:pt x="1394" y="8903"/>
                    <a:pt x="3081" y="7360"/>
                  </a:cubicBezTo>
                  <a:cubicBezTo>
                    <a:pt x="4769" y="5817"/>
                    <a:pt x="7019" y="6699"/>
                    <a:pt x="9382" y="8903"/>
                  </a:cubicBezTo>
                  <a:cubicBezTo>
                    <a:pt x="11744" y="11107"/>
                    <a:pt x="14219" y="14634"/>
                    <a:pt x="16019" y="16617"/>
                  </a:cubicBezTo>
                  <a:cubicBezTo>
                    <a:pt x="17819" y="18601"/>
                    <a:pt x="18944" y="19042"/>
                    <a:pt x="19732" y="17940"/>
                  </a:cubicBezTo>
                  <a:cubicBezTo>
                    <a:pt x="20519" y="16838"/>
                    <a:pt x="20969" y="14193"/>
                    <a:pt x="21194" y="11768"/>
                  </a:cubicBezTo>
                  <a:cubicBezTo>
                    <a:pt x="21419" y="9344"/>
                    <a:pt x="21419" y="7140"/>
                    <a:pt x="20519" y="4936"/>
                  </a:cubicBezTo>
                  <a:cubicBezTo>
                    <a:pt x="19619" y="2732"/>
                    <a:pt x="17819" y="528"/>
                    <a:pt x="16469" y="87"/>
                  </a:cubicBezTo>
                  <a:cubicBezTo>
                    <a:pt x="15119" y="-354"/>
                    <a:pt x="14219" y="968"/>
                    <a:pt x="13319" y="2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3619500" y="5801974"/>
              <a:ext cx="107950" cy="369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21600" y="4462"/>
                  </a:moveTo>
                  <a:cubicBezTo>
                    <a:pt x="21600" y="3848"/>
                    <a:pt x="21600" y="3234"/>
                    <a:pt x="21388" y="2437"/>
                  </a:cubicBezTo>
                  <a:cubicBezTo>
                    <a:pt x="21176" y="1639"/>
                    <a:pt x="20753" y="657"/>
                    <a:pt x="19482" y="228"/>
                  </a:cubicBezTo>
                  <a:cubicBezTo>
                    <a:pt x="18212" y="-202"/>
                    <a:pt x="16094" y="-79"/>
                    <a:pt x="13341" y="1087"/>
                  </a:cubicBezTo>
                  <a:cubicBezTo>
                    <a:pt x="10588" y="2253"/>
                    <a:pt x="7200" y="4462"/>
                    <a:pt x="5082" y="7714"/>
                  </a:cubicBezTo>
                  <a:cubicBezTo>
                    <a:pt x="2965" y="10966"/>
                    <a:pt x="2118" y="15262"/>
                    <a:pt x="1482" y="17716"/>
                  </a:cubicBezTo>
                  <a:cubicBezTo>
                    <a:pt x="847" y="20171"/>
                    <a:pt x="424" y="20784"/>
                    <a:pt x="0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3560233" y="6005920"/>
              <a:ext cx="18626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600" fill="norm" stroke="1" extrusionOk="0">
                  <a:moveTo>
                    <a:pt x="242" y="21600"/>
                  </a:moveTo>
                  <a:cubicBezTo>
                    <a:pt x="0" y="17280"/>
                    <a:pt x="-243" y="12960"/>
                    <a:pt x="485" y="10440"/>
                  </a:cubicBezTo>
                  <a:cubicBezTo>
                    <a:pt x="1213" y="7920"/>
                    <a:pt x="2912" y="7200"/>
                    <a:pt x="6553" y="5760"/>
                  </a:cubicBezTo>
                  <a:cubicBezTo>
                    <a:pt x="10193" y="4320"/>
                    <a:pt x="15775" y="2160"/>
                    <a:pt x="213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3789863" y="5868685"/>
              <a:ext cx="134438" cy="295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271" fill="norm" stroke="1" extrusionOk="0">
                  <a:moveTo>
                    <a:pt x="21106" y="279"/>
                  </a:moveTo>
                  <a:cubicBezTo>
                    <a:pt x="17783" y="-25"/>
                    <a:pt x="14460" y="-329"/>
                    <a:pt x="10971" y="812"/>
                  </a:cubicBezTo>
                  <a:cubicBezTo>
                    <a:pt x="7481" y="1953"/>
                    <a:pt x="3826" y="4539"/>
                    <a:pt x="1832" y="7581"/>
                  </a:cubicBezTo>
                  <a:cubicBezTo>
                    <a:pt x="-162" y="10623"/>
                    <a:pt x="-494" y="14122"/>
                    <a:pt x="669" y="16479"/>
                  </a:cubicBezTo>
                  <a:cubicBezTo>
                    <a:pt x="1832" y="18837"/>
                    <a:pt x="4491" y="20054"/>
                    <a:pt x="7149" y="2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3873500" y="5958208"/>
              <a:ext cx="196850" cy="158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2144"/>
                  </a:moveTo>
                  <a:cubicBezTo>
                    <a:pt x="1161" y="1859"/>
                    <a:pt x="2323" y="1575"/>
                    <a:pt x="3252" y="2002"/>
                  </a:cubicBezTo>
                  <a:cubicBezTo>
                    <a:pt x="4181" y="2428"/>
                    <a:pt x="4877" y="3565"/>
                    <a:pt x="5226" y="6549"/>
                  </a:cubicBezTo>
                  <a:cubicBezTo>
                    <a:pt x="5574" y="9533"/>
                    <a:pt x="5574" y="14365"/>
                    <a:pt x="5110" y="17349"/>
                  </a:cubicBezTo>
                  <a:cubicBezTo>
                    <a:pt x="4645" y="20333"/>
                    <a:pt x="3716" y="21470"/>
                    <a:pt x="3252" y="21328"/>
                  </a:cubicBezTo>
                  <a:cubicBezTo>
                    <a:pt x="2787" y="21186"/>
                    <a:pt x="2787" y="19765"/>
                    <a:pt x="3832" y="16354"/>
                  </a:cubicBezTo>
                  <a:cubicBezTo>
                    <a:pt x="4877" y="12944"/>
                    <a:pt x="6968" y="7544"/>
                    <a:pt x="8361" y="4275"/>
                  </a:cubicBezTo>
                  <a:cubicBezTo>
                    <a:pt x="9755" y="1007"/>
                    <a:pt x="10452" y="-130"/>
                    <a:pt x="10568" y="12"/>
                  </a:cubicBezTo>
                  <a:cubicBezTo>
                    <a:pt x="10684" y="154"/>
                    <a:pt x="10219" y="1575"/>
                    <a:pt x="9871" y="3991"/>
                  </a:cubicBezTo>
                  <a:cubicBezTo>
                    <a:pt x="9523" y="6407"/>
                    <a:pt x="9290" y="9817"/>
                    <a:pt x="9639" y="12091"/>
                  </a:cubicBezTo>
                  <a:cubicBezTo>
                    <a:pt x="9987" y="14365"/>
                    <a:pt x="10916" y="15502"/>
                    <a:pt x="13006" y="15786"/>
                  </a:cubicBezTo>
                  <a:cubicBezTo>
                    <a:pt x="15097" y="16070"/>
                    <a:pt x="18348" y="15502"/>
                    <a:pt x="21600" y="14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4089400" y="5904320"/>
              <a:ext cx="65456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1" h="21600" fill="norm" stroke="1" extrusionOk="0">
                  <a:moveTo>
                    <a:pt x="9818" y="0"/>
                  </a:moveTo>
                  <a:cubicBezTo>
                    <a:pt x="15709" y="3600"/>
                    <a:pt x="21600" y="7200"/>
                    <a:pt x="19964" y="10800"/>
                  </a:cubicBezTo>
                  <a:cubicBezTo>
                    <a:pt x="18327" y="14400"/>
                    <a:pt x="9164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4887055" y="5849287"/>
              <a:ext cx="345345" cy="395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67" fill="norm" stroke="1" extrusionOk="0">
                  <a:moveTo>
                    <a:pt x="8055" y="15740"/>
                  </a:moveTo>
                  <a:cubicBezTo>
                    <a:pt x="8055" y="14821"/>
                    <a:pt x="8055" y="13902"/>
                    <a:pt x="7660" y="13443"/>
                  </a:cubicBezTo>
                  <a:cubicBezTo>
                    <a:pt x="7265" y="12983"/>
                    <a:pt x="6474" y="12983"/>
                    <a:pt x="5223" y="13787"/>
                  </a:cubicBezTo>
                  <a:cubicBezTo>
                    <a:pt x="3972" y="14591"/>
                    <a:pt x="2260" y="16200"/>
                    <a:pt x="1338" y="17291"/>
                  </a:cubicBezTo>
                  <a:cubicBezTo>
                    <a:pt x="416" y="18383"/>
                    <a:pt x="284" y="18957"/>
                    <a:pt x="152" y="19589"/>
                  </a:cubicBezTo>
                  <a:cubicBezTo>
                    <a:pt x="21" y="20221"/>
                    <a:pt x="-111" y="20911"/>
                    <a:pt x="152" y="21255"/>
                  </a:cubicBezTo>
                  <a:cubicBezTo>
                    <a:pt x="416" y="21600"/>
                    <a:pt x="1074" y="21600"/>
                    <a:pt x="2260" y="20681"/>
                  </a:cubicBezTo>
                  <a:cubicBezTo>
                    <a:pt x="3445" y="19762"/>
                    <a:pt x="5157" y="17923"/>
                    <a:pt x="6540" y="15051"/>
                  </a:cubicBezTo>
                  <a:cubicBezTo>
                    <a:pt x="7923" y="12179"/>
                    <a:pt x="8977" y="8272"/>
                    <a:pt x="9504" y="5745"/>
                  </a:cubicBezTo>
                  <a:cubicBezTo>
                    <a:pt x="10030" y="3217"/>
                    <a:pt x="10030" y="2068"/>
                    <a:pt x="9833" y="1264"/>
                  </a:cubicBezTo>
                  <a:cubicBezTo>
                    <a:pt x="9635" y="460"/>
                    <a:pt x="9240" y="0"/>
                    <a:pt x="8845" y="0"/>
                  </a:cubicBezTo>
                  <a:cubicBezTo>
                    <a:pt x="8450" y="0"/>
                    <a:pt x="8055" y="460"/>
                    <a:pt x="7462" y="2528"/>
                  </a:cubicBezTo>
                  <a:cubicBezTo>
                    <a:pt x="6869" y="4596"/>
                    <a:pt x="6079" y="8272"/>
                    <a:pt x="5882" y="11489"/>
                  </a:cubicBezTo>
                  <a:cubicBezTo>
                    <a:pt x="5684" y="14706"/>
                    <a:pt x="6079" y="17464"/>
                    <a:pt x="6474" y="19072"/>
                  </a:cubicBezTo>
                  <a:cubicBezTo>
                    <a:pt x="6869" y="20681"/>
                    <a:pt x="7265" y="21140"/>
                    <a:pt x="7660" y="21083"/>
                  </a:cubicBezTo>
                  <a:cubicBezTo>
                    <a:pt x="8055" y="21026"/>
                    <a:pt x="8450" y="20451"/>
                    <a:pt x="8911" y="19245"/>
                  </a:cubicBezTo>
                  <a:cubicBezTo>
                    <a:pt x="9372" y="18038"/>
                    <a:pt x="9899" y="16200"/>
                    <a:pt x="10228" y="14994"/>
                  </a:cubicBezTo>
                  <a:cubicBezTo>
                    <a:pt x="10557" y="13787"/>
                    <a:pt x="10689" y="13213"/>
                    <a:pt x="10952" y="12696"/>
                  </a:cubicBezTo>
                  <a:cubicBezTo>
                    <a:pt x="11216" y="12179"/>
                    <a:pt x="11611" y="11719"/>
                    <a:pt x="12006" y="11777"/>
                  </a:cubicBezTo>
                  <a:cubicBezTo>
                    <a:pt x="12401" y="11834"/>
                    <a:pt x="12796" y="12409"/>
                    <a:pt x="13126" y="13615"/>
                  </a:cubicBezTo>
                  <a:cubicBezTo>
                    <a:pt x="13455" y="14821"/>
                    <a:pt x="13718" y="16660"/>
                    <a:pt x="13718" y="17866"/>
                  </a:cubicBezTo>
                  <a:cubicBezTo>
                    <a:pt x="13718" y="19072"/>
                    <a:pt x="13455" y="19647"/>
                    <a:pt x="13060" y="20106"/>
                  </a:cubicBezTo>
                  <a:cubicBezTo>
                    <a:pt x="12665" y="20566"/>
                    <a:pt x="12138" y="20911"/>
                    <a:pt x="11809" y="20796"/>
                  </a:cubicBezTo>
                  <a:cubicBezTo>
                    <a:pt x="11479" y="20681"/>
                    <a:pt x="11348" y="20106"/>
                    <a:pt x="11809" y="19015"/>
                  </a:cubicBezTo>
                  <a:cubicBezTo>
                    <a:pt x="12269" y="17923"/>
                    <a:pt x="13323" y="16315"/>
                    <a:pt x="14311" y="15109"/>
                  </a:cubicBezTo>
                  <a:cubicBezTo>
                    <a:pt x="15299" y="13902"/>
                    <a:pt x="16221" y="13098"/>
                    <a:pt x="17143" y="12409"/>
                  </a:cubicBezTo>
                  <a:cubicBezTo>
                    <a:pt x="18065" y="11719"/>
                    <a:pt x="18987" y="11145"/>
                    <a:pt x="19052" y="11260"/>
                  </a:cubicBezTo>
                  <a:cubicBezTo>
                    <a:pt x="19118" y="11374"/>
                    <a:pt x="18328" y="12179"/>
                    <a:pt x="17538" y="13443"/>
                  </a:cubicBezTo>
                  <a:cubicBezTo>
                    <a:pt x="16748" y="14706"/>
                    <a:pt x="15957" y="16430"/>
                    <a:pt x="15562" y="17636"/>
                  </a:cubicBezTo>
                  <a:cubicBezTo>
                    <a:pt x="15167" y="18843"/>
                    <a:pt x="15167" y="19532"/>
                    <a:pt x="16221" y="20049"/>
                  </a:cubicBezTo>
                  <a:cubicBezTo>
                    <a:pt x="17274" y="20566"/>
                    <a:pt x="19382" y="20911"/>
                    <a:pt x="21489" y="21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4376853" y="6029276"/>
              <a:ext cx="207847" cy="153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168" fill="norm" stroke="1" extrusionOk="0">
                  <a:moveTo>
                    <a:pt x="2442" y="282"/>
                  </a:moveTo>
                  <a:cubicBezTo>
                    <a:pt x="3533" y="-10"/>
                    <a:pt x="4624" y="-302"/>
                    <a:pt x="5388" y="720"/>
                  </a:cubicBezTo>
                  <a:cubicBezTo>
                    <a:pt x="6151" y="1741"/>
                    <a:pt x="6588" y="4076"/>
                    <a:pt x="6260" y="7433"/>
                  </a:cubicBezTo>
                  <a:cubicBezTo>
                    <a:pt x="5933" y="10790"/>
                    <a:pt x="4842" y="15168"/>
                    <a:pt x="3860" y="17795"/>
                  </a:cubicBezTo>
                  <a:cubicBezTo>
                    <a:pt x="2879" y="20422"/>
                    <a:pt x="2006" y="21298"/>
                    <a:pt x="1242" y="21152"/>
                  </a:cubicBezTo>
                  <a:cubicBezTo>
                    <a:pt x="479" y="21006"/>
                    <a:pt x="-176" y="19839"/>
                    <a:pt x="42" y="18817"/>
                  </a:cubicBezTo>
                  <a:cubicBezTo>
                    <a:pt x="260" y="17795"/>
                    <a:pt x="1351" y="16920"/>
                    <a:pt x="3642" y="15606"/>
                  </a:cubicBezTo>
                  <a:cubicBezTo>
                    <a:pt x="5933" y="14293"/>
                    <a:pt x="9424" y="12541"/>
                    <a:pt x="12151" y="10498"/>
                  </a:cubicBezTo>
                  <a:cubicBezTo>
                    <a:pt x="14879" y="8455"/>
                    <a:pt x="16842" y="6120"/>
                    <a:pt x="17715" y="4222"/>
                  </a:cubicBezTo>
                  <a:cubicBezTo>
                    <a:pt x="18588" y="2325"/>
                    <a:pt x="18369" y="866"/>
                    <a:pt x="17388" y="282"/>
                  </a:cubicBezTo>
                  <a:cubicBezTo>
                    <a:pt x="16406" y="-302"/>
                    <a:pt x="14660" y="-10"/>
                    <a:pt x="13024" y="1449"/>
                  </a:cubicBezTo>
                  <a:cubicBezTo>
                    <a:pt x="11388" y="2909"/>
                    <a:pt x="9860" y="5536"/>
                    <a:pt x="8988" y="7871"/>
                  </a:cubicBezTo>
                  <a:cubicBezTo>
                    <a:pt x="8115" y="10206"/>
                    <a:pt x="7897" y="12249"/>
                    <a:pt x="10079" y="14147"/>
                  </a:cubicBezTo>
                  <a:cubicBezTo>
                    <a:pt x="12260" y="16044"/>
                    <a:pt x="16842" y="17795"/>
                    <a:pt x="21424" y="19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5753100" y="6107520"/>
              <a:ext cx="184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5765800" y="6221820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6356350" y="5863749"/>
              <a:ext cx="133350" cy="491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21600" y="3154"/>
                  </a:moveTo>
                  <a:cubicBezTo>
                    <a:pt x="20571" y="2231"/>
                    <a:pt x="19543" y="1308"/>
                    <a:pt x="18343" y="708"/>
                  </a:cubicBezTo>
                  <a:cubicBezTo>
                    <a:pt x="17143" y="108"/>
                    <a:pt x="15771" y="-169"/>
                    <a:pt x="13543" y="108"/>
                  </a:cubicBezTo>
                  <a:cubicBezTo>
                    <a:pt x="11314" y="385"/>
                    <a:pt x="8229" y="1216"/>
                    <a:pt x="6686" y="2831"/>
                  </a:cubicBezTo>
                  <a:cubicBezTo>
                    <a:pt x="5143" y="4446"/>
                    <a:pt x="5143" y="6846"/>
                    <a:pt x="7029" y="9062"/>
                  </a:cubicBezTo>
                  <a:cubicBezTo>
                    <a:pt x="8914" y="11277"/>
                    <a:pt x="12686" y="13308"/>
                    <a:pt x="14914" y="14831"/>
                  </a:cubicBezTo>
                  <a:cubicBezTo>
                    <a:pt x="17143" y="16354"/>
                    <a:pt x="17829" y="17369"/>
                    <a:pt x="16800" y="18200"/>
                  </a:cubicBezTo>
                  <a:cubicBezTo>
                    <a:pt x="15771" y="19031"/>
                    <a:pt x="13029" y="19677"/>
                    <a:pt x="10457" y="20000"/>
                  </a:cubicBezTo>
                  <a:cubicBezTo>
                    <a:pt x="7886" y="20323"/>
                    <a:pt x="5486" y="20323"/>
                    <a:pt x="3771" y="20508"/>
                  </a:cubicBezTo>
                  <a:cubicBezTo>
                    <a:pt x="2057" y="20693"/>
                    <a:pt x="1029" y="21062"/>
                    <a:pt x="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6303668" y="6497955"/>
              <a:ext cx="135233" cy="111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021" fill="norm" stroke="1" extrusionOk="0">
                  <a:moveTo>
                    <a:pt x="13256" y="9017"/>
                  </a:moveTo>
                  <a:cubicBezTo>
                    <a:pt x="12923" y="7017"/>
                    <a:pt x="12591" y="5017"/>
                    <a:pt x="11926" y="3217"/>
                  </a:cubicBezTo>
                  <a:cubicBezTo>
                    <a:pt x="11262" y="1417"/>
                    <a:pt x="10265" y="-183"/>
                    <a:pt x="9102" y="17"/>
                  </a:cubicBezTo>
                  <a:cubicBezTo>
                    <a:pt x="7939" y="217"/>
                    <a:pt x="6609" y="2217"/>
                    <a:pt x="4948" y="5217"/>
                  </a:cubicBezTo>
                  <a:cubicBezTo>
                    <a:pt x="3286" y="8217"/>
                    <a:pt x="1293" y="12217"/>
                    <a:pt x="462" y="15217"/>
                  </a:cubicBezTo>
                  <a:cubicBezTo>
                    <a:pt x="-369" y="18217"/>
                    <a:pt x="-37" y="20217"/>
                    <a:pt x="1126" y="20817"/>
                  </a:cubicBezTo>
                  <a:cubicBezTo>
                    <a:pt x="2289" y="21417"/>
                    <a:pt x="4283" y="20617"/>
                    <a:pt x="6111" y="19417"/>
                  </a:cubicBezTo>
                  <a:cubicBezTo>
                    <a:pt x="7939" y="18217"/>
                    <a:pt x="9600" y="16617"/>
                    <a:pt x="11262" y="14417"/>
                  </a:cubicBezTo>
                  <a:cubicBezTo>
                    <a:pt x="12923" y="12217"/>
                    <a:pt x="14585" y="9417"/>
                    <a:pt x="15582" y="9017"/>
                  </a:cubicBezTo>
                  <a:cubicBezTo>
                    <a:pt x="16579" y="8617"/>
                    <a:pt x="16911" y="10617"/>
                    <a:pt x="17742" y="12417"/>
                  </a:cubicBezTo>
                  <a:cubicBezTo>
                    <a:pt x="18573" y="14217"/>
                    <a:pt x="19902" y="15817"/>
                    <a:pt x="21231" y="17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6337300" y="5536020"/>
              <a:ext cx="111179" cy="223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46" fill="norm" stroke="1" extrusionOk="0">
                  <a:moveTo>
                    <a:pt x="6113" y="0"/>
                  </a:moveTo>
                  <a:cubicBezTo>
                    <a:pt x="5298" y="4643"/>
                    <a:pt x="4483" y="9286"/>
                    <a:pt x="4075" y="12112"/>
                  </a:cubicBezTo>
                  <a:cubicBezTo>
                    <a:pt x="3668" y="14938"/>
                    <a:pt x="3668" y="15948"/>
                    <a:pt x="3668" y="16957"/>
                  </a:cubicBezTo>
                  <a:cubicBezTo>
                    <a:pt x="3668" y="17966"/>
                    <a:pt x="3668" y="18976"/>
                    <a:pt x="3464" y="18976"/>
                  </a:cubicBezTo>
                  <a:cubicBezTo>
                    <a:pt x="3260" y="18976"/>
                    <a:pt x="2853" y="17966"/>
                    <a:pt x="3668" y="16553"/>
                  </a:cubicBezTo>
                  <a:cubicBezTo>
                    <a:pt x="4483" y="15140"/>
                    <a:pt x="6521" y="13323"/>
                    <a:pt x="8558" y="12213"/>
                  </a:cubicBezTo>
                  <a:cubicBezTo>
                    <a:pt x="10596" y="11103"/>
                    <a:pt x="12634" y="10699"/>
                    <a:pt x="15283" y="11002"/>
                  </a:cubicBezTo>
                  <a:cubicBezTo>
                    <a:pt x="17932" y="11305"/>
                    <a:pt x="21192" y="12314"/>
                    <a:pt x="21396" y="14131"/>
                  </a:cubicBezTo>
                  <a:cubicBezTo>
                    <a:pt x="21600" y="15948"/>
                    <a:pt x="18747" y="18572"/>
                    <a:pt x="16302" y="19985"/>
                  </a:cubicBezTo>
                  <a:cubicBezTo>
                    <a:pt x="13857" y="21398"/>
                    <a:pt x="11819" y="21600"/>
                    <a:pt x="9170" y="21095"/>
                  </a:cubicBezTo>
                  <a:cubicBezTo>
                    <a:pt x="6521" y="20591"/>
                    <a:pt x="3260" y="19379"/>
                    <a:pt x="0" y="18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6858000" y="5847170"/>
              <a:ext cx="190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959"/>
                    <a:pt x="9600" y="11917"/>
                    <a:pt x="13200" y="15517"/>
                  </a:cubicBezTo>
                  <a:cubicBezTo>
                    <a:pt x="16800" y="19117"/>
                    <a:pt x="19200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6673850" y="6107520"/>
              <a:ext cx="5334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9" y="10800"/>
                    <a:pt x="6857" y="21600"/>
                    <a:pt x="9986" y="21600"/>
                  </a:cubicBezTo>
                  <a:cubicBezTo>
                    <a:pt x="13114" y="21600"/>
                    <a:pt x="15943" y="10800"/>
                    <a:pt x="17829" y="8100"/>
                  </a:cubicBezTo>
                  <a:cubicBezTo>
                    <a:pt x="19714" y="5400"/>
                    <a:pt x="20657" y="108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6712591" y="6183720"/>
              <a:ext cx="107860" cy="227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505" fill="norm" stroke="1" extrusionOk="0">
                  <a:moveTo>
                    <a:pt x="2366" y="0"/>
                  </a:moveTo>
                  <a:cubicBezTo>
                    <a:pt x="3197" y="3600"/>
                    <a:pt x="4028" y="7200"/>
                    <a:pt x="4028" y="10000"/>
                  </a:cubicBezTo>
                  <a:cubicBezTo>
                    <a:pt x="4028" y="12800"/>
                    <a:pt x="3197" y="14800"/>
                    <a:pt x="2366" y="16500"/>
                  </a:cubicBezTo>
                  <a:cubicBezTo>
                    <a:pt x="1536" y="18200"/>
                    <a:pt x="705" y="19600"/>
                    <a:pt x="289" y="19800"/>
                  </a:cubicBezTo>
                  <a:cubicBezTo>
                    <a:pt x="-126" y="20000"/>
                    <a:pt x="-126" y="19000"/>
                    <a:pt x="497" y="17500"/>
                  </a:cubicBezTo>
                  <a:cubicBezTo>
                    <a:pt x="1120" y="16000"/>
                    <a:pt x="2366" y="14000"/>
                    <a:pt x="4859" y="12500"/>
                  </a:cubicBezTo>
                  <a:cubicBezTo>
                    <a:pt x="7351" y="11000"/>
                    <a:pt x="11089" y="10000"/>
                    <a:pt x="13789" y="9900"/>
                  </a:cubicBezTo>
                  <a:cubicBezTo>
                    <a:pt x="16489" y="9800"/>
                    <a:pt x="18151" y="10600"/>
                    <a:pt x="19397" y="12100"/>
                  </a:cubicBezTo>
                  <a:cubicBezTo>
                    <a:pt x="20643" y="13600"/>
                    <a:pt x="21474" y="15800"/>
                    <a:pt x="21059" y="17200"/>
                  </a:cubicBezTo>
                  <a:cubicBezTo>
                    <a:pt x="20643" y="18600"/>
                    <a:pt x="18982" y="19200"/>
                    <a:pt x="16905" y="19800"/>
                  </a:cubicBezTo>
                  <a:cubicBezTo>
                    <a:pt x="14828" y="20400"/>
                    <a:pt x="12336" y="21000"/>
                    <a:pt x="9843" y="21300"/>
                  </a:cubicBezTo>
                  <a:cubicBezTo>
                    <a:pt x="7351" y="21600"/>
                    <a:pt x="4859" y="21600"/>
                    <a:pt x="3820" y="21100"/>
                  </a:cubicBezTo>
                  <a:cubicBezTo>
                    <a:pt x="2782" y="20600"/>
                    <a:pt x="3197" y="19600"/>
                    <a:pt x="5274" y="18500"/>
                  </a:cubicBezTo>
                  <a:cubicBezTo>
                    <a:pt x="7351" y="17400"/>
                    <a:pt x="11089" y="16200"/>
                    <a:pt x="14828" y="15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6883399" y="6342470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7027247" y="6269355"/>
              <a:ext cx="211754" cy="122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164" fill="norm" stroke="1" extrusionOk="0">
                  <a:moveTo>
                    <a:pt x="11130" y="8252"/>
                  </a:moveTo>
                  <a:cubicBezTo>
                    <a:pt x="10916" y="6422"/>
                    <a:pt x="10702" y="4591"/>
                    <a:pt x="10274" y="2944"/>
                  </a:cubicBezTo>
                  <a:cubicBezTo>
                    <a:pt x="9846" y="1296"/>
                    <a:pt x="9205" y="-168"/>
                    <a:pt x="7922" y="15"/>
                  </a:cubicBezTo>
                  <a:cubicBezTo>
                    <a:pt x="6639" y="198"/>
                    <a:pt x="4714" y="2029"/>
                    <a:pt x="3217" y="4957"/>
                  </a:cubicBezTo>
                  <a:cubicBezTo>
                    <a:pt x="1720" y="7886"/>
                    <a:pt x="650" y="11913"/>
                    <a:pt x="223" y="14842"/>
                  </a:cubicBezTo>
                  <a:cubicBezTo>
                    <a:pt x="-205" y="17771"/>
                    <a:pt x="9" y="19601"/>
                    <a:pt x="650" y="20517"/>
                  </a:cubicBezTo>
                  <a:cubicBezTo>
                    <a:pt x="1292" y="21432"/>
                    <a:pt x="2361" y="21432"/>
                    <a:pt x="3858" y="20151"/>
                  </a:cubicBezTo>
                  <a:cubicBezTo>
                    <a:pt x="5355" y="18869"/>
                    <a:pt x="7280" y="16307"/>
                    <a:pt x="8670" y="13744"/>
                  </a:cubicBezTo>
                  <a:cubicBezTo>
                    <a:pt x="10060" y="11181"/>
                    <a:pt x="10916" y="8618"/>
                    <a:pt x="11664" y="8252"/>
                  </a:cubicBezTo>
                  <a:cubicBezTo>
                    <a:pt x="12413" y="7886"/>
                    <a:pt x="13054" y="9717"/>
                    <a:pt x="14658" y="11181"/>
                  </a:cubicBezTo>
                  <a:cubicBezTo>
                    <a:pt x="16262" y="12646"/>
                    <a:pt x="18829" y="13744"/>
                    <a:pt x="21395" y="14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7416164" y="612657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7524200" y="5921165"/>
              <a:ext cx="165651" cy="205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389" fill="norm" stroke="1" extrusionOk="0">
                  <a:moveTo>
                    <a:pt x="1690" y="2213"/>
                  </a:moveTo>
                  <a:cubicBezTo>
                    <a:pt x="2500" y="1332"/>
                    <a:pt x="3310" y="450"/>
                    <a:pt x="4660" y="120"/>
                  </a:cubicBezTo>
                  <a:cubicBezTo>
                    <a:pt x="6010" y="-211"/>
                    <a:pt x="7900" y="9"/>
                    <a:pt x="8980" y="2544"/>
                  </a:cubicBezTo>
                  <a:cubicBezTo>
                    <a:pt x="10060" y="5079"/>
                    <a:pt x="10330" y="9928"/>
                    <a:pt x="9520" y="13234"/>
                  </a:cubicBezTo>
                  <a:cubicBezTo>
                    <a:pt x="8710" y="16540"/>
                    <a:pt x="6820" y="18303"/>
                    <a:pt x="5065" y="19295"/>
                  </a:cubicBezTo>
                  <a:cubicBezTo>
                    <a:pt x="3310" y="20287"/>
                    <a:pt x="1690" y="20507"/>
                    <a:pt x="745" y="20067"/>
                  </a:cubicBezTo>
                  <a:cubicBezTo>
                    <a:pt x="-200" y="19626"/>
                    <a:pt x="-470" y="18524"/>
                    <a:pt x="1285" y="16320"/>
                  </a:cubicBezTo>
                  <a:cubicBezTo>
                    <a:pt x="3040" y="14116"/>
                    <a:pt x="6820" y="10809"/>
                    <a:pt x="9925" y="8495"/>
                  </a:cubicBezTo>
                  <a:cubicBezTo>
                    <a:pt x="13030" y="6181"/>
                    <a:pt x="15460" y="4858"/>
                    <a:pt x="17215" y="3756"/>
                  </a:cubicBezTo>
                  <a:cubicBezTo>
                    <a:pt x="18970" y="2654"/>
                    <a:pt x="20050" y="1773"/>
                    <a:pt x="20050" y="2213"/>
                  </a:cubicBezTo>
                  <a:cubicBezTo>
                    <a:pt x="20050" y="2654"/>
                    <a:pt x="18970" y="4418"/>
                    <a:pt x="17890" y="6732"/>
                  </a:cubicBezTo>
                  <a:cubicBezTo>
                    <a:pt x="16810" y="9046"/>
                    <a:pt x="15730" y="11911"/>
                    <a:pt x="16000" y="14336"/>
                  </a:cubicBezTo>
                  <a:cubicBezTo>
                    <a:pt x="16270" y="16760"/>
                    <a:pt x="17890" y="18744"/>
                    <a:pt x="18970" y="19846"/>
                  </a:cubicBezTo>
                  <a:cubicBezTo>
                    <a:pt x="20050" y="20948"/>
                    <a:pt x="20590" y="21169"/>
                    <a:pt x="2113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7899400" y="6063070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8069112" y="5823501"/>
              <a:ext cx="338289" cy="375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18" fill="norm" stroke="1" extrusionOk="0">
                  <a:moveTo>
                    <a:pt x="8562" y="16554"/>
                  </a:moveTo>
                  <a:cubicBezTo>
                    <a:pt x="8160" y="15347"/>
                    <a:pt x="7758" y="14140"/>
                    <a:pt x="7422" y="13235"/>
                  </a:cubicBezTo>
                  <a:cubicBezTo>
                    <a:pt x="7087" y="12330"/>
                    <a:pt x="6818" y="11727"/>
                    <a:pt x="5946" y="11666"/>
                  </a:cubicBezTo>
                  <a:cubicBezTo>
                    <a:pt x="5074" y="11606"/>
                    <a:pt x="3599" y="12089"/>
                    <a:pt x="2391" y="13657"/>
                  </a:cubicBezTo>
                  <a:cubicBezTo>
                    <a:pt x="1184" y="15226"/>
                    <a:pt x="244" y="17881"/>
                    <a:pt x="43" y="19389"/>
                  </a:cubicBezTo>
                  <a:cubicBezTo>
                    <a:pt x="-158" y="20898"/>
                    <a:pt x="379" y="21260"/>
                    <a:pt x="982" y="21380"/>
                  </a:cubicBezTo>
                  <a:cubicBezTo>
                    <a:pt x="1586" y="21501"/>
                    <a:pt x="2257" y="21380"/>
                    <a:pt x="3263" y="20294"/>
                  </a:cubicBezTo>
                  <a:cubicBezTo>
                    <a:pt x="4269" y="19208"/>
                    <a:pt x="5611" y="17157"/>
                    <a:pt x="6818" y="13838"/>
                  </a:cubicBezTo>
                  <a:cubicBezTo>
                    <a:pt x="8026" y="10520"/>
                    <a:pt x="9099" y="5935"/>
                    <a:pt x="9636" y="3340"/>
                  </a:cubicBezTo>
                  <a:cubicBezTo>
                    <a:pt x="10172" y="746"/>
                    <a:pt x="10172" y="142"/>
                    <a:pt x="9904" y="22"/>
                  </a:cubicBezTo>
                  <a:cubicBezTo>
                    <a:pt x="9636" y="-99"/>
                    <a:pt x="9099" y="263"/>
                    <a:pt x="8697" y="1470"/>
                  </a:cubicBezTo>
                  <a:cubicBezTo>
                    <a:pt x="8294" y="2676"/>
                    <a:pt x="8026" y="4728"/>
                    <a:pt x="7825" y="7262"/>
                  </a:cubicBezTo>
                  <a:cubicBezTo>
                    <a:pt x="7623" y="9796"/>
                    <a:pt x="7489" y="12813"/>
                    <a:pt x="7422" y="14683"/>
                  </a:cubicBezTo>
                  <a:cubicBezTo>
                    <a:pt x="7355" y="16554"/>
                    <a:pt x="7355" y="17278"/>
                    <a:pt x="7489" y="17036"/>
                  </a:cubicBezTo>
                  <a:cubicBezTo>
                    <a:pt x="7623" y="16795"/>
                    <a:pt x="7892" y="15588"/>
                    <a:pt x="8227" y="14321"/>
                  </a:cubicBezTo>
                  <a:cubicBezTo>
                    <a:pt x="8562" y="13054"/>
                    <a:pt x="8965" y="11727"/>
                    <a:pt x="9502" y="10641"/>
                  </a:cubicBezTo>
                  <a:cubicBezTo>
                    <a:pt x="10038" y="9555"/>
                    <a:pt x="10709" y="8710"/>
                    <a:pt x="11313" y="8469"/>
                  </a:cubicBezTo>
                  <a:cubicBezTo>
                    <a:pt x="11917" y="8227"/>
                    <a:pt x="12453" y="8589"/>
                    <a:pt x="12722" y="9856"/>
                  </a:cubicBezTo>
                  <a:cubicBezTo>
                    <a:pt x="12990" y="11123"/>
                    <a:pt x="12990" y="13295"/>
                    <a:pt x="12520" y="15166"/>
                  </a:cubicBezTo>
                  <a:cubicBezTo>
                    <a:pt x="12051" y="17036"/>
                    <a:pt x="11112" y="18605"/>
                    <a:pt x="10307" y="19510"/>
                  </a:cubicBezTo>
                  <a:cubicBezTo>
                    <a:pt x="9502" y="20415"/>
                    <a:pt x="8831" y="20656"/>
                    <a:pt x="8495" y="20475"/>
                  </a:cubicBezTo>
                  <a:cubicBezTo>
                    <a:pt x="8160" y="20294"/>
                    <a:pt x="8160" y="19691"/>
                    <a:pt x="9367" y="18183"/>
                  </a:cubicBezTo>
                  <a:cubicBezTo>
                    <a:pt x="10575" y="16674"/>
                    <a:pt x="12990" y="14261"/>
                    <a:pt x="14533" y="12692"/>
                  </a:cubicBezTo>
                  <a:cubicBezTo>
                    <a:pt x="16076" y="11123"/>
                    <a:pt x="16746" y="10399"/>
                    <a:pt x="16881" y="10279"/>
                  </a:cubicBezTo>
                  <a:cubicBezTo>
                    <a:pt x="17015" y="10158"/>
                    <a:pt x="16612" y="10641"/>
                    <a:pt x="16143" y="11485"/>
                  </a:cubicBezTo>
                  <a:cubicBezTo>
                    <a:pt x="15673" y="12330"/>
                    <a:pt x="15136" y="13537"/>
                    <a:pt x="16008" y="14924"/>
                  </a:cubicBezTo>
                  <a:cubicBezTo>
                    <a:pt x="16881" y="16312"/>
                    <a:pt x="19161" y="17881"/>
                    <a:pt x="21442" y="19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8769350" y="6113870"/>
              <a:ext cx="171450" cy="1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3200" y="0"/>
                  </a:moveTo>
                  <a:cubicBezTo>
                    <a:pt x="1600" y="7200"/>
                    <a:pt x="0" y="14400"/>
                    <a:pt x="0" y="18000"/>
                  </a:cubicBezTo>
                  <a:cubicBezTo>
                    <a:pt x="0" y="21600"/>
                    <a:pt x="1600" y="21600"/>
                    <a:pt x="5467" y="18000"/>
                  </a:cubicBezTo>
                  <a:cubicBezTo>
                    <a:pt x="9333" y="14400"/>
                    <a:pt x="1546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8788399" y="6234520"/>
              <a:ext cx="114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9315449" y="5840820"/>
              <a:ext cx="317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3684"/>
                    <a:pt x="18720" y="7367"/>
                    <a:pt x="15120" y="10967"/>
                  </a:cubicBezTo>
                  <a:cubicBezTo>
                    <a:pt x="11520" y="14567"/>
                    <a:pt x="5760" y="18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9150350" y="6111426"/>
              <a:ext cx="457200" cy="72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8" fill="norm" stroke="1" extrusionOk="0">
                  <a:moveTo>
                    <a:pt x="0" y="21078"/>
                  </a:moveTo>
                  <a:cubicBezTo>
                    <a:pt x="2100" y="16758"/>
                    <a:pt x="4200" y="12438"/>
                    <a:pt x="7150" y="8735"/>
                  </a:cubicBezTo>
                  <a:cubicBezTo>
                    <a:pt x="10100" y="5032"/>
                    <a:pt x="13900" y="1947"/>
                    <a:pt x="16450" y="712"/>
                  </a:cubicBezTo>
                  <a:cubicBezTo>
                    <a:pt x="19000" y="-522"/>
                    <a:pt x="20300" y="95"/>
                    <a:pt x="21600" y="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9120716" y="6285320"/>
              <a:ext cx="146729" cy="221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02" fill="norm" stroke="1" extrusionOk="0">
                  <a:moveTo>
                    <a:pt x="8949" y="0"/>
                  </a:moveTo>
                  <a:cubicBezTo>
                    <a:pt x="7714" y="2057"/>
                    <a:pt x="6480" y="4114"/>
                    <a:pt x="5709" y="6891"/>
                  </a:cubicBezTo>
                  <a:cubicBezTo>
                    <a:pt x="4937" y="9669"/>
                    <a:pt x="4629" y="13166"/>
                    <a:pt x="4474" y="15429"/>
                  </a:cubicBezTo>
                  <a:cubicBezTo>
                    <a:pt x="4320" y="17691"/>
                    <a:pt x="4320" y="18720"/>
                    <a:pt x="4783" y="18617"/>
                  </a:cubicBezTo>
                  <a:cubicBezTo>
                    <a:pt x="5246" y="18514"/>
                    <a:pt x="6171" y="17280"/>
                    <a:pt x="7869" y="15326"/>
                  </a:cubicBezTo>
                  <a:cubicBezTo>
                    <a:pt x="9566" y="13371"/>
                    <a:pt x="12034" y="10697"/>
                    <a:pt x="14040" y="9360"/>
                  </a:cubicBezTo>
                  <a:cubicBezTo>
                    <a:pt x="16046" y="8023"/>
                    <a:pt x="17589" y="8023"/>
                    <a:pt x="18823" y="8537"/>
                  </a:cubicBezTo>
                  <a:cubicBezTo>
                    <a:pt x="20057" y="9051"/>
                    <a:pt x="20983" y="10080"/>
                    <a:pt x="21291" y="11829"/>
                  </a:cubicBezTo>
                  <a:cubicBezTo>
                    <a:pt x="21600" y="13577"/>
                    <a:pt x="21291" y="16046"/>
                    <a:pt x="18823" y="17794"/>
                  </a:cubicBezTo>
                  <a:cubicBezTo>
                    <a:pt x="16354" y="19543"/>
                    <a:pt x="11726" y="20571"/>
                    <a:pt x="8640" y="21086"/>
                  </a:cubicBezTo>
                  <a:cubicBezTo>
                    <a:pt x="5554" y="21600"/>
                    <a:pt x="4011" y="21600"/>
                    <a:pt x="2623" y="21291"/>
                  </a:cubicBezTo>
                  <a:cubicBezTo>
                    <a:pt x="1234" y="20983"/>
                    <a:pt x="0" y="20366"/>
                    <a:pt x="0" y="19646"/>
                  </a:cubicBezTo>
                  <a:cubicBezTo>
                    <a:pt x="0" y="18926"/>
                    <a:pt x="1234" y="18103"/>
                    <a:pt x="3549" y="17383"/>
                  </a:cubicBezTo>
                  <a:cubicBezTo>
                    <a:pt x="5863" y="16663"/>
                    <a:pt x="9257" y="16046"/>
                    <a:pt x="12651" y="15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9353550" y="6431370"/>
              <a:ext cx="635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9450246" y="6381878"/>
              <a:ext cx="182704" cy="112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0965" fill="norm" stroke="1" extrusionOk="0">
                  <a:moveTo>
                    <a:pt x="11747" y="4470"/>
                  </a:moveTo>
                  <a:cubicBezTo>
                    <a:pt x="10754" y="3292"/>
                    <a:pt x="9761" y="2114"/>
                    <a:pt x="8396" y="1132"/>
                  </a:cubicBezTo>
                  <a:cubicBezTo>
                    <a:pt x="7030" y="150"/>
                    <a:pt x="5292" y="-635"/>
                    <a:pt x="3802" y="740"/>
                  </a:cubicBezTo>
                  <a:cubicBezTo>
                    <a:pt x="2313" y="2114"/>
                    <a:pt x="1071" y="5649"/>
                    <a:pt x="451" y="8398"/>
                  </a:cubicBezTo>
                  <a:cubicBezTo>
                    <a:pt x="-170" y="11147"/>
                    <a:pt x="-170" y="13110"/>
                    <a:pt x="575" y="14485"/>
                  </a:cubicBezTo>
                  <a:cubicBezTo>
                    <a:pt x="1320" y="15860"/>
                    <a:pt x="2809" y="16645"/>
                    <a:pt x="4671" y="15663"/>
                  </a:cubicBezTo>
                  <a:cubicBezTo>
                    <a:pt x="6533" y="14681"/>
                    <a:pt x="8768" y="11932"/>
                    <a:pt x="10258" y="11932"/>
                  </a:cubicBezTo>
                  <a:cubicBezTo>
                    <a:pt x="11747" y="11932"/>
                    <a:pt x="12492" y="14681"/>
                    <a:pt x="14230" y="16645"/>
                  </a:cubicBezTo>
                  <a:cubicBezTo>
                    <a:pt x="15968" y="18609"/>
                    <a:pt x="18699" y="19787"/>
                    <a:pt x="21430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10154646" y="5801037"/>
              <a:ext cx="87905" cy="45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79" fill="norm" stroke="1" extrusionOk="0">
                  <a:moveTo>
                    <a:pt x="19815" y="3094"/>
                  </a:moveTo>
                  <a:cubicBezTo>
                    <a:pt x="19301" y="2592"/>
                    <a:pt x="18787" y="2089"/>
                    <a:pt x="18015" y="1486"/>
                  </a:cubicBezTo>
                  <a:cubicBezTo>
                    <a:pt x="17244" y="884"/>
                    <a:pt x="16215" y="180"/>
                    <a:pt x="14415" y="30"/>
                  </a:cubicBezTo>
                  <a:cubicBezTo>
                    <a:pt x="12615" y="-121"/>
                    <a:pt x="10044" y="281"/>
                    <a:pt x="6958" y="1738"/>
                  </a:cubicBezTo>
                  <a:cubicBezTo>
                    <a:pt x="3872" y="3194"/>
                    <a:pt x="272" y="5706"/>
                    <a:pt x="15" y="8017"/>
                  </a:cubicBezTo>
                  <a:cubicBezTo>
                    <a:pt x="-242" y="10327"/>
                    <a:pt x="2844" y="12437"/>
                    <a:pt x="6444" y="13944"/>
                  </a:cubicBezTo>
                  <a:cubicBezTo>
                    <a:pt x="10044" y="15451"/>
                    <a:pt x="14158" y="16355"/>
                    <a:pt x="16987" y="17059"/>
                  </a:cubicBezTo>
                  <a:cubicBezTo>
                    <a:pt x="19815" y="17762"/>
                    <a:pt x="21358" y="18264"/>
                    <a:pt x="21358" y="18716"/>
                  </a:cubicBezTo>
                  <a:cubicBezTo>
                    <a:pt x="21358" y="19168"/>
                    <a:pt x="19815" y="19570"/>
                    <a:pt x="17244" y="19771"/>
                  </a:cubicBezTo>
                  <a:cubicBezTo>
                    <a:pt x="14672" y="19972"/>
                    <a:pt x="11072" y="19972"/>
                    <a:pt x="9015" y="20223"/>
                  </a:cubicBezTo>
                  <a:cubicBezTo>
                    <a:pt x="6958" y="20474"/>
                    <a:pt x="6444" y="20977"/>
                    <a:pt x="5929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10350500" y="6007657"/>
              <a:ext cx="184150" cy="150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0" y="4195"/>
                  </a:moveTo>
                  <a:cubicBezTo>
                    <a:pt x="497" y="2716"/>
                    <a:pt x="993" y="1236"/>
                    <a:pt x="2234" y="497"/>
                  </a:cubicBezTo>
                  <a:cubicBezTo>
                    <a:pt x="3476" y="-243"/>
                    <a:pt x="5462" y="-243"/>
                    <a:pt x="7076" y="1089"/>
                  </a:cubicBezTo>
                  <a:cubicBezTo>
                    <a:pt x="8690" y="2420"/>
                    <a:pt x="9931" y="5083"/>
                    <a:pt x="9683" y="8486"/>
                  </a:cubicBezTo>
                  <a:cubicBezTo>
                    <a:pt x="9434" y="11889"/>
                    <a:pt x="7697" y="16031"/>
                    <a:pt x="5959" y="18398"/>
                  </a:cubicBezTo>
                  <a:cubicBezTo>
                    <a:pt x="4221" y="20765"/>
                    <a:pt x="2483" y="21357"/>
                    <a:pt x="1614" y="20913"/>
                  </a:cubicBezTo>
                  <a:cubicBezTo>
                    <a:pt x="745" y="20469"/>
                    <a:pt x="745" y="18990"/>
                    <a:pt x="2483" y="15735"/>
                  </a:cubicBezTo>
                  <a:cubicBezTo>
                    <a:pt x="4221" y="12480"/>
                    <a:pt x="7697" y="7450"/>
                    <a:pt x="9931" y="4491"/>
                  </a:cubicBezTo>
                  <a:cubicBezTo>
                    <a:pt x="12166" y="1532"/>
                    <a:pt x="13159" y="645"/>
                    <a:pt x="13531" y="1089"/>
                  </a:cubicBezTo>
                  <a:cubicBezTo>
                    <a:pt x="13903" y="1532"/>
                    <a:pt x="13655" y="3308"/>
                    <a:pt x="13407" y="4935"/>
                  </a:cubicBezTo>
                  <a:cubicBezTo>
                    <a:pt x="13159" y="6562"/>
                    <a:pt x="12910" y="8042"/>
                    <a:pt x="13407" y="10113"/>
                  </a:cubicBezTo>
                  <a:cubicBezTo>
                    <a:pt x="13903" y="12184"/>
                    <a:pt x="15145" y="14847"/>
                    <a:pt x="16634" y="16327"/>
                  </a:cubicBezTo>
                  <a:cubicBezTo>
                    <a:pt x="18124" y="17806"/>
                    <a:pt x="19862" y="18102"/>
                    <a:pt x="21600" y="18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10642599" y="6094820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10792883" y="5830237"/>
              <a:ext cx="402167" cy="309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5571" y="16492"/>
                  </a:moveTo>
                  <a:cubicBezTo>
                    <a:pt x="4434" y="15762"/>
                    <a:pt x="3297" y="15032"/>
                    <a:pt x="2444" y="14668"/>
                  </a:cubicBezTo>
                  <a:cubicBezTo>
                    <a:pt x="1592" y="14303"/>
                    <a:pt x="1023" y="14303"/>
                    <a:pt x="625" y="14668"/>
                  </a:cubicBezTo>
                  <a:cubicBezTo>
                    <a:pt x="227" y="15032"/>
                    <a:pt x="0" y="15762"/>
                    <a:pt x="0" y="16930"/>
                  </a:cubicBezTo>
                  <a:cubicBezTo>
                    <a:pt x="0" y="18097"/>
                    <a:pt x="227" y="19703"/>
                    <a:pt x="682" y="20578"/>
                  </a:cubicBezTo>
                  <a:cubicBezTo>
                    <a:pt x="1137" y="21454"/>
                    <a:pt x="1819" y="21600"/>
                    <a:pt x="2672" y="20870"/>
                  </a:cubicBezTo>
                  <a:cubicBezTo>
                    <a:pt x="3524" y="20141"/>
                    <a:pt x="4547" y="18535"/>
                    <a:pt x="5571" y="15616"/>
                  </a:cubicBezTo>
                  <a:cubicBezTo>
                    <a:pt x="6594" y="12697"/>
                    <a:pt x="7617" y="8465"/>
                    <a:pt x="8185" y="5838"/>
                  </a:cubicBezTo>
                  <a:cubicBezTo>
                    <a:pt x="8754" y="3211"/>
                    <a:pt x="8867" y="2189"/>
                    <a:pt x="8754" y="1386"/>
                  </a:cubicBezTo>
                  <a:cubicBezTo>
                    <a:pt x="8640" y="584"/>
                    <a:pt x="8299" y="0"/>
                    <a:pt x="7958" y="0"/>
                  </a:cubicBezTo>
                  <a:cubicBezTo>
                    <a:pt x="7617" y="0"/>
                    <a:pt x="7276" y="584"/>
                    <a:pt x="7105" y="2481"/>
                  </a:cubicBezTo>
                  <a:cubicBezTo>
                    <a:pt x="6935" y="4378"/>
                    <a:pt x="6935" y="7589"/>
                    <a:pt x="6992" y="9632"/>
                  </a:cubicBezTo>
                  <a:cubicBezTo>
                    <a:pt x="7048" y="11676"/>
                    <a:pt x="7162" y="12551"/>
                    <a:pt x="7219" y="13354"/>
                  </a:cubicBezTo>
                  <a:cubicBezTo>
                    <a:pt x="7276" y="14157"/>
                    <a:pt x="7276" y="14886"/>
                    <a:pt x="7560" y="15105"/>
                  </a:cubicBezTo>
                  <a:cubicBezTo>
                    <a:pt x="7844" y="15324"/>
                    <a:pt x="8413" y="15032"/>
                    <a:pt x="9038" y="14303"/>
                  </a:cubicBezTo>
                  <a:cubicBezTo>
                    <a:pt x="9663" y="13573"/>
                    <a:pt x="10345" y="12405"/>
                    <a:pt x="11027" y="11676"/>
                  </a:cubicBezTo>
                  <a:cubicBezTo>
                    <a:pt x="11709" y="10946"/>
                    <a:pt x="12392" y="10654"/>
                    <a:pt x="12846" y="11019"/>
                  </a:cubicBezTo>
                  <a:cubicBezTo>
                    <a:pt x="13301" y="11384"/>
                    <a:pt x="13528" y="12405"/>
                    <a:pt x="13642" y="13281"/>
                  </a:cubicBezTo>
                  <a:cubicBezTo>
                    <a:pt x="13756" y="14157"/>
                    <a:pt x="13756" y="14886"/>
                    <a:pt x="13528" y="15543"/>
                  </a:cubicBezTo>
                  <a:cubicBezTo>
                    <a:pt x="13301" y="16200"/>
                    <a:pt x="12846" y="16784"/>
                    <a:pt x="12676" y="16711"/>
                  </a:cubicBezTo>
                  <a:cubicBezTo>
                    <a:pt x="12505" y="16638"/>
                    <a:pt x="12619" y="15908"/>
                    <a:pt x="13358" y="14668"/>
                  </a:cubicBezTo>
                  <a:cubicBezTo>
                    <a:pt x="14097" y="13427"/>
                    <a:pt x="15461" y="11676"/>
                    <a:pt x="16371" y="10508"/>
                  </a:cubicBezTo>
                  <a:cubicBezTo>
                    <a:pt x="17280" y="9341"/>
                    <a:pt x="17735" y="8757"/>
                    <a:pt x="17792" y="8830"/>
                  </a:cubicBezTo>
                  <a:cubicBezTo>
                    <a:pt x="17848" y="8903"/>
                    <a:pt x="17507" y="9632"/>
                    <a:pt x="17337" y="10508"/>
                  </a:cubicBezTo>
                  <a:cubicBezTo>
                    <a:pt x="17166" y="11384"/>
                    <a:pt x="17166" y="12405"/>
                    <a:pt x="17905" y="13281"/>
                  </a:cubicBezTo>
                  <a:cubicBezTo>
                    <a:pt x="18644" y="14157"/>
                    <a:pt x="20122" y="14886"/>
                    <a:pt x="21600" y="15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10151162" y="6394636"/>
              <a:ext cx="148538" cy="93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0827" fill="norm" stroke="1" extrusionOk="0">
                  <a:moveTo>
                    <a:pt x="14048" y="6740"/>
                  </a:moveTo>
                  <a:cubicBezTo>
                    <a:pt x="13135" y="4862"/>
                    <a:pt x="12222" y="2984"/>
                    <a:pt x="10853" y="1575"/>
                  </a:cubicBezTo>
                  <a:cubicBezTo>
                    <a:pt x="9484" y="166"/>
                    <a:pt x="7659" y="-773"/>
                    <a:pt x="5834" y="870"/>
                  </a:cubicBezTo>
                  <a:cubicBezTo>
                    <a:pt x="4008" y="2514"/>
                    <a:pt x="2183" y="6740"/>
                    <a:pt x="1118" y="10027"/>
                  </a:cubicBezTo>
                  <a:cubicBezTo>
                    <a:pt x="53" y="13314"/>
                    <a:pt x="-251" y="15662"/>
                    <a:pt x="205" y="17540"/>
                  </a:cubicBezTo>
                  <a:cubicBezTo>
                    <a:pt x="662" y="19418"/>
                    <a:pt x="1879" y="20827"/>
                    <a:pt x="3248" y="20123"/>
                  </a:cubicBezTo>
                  <a:cubicBezTo>
                    <a:pt x="4617" y="19418"/>
                    <a:pt x="6138" y="16601"/>
                    <a:pt x="7507" y="14488"/>
                  </a:cubicBezTo>
                  <a:cubicBezTo>
                    <a:pt x="8876" y="12375"/>
                    <a:pt x="10093" y="10966"/>
                    <a:pt x="11310" y="11436"/>
                  </a:cubicBezTo>
                  <a:cubicBezTo>
                    <a:pt x="12526" y="11905"/>
                    <a:pt x="13743" y="14253"/>
                    <a:pt x="15417" y="16131"/>
                  </a:cubicBezTo>
                  <a:cubicBezTo>
                    <a:pt x="17090" y="18010"/>
                    <a:pt x="19219" y="19418"/>
                    <a:pt x="21349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10147300" y="5574120"/>
              <a:ext cx="80903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600" fill="norm" stroke="1" extrusionOk="0">
                  <a:moveTo>
                    <a:pt x="0" y="0"/>
                  </a:moveTo>
                  <a:cubicBezTo>
                    <a:pt x="0" y="5472"/>
                    <a:pt x="0" y="10944"/>
                    <a:pt x="0" y="14400"/>
                  </a:cubicBezTo>
                  <a:cubicBezTo>
                    <a:pt x="0" y="17856"/>
                    <a:pt x="0" y="19296"/>
                    <a:pt x="554" y="19296"/>
                  </a:cubicBezTo>
                  <a:cubicBezTo>
                    <a:pt x="1108" y="19296"/>
                    <a:pt x="2215" y="17856"/>
                    <a:pt x="3600" y="16560"/>
                  </a:cubicBezTo>
                  <a:cubicBezTo>
                    <a:pt x="4985" y="15264"/>
                    <a:pt x="6646" y="14112"/>
                    <a:pt x="8585" y="13104"/>
                  </a:cubicBezTo>
                  <a:cubicBezTo>
                    <a:pt x="10523" y="12096"/>
                    <a:pt x="12738" y="11232"/>
                    <a:pt x="14954" y="11232"/>
                  </a:cubicBezTo>
                  <a:cubicBezTo>
                    <a:pt x="17169" y="11232"/>
                    <a:pt x="19385" y="12096"/>
                    <a:pt x="20492" y="13392"/>
                  </a:cubicBezTo>
                  <a:cubicBezTo>
                    <a:pt x="21600" y="14688"/>
                    <a:pt x="21600" y="16416"/>
                    <a:pt x="18554" y="17856"/>
                  </a:cubicBezTo>
                  <a:cubicBezTo>
                    <a:pt x="15508" y="19296"/>
                    <a:pt x="9415" y="20448"/>
                    <a:pt x="33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2336800" y="7250520"/>
              <a:ext cx="177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2368550" y="7383870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3232150" y="6907620"/>
              <a:ext cx="1569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3697"/>
                    <a:pt x="21600" y="7395"/>
                    <a:pt x="18900" y="10995"/>
                  </a:cubicBezTo>
                  <a:cubicBezTo>
                    <a:pt x="16200" y="14595"/>
                    <a:pt x="8100" y="180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3028950" y="7187020"/>
              <a:ext cx="577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65" y="14400"/>
                    <a:pt x="6330" y="7200"/>
                    <a:pt x="9732" y="3600"/>
                  </a:cubicBezTo>
                  <a:cubicBezTo>
                    <a:pt x="13134" y="0"/>
                    <a:pt x="16774" y="0"/>
                    <a:pt x="18791" y="0"/>
                  </a:cubicBezTo>
                  <a:cubicBezTo>
                    <a:pt x="20809" y="0"/>
                    <a:pt x="2120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3076487" y="7307670"/>
              <a:ext cx="156794" cy="208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91" fill="norm" stroke="1" extrusionOk="0">
                  <a:moveTo>
                    <a:pt x="2172" y="0"/>
                  </a:moveTo>
                  <a:cubicBezTo>
                    <a:pt x="2172" y="4145"/>
                    <a:pt x="2172" y="8291"/>
                    <a:pt x="1740" y="11564"/>
                  </a:cubicBezTo>
                  <a:cubicBezTo>
                    <a:pt x="1308" y="14836"/>
                    <a:pt x="444" y="17236"/>
                    <a:pt x="300" y="17782"/>
                  </a:cubicBezTo>
                  <a:cubicBezTo>
                    <a:pt x="156" y="18327"/>
                    <a:pt x="732" y="17018"/>
                    <a:pt x="3036" y="14945"/>
                  </a:cubicBezTo>
                  <a:cubicBezTo>
                    <a:pt x="5340" y="12873"/>
                    <a:pt x="9372" y="10036"/>
                    <a:pt x="12108" y="8618"/>
                  </a:cubicBezTo>
                  <a:cubicBezTo>
                    <a:pt x="14844" y="7200"/>
                    <a:pt x="16284" y="7200"/>
                    <a:pt x="17868" y="8073"/>
                  </a:cubicBezTo>
                  <a:cubicBezTo>
                    <a:pt x="19452" y="8945"/>
                    <a:pt x="21180" y="10691"/>
                    <a:pt x="21324" y="12655"/>
                  </a:cubicBezTo>
                  <a:cubicBezTo>
                    <a:pt x="21468" y="14618"/>
                    <a:pt x="20028" y="16800"/>
                    <a:pt x="16716" y="18327"/>
                  </a:cubicBezTo>
                  <a:cubicBezTo>
                    <a:pt x="13404" y="19855"/>
                    <a:pt x="8220" y="20727"/>
                    <a:pt x="4908" y="21164"/>
                  </a:cubicBezTo>
                  <a:cubicBezTo>
                    <a:pt x="1596" y="21600"/>
                    <a:pt x="156" y="21600"/>
                    <a:pt x="12" y="21164"/>
                  </a:cubicBezTo>
                  <a:cubicBezTo>
                    <a:pt x="-132" y="20727"/>
                    <a:pt x="1020" y="19855"/>
                    <a:pt x="3756" y="18873"/>
                  </a:cubicBezTo>
                  <a:cubicBezTo>
                    <a:pt x="6492" y="17891"/>
                    <a:pt x="10812" y="16800"/>
                    <a:pt x="15132" y="15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3333749" y="7434670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5840"/>
                    <a:pt x="2400" y="10080"/>
                    <a:pt x="6000" y="6480"/>
                  </a:cubicBezTo>
                  <a:cubicBezTo>
                    <a:pt x="9600" y="2880"/>
                    <a:pt x="156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3455041" y="7417316"/>
              <a:ext cx="247009" cy="69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0198" fill="norm" stroke="1" extrusionOk="0">
                  <a:moveTo>
                    <a:pt x="9913" y="5059"/>
                  </a:moveTo>
                  <a:cubicBezTo>
                    <a:pt x="8990" y="4442"/>
                    <a:pt x="8067" y="3825"/>
                    <a:pt x="6590" y="2591"/>
                  </a:cubicBezTo>
                  <a:cubicBezTo>
                    <a:pt x="5113" y="1356"/>
                    <a:pt x="3082" y="-495"/>
                    <a:pt x="1882" y="122"/>
                  </a:cubicBezTo>
                  <a:cubicBezTo>
                    <a:pt x="682" y="739"/>
                    <a:pt x="313" y="3825"/>
                    <a:pt x="129" y="6911"/>
                  </a:cubicBezTo>
                  <a:cubicBezTo>
                    <a:pt x="-56" y="9996"/>
                    <a:pt x="-56" y="13082"/>
                    <a:pt x="221" y="15859"/>
                  </a:cubicBezTo>
                  <a:cubicBezTo>
                    <a:pt x="498" y="18636"/>
                    <a:pt x="1052" y="21105"/>
                    <a:pt x="2529" y="19871"/>
                  </a:cubicBezTo>
                  <a:cubicBezTo>
                    <a:pt x="4006" y="18636"/>
                    <a:pt x="6406" y="13699"/>
                    <a:pt x="8159" y="9996"/>
                  </a:cubicBezTo>
                  <a:cubicBezTo>
                    <a:pt x="9913" y="6294"/>
                    <a:pt x="11021" y="3825"/>
                    <a:pt x="13144" y="5676"/>
                  </a:cubicBezTo>
                  <a:cubicBezTo>
                    <a:pt x="15267" y="7528"/>
                    <a:pt x="18406" y="13699"/>
                    <a:pt x="21544" y="19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4279900" y="6962166"/>
              <a:ext cx="247650" cy="176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0" fill="norm" stroke="1" extrusionOk="0">
                  <a:moveTo>
                    <a:pt x="0" y="4077"/>
                  </a:moveTo>
                  <a:cubicBezTo>
                    <a:pt x="369" y="2821"/>
                    <a:pt x="738" y="1565"/>
                    <a:pt x="1385" y="812"/>
                  </a:cubicBezTo>
                  <a:cubicBezTo>
                    <a:pt x="2031" y="58"/>
                    <a:pt x="2954" y="-193"/>
                    <a:pt x="4154" y="686"/>
                  </a:cubicBezTo>
                  <a:cubicBezTo>
                    <a:pt x="5354" y="1565"/>
                    <a:pt x="6831" y="3575"/>
                    <a:pt x="7200" y="6589"/>
                  </a:cubicBezTo>
                  <a:cubicBezTo>
                    <a:pt x="7569" y="9603"/>
                    <a:pt x="6831" y="13621"/>
                    <a:pt x="6185" y="16133"/>
                  </a:cubicBezTo>
                  <a:cubicBezTo>
                    <a:pt x="5538" y="18644"/>
                    <a:pt x="4985" y="19649"/>
                    <a:pt x="4246" y="20277"/>
                  </a:cubicBezTo>
                  <a:cubicBezTo>
                    <a:pt x="3508" y="20905"/>
                    <a:pt x="2585" y="21156"/>
                    <a:pt x="2215" y="20654"/>
                  </a:cubicBezTo>
                  <a:cubicBezTo>
                    <a:pt x="1846" y="20151"/>
                    <a:pt x="2031" y="18896"/>
                    <a:pt x="3600" y="16007"/>
                  </a:cubicBezTo>
                  <a:cubicBezTo>
                    <a:pt x="5169" y="13119"/>
                    <a:pt x="8123" y="8598"/>
                    <a:pt x="9969" y="5835"/>
                  </a:cubicBezTo>
                  <a:cubicBezTo>
                    <a:pt x="11815" y="3072"/>
                    <a:pt x="12554" y="2068"/>
                    <a:pt x="13385" y="1189"/>
                  </a:cubicBezTo>
                  <a:cubicBezTo>
                    <a:pt x="14215" y="309"/>
                    <a:pt x="15138" y="-444"/>
                    <a:pt x="15138" y="309"/>
                  </a:cubicBezTo>
                  <a:cubicBezTo>
                    <a:pt x="15138" y="1063"/>
                    <a:pt x="14215" y="3323"/>
                    <a:pt x="13569" y="5709"/>
                  </a:cubicBezTo>
                  <a:cubicBezTo>
                    <a:pt x="12923" y="8096"/>
                    <a:pt x="12554" y="10607"/>
                    <a:pt x="12646" y="12365"/>
                  </a:cubicBezTo>
                  <a:cubicBezTo>
                    <a:pt x="12738" y="14123"/>
                    <a:pt x="13292" y="15128"/>
                    <a:pt x="14862" y="15254"/>
                  </a:cubicBezTo>
                  <a:cubicBezTo>
                    <a:pt x="16431" y="15379"/>
                    <a:pt x="19015" y="14626"/>
                    <a:pt x="21600" y="13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4533900" y="6813313"/>
              <a:ext cx="139700" cy="132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2933"/>
                  </a:moveTo>
                  <a:cubicBezTo>
                    <a:pt x="1309" y="1561"/>
                    <a:pt x="2618" y="190"/>
                    <a:pt x="5236" y="18"/>
                  </a:cubicBezTo>
                  <a:cubicBezTo>
                    <a:pt x="7855" y="-153"/>
                    <a:pt x="11782" y="876"/>
                    <a:pt x="13582" y="2418"/>
                  </a:cubicBezTo>
                  <a:cubicBezTo>
                    <a:pt x="15382" y="3961"/>
                    <a:pt x="15055" y="6018"/>
                    <a:pt x="13582" y="8247"/>
                  </a:cubicBezTo>
                  <a:cubicBezTo>
                    <a:pt x="12109" y="10476"/>
                    <a:pt x="9491" y="12876"/>
                    <a:pt x="7691" y="14933"/>
                  </a:cubicBezTo>
                  <a:cubicBezTo>
                    <a:pt x="5891" y="16990"/>
                    <a:pt x="4909" y="18704"/>
                    <a:pt x="6055" y="19561"/>
                  </a:cubicBezTo>
                  <a:cubicBezTo>
                    <a:pt x="7200" y="20418"/>
                    <a:pt x="10473" y="20418"/>
                    <a:pt x="13418" y="20590"/>
                  </a:cubicBezTo>
                  <a:cubicBezTo>
                    <a:pt x="16364" y="20761"/>
                    <a:pt x="18982" y="21104"/>
                    <a:pt x="2160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4279900" y="7180670"/>
              <a:ext cx="387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5" y="19200"/>
                    <a:pt x="6610" y="16800"/>
                    <a:pt x="10210" y="13200"/>
                  </a:cubicBezTo>
                  <a:cubicBezTo>
                    <a:pt x="13810" y="9600"/>
                    <a:pt x="17705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4394199" y="7286033"/>
              <a:ext cx="292101" cy="116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0" y="3943"/>
                  </a:moveTo>
                  <a:cubicBezTo>
                    <a:pt x="626" y="2400"/>
                    <a:pt x="1252" y="857"/>
                    <a:pt x="2426" y="279"/>
                  </a:cubicBezTo>
                  <a:cubicBezTo>
                    <a:pt x="3600" y="-300"/>
                    <a:pt x="5322" y="86"/>
                    <a:pt x="6496" y="857"/>
                  </a:cubicBezTo>
                  <a:cubicBezTo>
                    <a:pt x="7670" y="1629"/>
                    <a:pt x="8296" y="2786"/>
                    <a:pt x="8296" y="4907"/>
                  </a:cubicBezTo>
                  <a:cubicBezTo>
                    <a:pt x="8296" y="7029"/>
                    <a:pt x="7670" y="10114"/>
                    <a:pt x="7043" y="12236"/>
                  </a:cubicBezTo>
                  <a:cubicBezTo>
                    <a:pt x="6417" y="14357"/>
                    <a:pt x="5791" y="15514"/>
                    <a:pt x="5165" y="16864"/>
                  </a:cubicBezTo>
                  <a:cubicBezTo>
                    <a:pt x="4539" y="18214"/>
                    <a:pt x="3913" y="19757"/>
                    <a:pt x="4304" y="20529"/>
                  </a:cubicBezTo>
                  <a:cubicBezTo>
                    <a:pt x="4696" y="21300"/>
                    <a:pt x="6104" y="21300"/>
                    <a:pt x="9157" y="20914"/>
                  </a:cubicBezTo>
                  <a:cubicBezTo>
                    <a:pt x="12209" y="20529"/>
                    <a:pt x="16904" y="19757"/>
                    <a:pt x="21600" y="18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4921249" y="6829303"/>
              <a:ext cx="40472" cy="605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600" fill="norm" stroke="1" extrusionOk="0">
                  <a:moveTo>
                    <a:pt x="0" y="755"/>
                  </a:moveTo>
                  <a:cubicBezTo>
                    <a:pt x="4320" y="378"/>
                    <a:pt x="8640" y="0"/>
                    <a:pt x="11880" y="0"/>
                  </a:cubicBezTo>
                  <a:cubicBezTo>
                    <a:pt x="15120" y="0"/>
                    <a:pt x="17280" y="378"/>
                    <a:pt x="18900" y="1813"/>
                  </a:cubicBezTo>
                  <a:cubicBezTo>
                    <a:pt x="20520" y="3248"/>
                    <a:pt x="21600" y="5740"/>
                    <a:pt x="19440" y="8572"/>
                  </a:cubicBezTo>
                  <a:cubicBezTo>
                    <a:pt x="17280" y="11404"/>
                    <a:pt x="11880" y="14576"/>
                    <a:pt x="9720" y="16804"/>
                  </a:cubicBezTo>
                  <a:cubicBezTo>
                    <a:pt x="7560" y="19032"/>
                    <a:pt x="8640" y="20316"/>
                    <a:pt x="97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4981485" y="7444820"/>
              <a:ext cx="162016" cy="86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606" fill="norm" stroke="1" extrusionOk="0">
                  <a:moveTo>
                    <a:pt x="13056" y="5127"/>
                  </a:moveTo>
                  <a:cubicBezTo>
                    <a:pt x="12215" y="3117"/>
                    <a:pt x="11373" y="1108"/>
                    <a:pt x="10111" y="354"/>
                  </a:cubicBezTo>
                  <a:cubicBezTo>
                    <a:pt x="8849" y="-399"/>
                    <a:pt x="7166" y="103"/>
                    <a:pt x="5763" y="1359"/>
                  </a:cubicBezTo>
                  <a:cubicBezTo>
                    <a:pt x="4360" y="2615"/>
                    <a:pt x="3238" y="4624"/>
                    <a:pt x="2116" y="7889"/>
                  </a:cubicBezTo>
                  <a:cubicBezTo>
                    <a:pt x="994" y="11154"/>
                    <a:pt x="-128" y="15675"/>
                    <a:pt x="12" y="18187"/>
                  </a:cubicBezTo>
                  <a:cubicBezTo>
                    <a:pt x="153" y="20699"/>
                    <a:pt x="1555" y="21201"/>
                    <a:pt x="3519" y="19945"/>
                  </a:cubicBezTo>
                  <a:cubicBezTo>
                    <a:pt x="5482" y="18689"/>
                    <a:pt x="8007" y="15675"/>
                    <a:pt x="9830" y="13164"/>
                  </a:cubicBezTo>
                  <a:cubicBezTo>
                    <a:pt x="11654" y="10652"/>
                    <a:pt x="12776" y="8643"/>
                    <a:pt x="13617" y="8894"/>
                  </a:cubicBezTo>
                  <a:cubicBezTo>
                    <a:pt x="14459" y="9145"/>
                    <a:pt x="15020" y="11657"/>
                    <a:pt x="16282" y="13666"/>
                  </a:cubicBezTo>
                  <a:cubicBezTo>
                    <a:pt x="17545" y="15675"/>
                    <a:pt x="19508" y="17182"/>
                    <a:pt x="21472" y="18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5022850" y="6609170"/>
              <a:ext cx="88936" cy="187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507" fill="norm" stroke="1" extrusionOk="0">
                  <a:moveTo>
                    <a:pt x="0" y="0"/>
                  </a:moveTo>
                  <a:cubicBezTo>
                    <a:pt x="0" y="5339"/>
                    <a:pt x="0" y="10679"/>
                    <a:pt x="0" y="13955"/>
                  </a:cubicBezTo>
                  <a:cubicBezTo>
                    <a:pt x="0" y="17231"/>
                    <a:pt x="0" y="18445"/>
                    <a:pt x="502" y="18202"/>
                  </a:cubicBezTo>
                  <a:cubicBezTo>
                    <a:pt x="1005" y="17960"/>
                    <a:pt x="2009" y="16261"/>
                    <a:pt x="3265" y="14926"/>
                  </a:cubicBezTo>
                  <a:cubicBezTo>
                    <a:pt x="4521" y="13591"/>
                    <a:pt x="6028" y="12620"/>
                    <a:pt x="8037" y="12135"/>
                  </a:cubicBezTo>
                  <a:cubicBezTo>
                    <a:pt x="10047" y="11649"/>
                    <a:pt x="12558" y="11649"/>
                    <a:pt x="14567" y="12256"/>
                  </a:cubicBezTo>
                  <a:cubicBezTo>
                    <a:pt x="16577" y="12863"/>
                    <a:pt x="18084" y="14076"/>
                    <a:pt x="19340" y="15654"/>
                  </a:cubicBezTo>
                  <a:cubicBezTo>
                    <a:pt x="20595" y="17231"/>
                    <a:pt x="21600" y="19173"/>
                    <a:pt x="20847" y="20265"/>
                  </a:cubicBezTo>
                  <a:cubicBezTo>
                    <a:pt x="20093" y="21357"/>
                    <a:pt x="17581" y="21600"/>
                    <a:pt x="15070" y="21479"/>
                  </a:cubicBezTo>
                  <a:cubicBezTo>
                    <a:pt x="12558" y="21357"/>
                    <a:pt x="10047" y="20872"/>
                    <a:pt x="7786" y="20265"/>
                  </a:cubicBezTo>
                  <a:cubicBezTo>
                    <a:pt x="5526" y="19658"/>
                    <a:pt x="3516" y="18930"/>
                    <a:pt x="2260" y="18566"/>
                  </a:cubicBezTo>
                  <a:cubicBezTo>
                    <a:pt x="1005" y="18202"/>
                    <a:pt x="502" y="18202"/>
                    <a:pt x="0" y="18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5770033" y="7237820"/>
              <a:ext cx="154518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59" y="21600"/>
                  </a:moveTo>
                  <a:cubicBezTo>
                    <a:pt x="1479" y="18000"/>
                    <a:pt x="0" y="14400"/>
                    <a:pt x="0" y="10800"/>
                  </a:cubicBezTo>
                  <a:cubicBezTo>
                    <a:pt x="0" y="7200"/>
                    <a:pt x="1479" y="3600"/>
                    <a:pt x="5326" y="1800"/>
                  </a:cubicBezTo>
                  <a:cubicBezTo>
                    <a:pt x="9173" y="0"/>
                    <a:pt x="153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5803900" y="7307670"/>
              <a:ext cx="266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43" y="14400"/>
                    <a:pt x="12686" y="7200"/>
                    <a:pt x="16286" y="3600"/>
                  </a:cubicBezTo>
                  <a:cubicBezTo>
                    <a:pt x="19886" y="0"/>
                    <a:pt x="207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6902177" y="6958420"/>
              <a:ext cx="84411" cy="220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9" h="21446" fill="norm" stroke="1" extrusionOk="0">
                  <a:moveTo>
                    <a:pt x="66" y="0"/>
                  </a:moveTo>
                  <a:cubicBezTo>
                    <a:pt x="66" y="4320"/>
                    <a:pt x="66" y="8640"/>
                    <a:pt x="66" y="11417"/>
                  </a:cubicBezTo>
                  <a:cubicBezTo>
                    <a:pt x="66" y="14194"/>
                    <a:pt x="66" y="15429"/>
                    <a:pt x="66" y="16663"/>
                  </a:cubicBezTo>
                  <a:cubicBezTo>
                    <a:pt x="66" y="17897"/>
                    <a:pt x="66" y="19131"/>
                    <a:pt x="323" y="19234"/>
                  </a:cubicBezTo>
                  <a:cubicBezTo>
                    <a:pt x="581" y="19337"/>
                    <a:pt x="1095" y="18309"/>
                    <a:pt x="2123" y="17280"/>
                  </a:cubicBezTo>
                  <a:cubicBezTo>
                    <a:pt x="3152" y="16251"/>
                    <a:pt x="4695" y="15223"/>
                    <a:pt x="7009" y="14297"/>
                  </a:cubicBezTo>
                  <a:cubicBezTo>
                    <a:pt x="9323" y="13371"/>
                    <a:pt x="12409" y="12549"/>
                    <a:pt x="14723" y="12549"/>
                  </a:cubicBezTo>
                  <a:cubicBezTo>
                    <a:pt x="17038" y="12549"/>
                    <a:pt x="18581" y="13371"/>
                    <a:pt x="19609" y="14400"/>
                  </a:cubicBezTo>
                  <a:cubicBezTo>
                    <a:pt x="20638" y="15429"/>
                    <a:pt x="21152" y="16663"/>
                    <a:pt x="19095" y="17897"/>
                  </a:cubicBezTo>
                  <a:cubicBezTo>
                    <a:pt x="17038" y="19131"/>
                    <a:pt x="12409" y="20366"/>
                    <a:pt x="8295" y="20983"/>
                  </a:cubicBezTo>
                  <a:cubicBezTo>
                    <a:pt x="4181" y="21600"/>
                    <a:pt x="581" y="21600"/>
                    <a:pt x="66" y="20983"/>
                  </a:cubicBezTo>
                  <a:cubicBezTo>
                    <a:pt x="-448" y="20366"/>
                    <a:pt x="2123" y="19131"/>
                    <a:pt x="4695" y="17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7004050" y="6822227"/>
              <a:ext cx="171450" cy="135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7425"/>
                  </a:moveTo>
                  <a:cubicBezTo>
                    <a:pt x="0" y="5764"/>
                    <a:pt x="0" y="4102"/>
                    <a:pt x="533" y="2773"/>
                  </a:cubicBezTo>
                  <a:cubicBezTo>
                    <a:pt x="1067" y="1444"/>
                    <a:pt x="2133" y="447"/>
                    <a:pt x="3333" y="114"/>
                  </a:cubicBezTo>
                  <a:cubicBezTo>
                    <a:pt x="4533" y="-218"/>
                    <a:pt x="5867" y="114"/>
                    <a:pt x="6933" y="1942"/>
                  </a:cubicBezTo>
                  <a:cubicBezTo>
                    <a:pt x="8000" y="3770"/>
                    <a:pt x="8800" y="7093"/>
                    <a:pt x="8267" y="10084"/>
                  </a:cubicBezTo>
                  <a:cubicBezTo>
                    <a:pt x="7733" y="13074"/>
                    <a:pt x="5867" y="15733"/>
                    <a:pt x="4267" y="17560"/>
                  </a:cubicBezTo>
                  <a:cubicBezTo>
                    <a:pt x="2667" y="19388"/>
                    <a:pt x="1333" y="20385"/>
                    <a:pt x="1600" y="20884"/>
                  </a:cubicBezTo>
                  <a:cubicBezTo>
                    <a:pt x="1867" y="21382"/>
                    <a:pt x="3733" y="21382"/>
                    <a:pt x="7333" y="21216"/>
                  </a:cubicBezTo>
                  <a:cubicBezTo>
                    <a:pt x="10933" y="21050"/>
                    <a:pt x="16267" y="20717"/>
                    <a:pt x="21600" y="20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7194550" y="7104470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7393372" y="7037583"/>
              <a:ext cx="207578" cy="119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0754" fill="norm" stroke="1" extrusionOk="0">
                  <a:moveTo>
                    <a:pt x="15351" y="6077"/>
                  </a:moveTo>
                  <a:cubicBezTo>
                    <a:pt x="14487" y="3514"/>
                    <a:pt x="13623" y="951"/>
                    <a:pt x="12111" y="219"/>
                  </a:cubicBezTo>
                  <a:cubicBezTo>
                    <a:pt x="10599" y="-513"/>
                    <a:pt x="8439" y="585"/>
                    <a:pt x="6171" y="3514"/>
                  </a:cubicBezTo>
                  <a:cubicBezTo>
                    <a:pt x="3903" y="6443"/>
                    <a:pt x="1527" y="11202"/>
                    <a:pt x="555" y="14497"/>
                  </a:cubicBezTo>
                  <a:cubicBezTo>
                    <a:pt x="-417" y="17792"/>
                    <a:pt x="15" y="19623"/>
                    <a:pt x="879" y="20355"/>
                  </a:cubicBezTo>
                  <a:cubicBezTo>
                    <a:pt x="1743" y="21087"/>
                    <a:pt x="3039" y="20721"/>
                    <a:pt x="4119" y="19989"/>
                  </a:cubicBezTo>
                  <a:cubicBezTo>
                    <a:pt x="5199" y="19256"/>
                    <a:pt x="6063" y="18158"/>
                    <a:pt x="7683" y="15779"/>
                  </a:cubicBezTo>
                  <a:cubicBezTo>
                    <a:pt x="9303" y="13399"/>
                    <a:pt x="11679" y="9738"/>
                    <a:pt x="12975" y="8823"/>
                  </a:cubicBezTo>
                  <a:cubicBezTo>
                    <a:pt x="14271" y="7907"/>
                    <a:pt x="14487" y="9738"/>
                    <a:pt x="14919" y="11385"/>
                  </a:cubicBezTo>
                  <a:cubicBezTo>
                    <a:pt x="15351" y="13033"/>
                    <a:pt x="15999" y="14497"/>
                    <a:pt x="17079" y="15595"/>
                  </a:cubicBezTo>
                  <a:cubicBezTo>
                    <a:pt x="18159" y="16694"/>
                    <a:pt x="19671" y="17426"/>
                    <a:pt x="21183" y="18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7600950" y="6879227"/>
              <a:ext cx="133350" cy="14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449"/>
                  </a:moveTo>
                  <a:cubicBezTo>
                    <a:pt x="1714" y="132"/>
                    <a:pt x="3429" y="-186"/>
                    <a:pt x="4971" y="132"/>
                  </a:cubicBezTo>
                  <a:cubicBezTo>
                    <a:pt x="6514" y="449"/>
                    <a:pt x="7886" y="1402"/>
                    <a:pt x="8914" y="2673"/>
                  </a:cubicBezTo>
                  <a:cubicBezTo>
                    <a:pt x="9943" y="3943"/>
                    <a:pt x="10629" y="5532"/>
                    <a:pt x="10286" y="7120"/>
                  </a:cubicBezTo>
                  <a:cubicBezTo>
                    <a:pt x="9943" y="8708"/>
                    <a:pt x="8571" y="10296"/>
                    <a:pt x="6514" y="11885"/>
                  </a:cubicBezTo>
                  <a:cubicBezTo>
                    <a:pt x="4457" y="13473"/>
                    <a:pt x="1714" y="15061"/>
                    <a:pt x="1714" y="16014"/>
                  </a:cubicBezTo>
                  <a:cubicBezTo>
                    <a:pt x="1714" y="16967"/>
                    <a:pt x="4457" y="17285"/>
                    <a:pt x="8229" y="18079"/>
                  </a:cubicBezTo>
                  <a:cubicBezTo>
                    <a:pt x="12000" y="18873"/>
                    <a:pt x="16800" y="20143"/>
                    <a:pt x="21600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6896100" y="7288620"/>
              <a:ext cx="685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20160"/>
                    <a:pt x="4800" y="18720"/>
                    <a:pt x="7300" y="15120"/>
                  </a:cubicBezTo>
                  <a:cubicBezTo>
                    <a:pt x="9800" y="11520"/>
                    <a:pt x="12400" y="5760"/>
                    <a:pt x="14800" y="2880"/>
                  </a:cubicBezTo>
                  <a:cubicBezTo>
                    <a:pt x="17200" y="0"/>
                    <a:pt x="19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7141305" y="7416149"/>
              <a:ext cx="326295" cy="109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174" fill="norm" stroke="1" extrusionOk="0">
                  <a:moveTo>
                    <a:pt x="161" y="8456"/>
                  </a:moveTo>
                  <a:cubicBezTo>
                    <a:pt x="21" y="6419"/>
                    <a:pt x="-118" y="4381"/>
                    <a:pt x="161" y="2955"/>
                  </a:cubicBezTo>
                  <a:cubicBezTo>
                    <a:pt x="439" y="1528"/>
                    <a:pt x="1136" y="713"/>
                    <a:pt x="2251" y="306"/>
                  </a:cubicBezTo>
                  <a:cubicBezTo>
                    <a:pt x="3366" y="-102"/>
                    <a:pt x="4899" y="-102"/>
                    <a:pt x="6083" y="306"/>
                  </a:cubicBezTo>
                  <a:cubicBezTo>
                    <a:pt x="7268" y="713"/>
                    <a:pt x="8104" y="1528"/>
                    <a:pt x="8522" y="2955"/>
                  </a:cubicBezTo>
                  <a:cubicBezTo>
                    <a:pt x="8940" y="4381"/>
                    <a:pt x="8940" y="6419"/>
                    <a:pt x="8243" y="8660"/>
                  </a:cubicBezTo>
                  <a:cubicBezTo>
                    <a:pt x="7547" y="10902"/>
                    <a:pt x="6153" y="13347"/>
                    <a:pt x="4968" y="15385"/>
                  </a:cubicBezTo>
                  <a:cubicBezTo>
                    <a:pt x="3784" y="17423"/>
                    <a:pt x="2808" y="19053"/>
                    <a:pt x="2669" y="20072"/>
                  </a:cubicBezTo>
                  <a:cubicBezTo>
                    <a:pt x="2530" y="21090"/>
                    <a:pt x="3227" y="21498"/>
                    <a:pt x="5665" y="20887"/>
                  </a:cubicBezTo>
                  <a:cubicBezTo>
                    <a:pt x="8104" y="20275"/>
                    <a:pt x="12285" y="18645"/>
                    <a:pt x="15211" y="17626"/>
                  </a:cubicBezTo>
                  <a:cubicBezTo>
                    <a:pt x="18137" y="16607"/>
                    <a:pt x="19810" y="16200"/>
                    <a:pt x="21482" y="15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7785100" y="7333070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8255000" y="6977470"/>
              <a:ext cx="1961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2340"/>
                    <a:pt x="17280" y="4680"/>
                    <a:pt x="19440" y="8280"/>
                  </a:cubicBezTo>
                  <a:cubicBezTo>
                    <a:pt x="21600" y="11880"/>
                    <a:pt x="17280" y="1674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8126894" y="7250520"/>
              <a:ext cx="451957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1567" y="21600"/>
                  </a:moveTo>
                  <a:cubicBezTo>
                    <a:pt x="759" y="19200"/>
                    <a:pt x="-48" y="16800"/>
                    <a:pt x="2" y="15600"/>
                  </a:cubicBezTo>
                  <a:cubicBezTo>
                    <a:pt x="53" y="14400"/>
                    <a:pt x="961" y="14400"/>
                    <a:pt x="3232" y="10800"/>
                  </a:cubicBezTo>
                  <a:cubicBezTo>
                    <a:pt x="5503" y="7200"/>
                    <a:pt x="9137" y="0"/>
                    <a:pt x="12417" y="0"/>
                  </a:cubicBezTo>
                  <a:cubicBezTo>
                    <a:pt x="15698" y="0"/>
                    <a:pt x="18625" y="7200"/>
                    <a:pt x="21552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8125680" y="7358470"/>
              <a:ext cx="148938" cy="189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455" fill="norm" stroke="1" extrusionOk="0">
                  <a:moveTo>
                    <a:pt x="4762" y="0"/>
                  </a:moveTo>
                  <a:cubicBezTo>
                    <a:pt x="3874" y="960"/>
                    <a:pt x="2987" y="1920"/>
                    <a:pt x="2691" y="4560"/>
                  </a:cubicBezTo>
                  <a:cubicBezTo>
                    <a:pt x="2395" y="7200"/>
                    <a:pt x="2691" y="11520"/>
                    <a:pt x="2839" y="14280"/>
                  </a:cubicBezTo>
                  <a:cubicBezTo>
                    <a:pt x="2987" y="17040"/>
                    <a:pt x="2987" y="18240"/>
                    <a:pt x="2395" y="19200"/>
                  </a:cubicBezTo>
                  <a:cubicBezTo>
                    <a:pt x="1803" y="20160"/>
                    <a:pt x="620" y="20880"/>
                    <a:pt x="324" y="20520"/>
                  </a:cubicBezTo>
                  <a:cubicBezTo>
                    <a:pt x="28" y="20160"/>
                    <a:pt x="620" y="18720"/>
                    <a:pt x="2099" y="17040"/>
                  </a:cubicBezTo>
                  <a:cubicBezTo>
                    <a:pt x="3579" y="15360"/>
                    <a:pt x="5946" y="13440"/>
                    <a:pt x="8609" y="12120"/>
                  </a:cubicBezTo>
                  <a:cubicBezTo>
                    <a:pt x="11272" y="10800"/>
                    <a:pt x="14231" y="10080"/>
                    <a:pt x="16302" y="10080"/>
                  </a:cubicBezTo>
                  <a:cubicBezTo>
                    <a:pt x="18373" y="10080"/>
                    <a:pt x="19557" y="10800"/>
                    <a:pt x="20296" y="11760"/>
                  </a:cubicBezTo>
                  <a:cubicBezTo>
                    <a:pt x="21036" y="12720"/>
                    <a:pt x="21332" y="13920"/>
                    <a:pt x="18817" y="15600"/>
                  </a:cubicBezTo>
                  <a:cubicBezTo>
                    <a:pt x="16302" y="17280"/>
                    <a:pt x="10976" y="19440"/>
                    <a:pt x="6981" y="20520"/>
                  </a:cubicBezTo>
                  <a:cubicBezTo>
                    <a:pt x="2987" y="21600"/>
                    <a:pt x="324" y="21600"/>
                    <a:pt x="28" y="21240"/>
                  </a:cubicBezTo>
                  <a:cubicBezTo>
                    <a:pt x="-268" y="20880"/>
                    <a:pt x="1803" y="20160"/>
                    <a:pt x="3874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8324850" y="7498170"/>
              <a:ext cx="107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94" y="14400"/>
                    <a:pt x="3388" y="7200"/>
                    <a:pt x="6988" y="3600"/>
                  </a:cubicBezTo>
                  <a:cubicBezTo>
                    <a:pt x="10588" y="0"/>
                    <a:pt x="1609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8472346" y="7404936"/>
              <a:ext cx="246204" cy="106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0895" fill="norm" stroke="1" extrusionOk="0">
                  <a:moveTo>
                    <a:pt x="10397" y="7081"/>
                  </a:moveTo>
                  <a:cubicBezTo>
                    <a:pt x="8920" y="4589"/>
                    <a:pt x="7443" y="2096"/>
                    <a:pt x="6243" y="850"/>
                  </a:cubicBezTo>
                  <a:cubicBezTo>
                    <a:pt x="5043" y="-396"/>
                    <a:pt x="4120" y="-396"/>
                    <a:pt x="3105" y="1681"/>
                  </a:cubicBezTo>
                  <a:cubicBezTo>
                    <a:pt x="2089" y="3758"/>
                    <a:pt x="982" y="7912"/>
                    <a:pt x="428" y="11235"/>
                  </a:cubicBezTo>
                  <a:cubicBezTo>
                    <a:pt x="-126" y="14558"/>
                    <a:pt x="-126" y="17050"/>
                    <a:pt x="336" y="18712"/>
                  </a:cubicBezTo>
                  <a:cubicBezTo>
                    <a:pt x="797" y="20373"/>
                    <a:pt x="1720" y="21204"/>
                    <a:pt x="3197" y="20789"/>
                  </a:cubicBezTo>
                  <a:cubicBezTo>
                    <a:pt x="4674" y="20373"/>
                    <a:pt x="6705" y="18712"/>
                    <a:pt x="7997" y="17050"/>
                  </a:cubicBezTo>
                  <a:cubicBezTo>
                    <a:pt x="9289" y="15389"/>
                    <a:pt x="9843" y="13727"/>
                    <a:pt x="11966" y="13935"/>
                  </a:cubicBezTo>
                  <a:cubicBezTo>
                    <a:pt x="14089" y="14142"/>
                    <a:pt x="17782" y="16219"/>
                    <a:pt x="21474" y="18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9194800" y="7231470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9169400" y="7326720"/>
              <a:ext cx="1841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9962218" y="6894920"/>
              <a:ext cx="118244" cy="271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1" h="21514" fill="norm" stroke="1" extrusionOk="0">
                  <a:moveTo>
                    <a:pt x="1260" y="0"/>
                  </a:moveTo>
                  <a:cubicBezTo>
                    <a:pt x="2358" y="5693"/>
                    <a:pt x="3456" y="11386"/>
                    <a:pt x="4005" y="14651"/>
                  </a:cubicBezTo>
                  <a:cubicBezTo>
                    <a:pt x="4554" y="17916"/>
                    <a:pt x="4554" y="18753"/>
                    <a:pt x="4554" y="18753"/>
                  </a:cubicBezTo>
                  <a:cubicBezTo>
                    <a:pt x="4554" y="18753"/>
                    <a:pt x="4554" y="17916"/>
                    <a:pt x="5287" y="16493"/>
                  </a:cubicBezTo>
                  <a:cubicBezTo>
                    <a:pt x="6019" y="15070"/>
                    <a:pt x="7483" y="13060"/>
                    <a:pt x="9131" y="11553"/>
                  </a:cubicBezTo>
                  <a:cubicBezTo>
                    <a:pt x="10778" y="10047"/>
                    <a:pt x="12609" y="9042"/>
                    <a:pt x="14256" y="8874"/>
                  </a:cubicBezTo>
                  <a:cubicBezTo>
                    <a:pt x="15904" y="8707"/>
                    <a:pt x="17368" y="9377"/>
                    <a:pt x="18649" y="10800"/>
                  </a:cubicBezTo>
                  <a:cubicBezTo>
                    <a:pt x="19931" y="12223"/>
                    <a:pt x="21029" y="14400"/>
                    <a:pt x="20114" y="16074"/>
                  </a:cubicBezTo>
                  <a:cubicBezTo>
                    <a:pt x="19198" y="17749"/>
                    <a:pt x="16270" y="18921"/>
                    <a:pt x="13707" y="19758"/>
                  </a:cubicBezTo>
                  <a:cubicBezTo>
                    <a:pt x="11144" y="20595"/>
                    <a:pt x="8948" y="21098"/>
                    <a:pt x="6751" y="21349"/>
                  </a:cubicBezTo>
                  <a:cubicBezTo>
                    <a:pt x="4554" y="21600"/>
                    <a:pt x="2358" y="21600"/>
                    <a:pt x="1076" y="21098"/>
                  </a:cubicBezTo>
                  <a:cubicBezTo>
                    <a:pt x="-205" y="20595"/>
                    <a:pt x="-571" y="19591"/>
                    <a:pt x="1260" y="18502"/>
                  </a:cubicBezTo>
                  <a:cubicBezTo>
                    <a:pt x="3090" y="17414"/>
                    <a:pt x="7117" y="16242"/>
                    <a:pt x="11144" y="15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10217149" y="7047320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10280650" y="6983820"/>
              <a:ext cx="317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4896"/>
                    <a:pt x="2880" y="9792"/>
                    <a:pt x="3600" y="12960"/>
                  </a:cubicBezTo>
                  <a:cubicBezTo>
                    <a:pt x="4320" y="16128"/>
                    <a:pt x="4320" y="17568"/>
                    <a:pt x="7200" y="18720"/>
                  </a:cubicBezTo>
                  <a:cubicBezTo>
                    <a:pt x="10080" y="19872"/>
                    <a:pt x="15840" y="207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10437623" y="6975018"/>
              <a:ext cx="224028" cy="123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0937" fill="norm" stroke="1" extrusionOk="0">
                  <a:moveTo>
                    <a:pt x="16521" y="7977"/>
                  </a:moveTo>
                  <a:cubicBezTo>
                    <a:pt x="15108" y="4737"/>
                    <a:pt x="13695" y="1497"/>
                    <a:pt x="11777" y="417"/>
                  </a:cubicBezTo>
                  <a:cubicBezTo>
                    <a:pt x="9859" y="-663"/>
                    <a:pt x="7437" y="417"/>
                    <a:pt x="5418" y="2937"/>
                  </a:cubicBezTo>
                  <a:cubicBezTo>
                    <a:pt x="3400" y="5457"/>
                    <a:pt x="1785" y="9417"/>
                    <a:pt x="876" y="12297"/>
                  </a:cubicBezTo>
                  <a:cubicBezTo>
                    <a:pt x="-32" y="15177"/>
                    <a:pt x="-234" y="16977"/>
                    <a:pt x="271" y="18237"/>
                  </a:cubicBezTo>
                  <a:cubicBezTo>
                    <a:pt x="775" y="19497"/>
                    <a:pt x="1987" y="20217"/>
                    <a:pt x="3702" y="20037"/>
                  </a:cubicBezTo>
                  <a:cubicBezTo>
                    <a:pt x="5418" y="19857"/>
                    <a:pt x="7639" y="18777"/>
                    <a:pt x="9153" y="17517"/>
                  </a:cubicBezTo>
                  <a:cubicBezTo>
                    <a:pt x="10667" y="16257"/>
                    <a:pt x="11474" y="14817"/>
                    <a:pt x="12181" y="12837"/>
                  </a:cubicBezTo>
                  <a:cubicBezTo>
                    <a:pt x="12887" y="10857"/>
                    <a:pt x="13493" y="8337"/>
                    <a:pt x="13695" y="7977"/>
                  </a:cubicBezTo>
                  <a:cubicBezTo>
                    <a:pt x="13897" y="7617"/>
                    <a:pt x="13695" y="9417"/>
                    <a:pt x="14301" y="11577"/>
                  </a:cubicBezTo>
                  <a:cubicBezTo>
                    <a:pt x="14906" y="13737"/>
                    <a:pt x="16319" y="16257"/>
                    <a:pt x="17631" y="17877"/>
                  </a:cubicBezTo>
                  <a:cubicBezTo>
                    <a:pt x="18944" y="19497"/>
                    <a:pt x="20155" y="20217"/>
                    <a:pt x="21366" y="20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9861550" y="7250520"/>
              <a:ext cx="80889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0" y="21600"/>
                  </a:moveTo>
                  <a:cubicBezTo>
                    <a:pt x="1692" y="20000"/>
                    <a:pt x="3384" y="18400"/>
                    <a:pt x="5273" y="16400"/>
                  </a:cubicBezTo>
                  <a:cubicBezTo>
                    <a:pt x="7162" y="14400"/>
                    <a:pt x="9249" y="12000"/>
                    <a:pt x="11449" y="10800"/>
                  </a:cubicBezTo>
                  <a:cubicBezTo>
                    <a:pt x="13648" y="9600"/>
                    <a:pt x="15960" y="9600"/>
                    <a:pt x="17539" y="9200"/>
                  </a:cubicBezTo>
                  <a:cubicBezTo>
                    <a:pt x="19119" y="8800"/>
                    <a:pt x="19964" y="8000"/>
                    <a:pt x="20528" y="6800"/>
                  </a:cubicBezTo>
                  <a:cubicBezTo>
                    <a:pt x="21092" y="5600"/>
                    <a:pt x="21374" y="4000"/>
                    <a:pt x="21487" y="2800"/>
                  </a:cubicBezTo>
                  <a:cubicBezTo>
                    <a:pt x="21600" y="1600"/>
                    <a:pt x="21544" y="800"/>
                    <a:pt x="214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10203886" y="7364269"/>
              <a:ext cx="406964" cy="191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24" fill="norm" stroke="1" extrusionOk="0">
                  <a:moveTo>
                    <a:pt x="366" y="7894"/>
                  </a:moveTo>
                  <a:cubicBezTo>
                    <a:pt x="142" y="6708"/>
                    <a:pt x="-82" y="5521"/>
                    <a:pt x="30" y="4571"/>
                  </a:cubicBezTo>
                  <a:cubicBezTo>
                    <a:pt x="142" y="3622"/>
                    <a:pt x="590" y="2910"/>
                    <a:pt x="1317" y="2079"/>
                  </a:cubicBezTo>
                  <a:cubicBezTo>
                    <a:pt x="2044" y="1248"/>
                    <a:pt x="3052" y="299"/>
                    <a:pt x="4115" y="61"/>
                  </a:cubicBezTo>
                  <a:cubicBezTo>
                    <a:pt x="5178" y="-176"/>
                    <a:pt x="6297" y="299"/>
                    <a:pt x="7025" y="1011"/>
                  </a:cubicBezTo>
                  <a:cubicBezTo>
                    <a:pt x="7752" y="1723"/>
                    <a:pt x="8088" y="2672"/>
                    <a:pt x="7976" y="4334"/>
                  </a:cubicBezTo>
                  <a:cubicBezTo>
                    <a:pt x="7864" y="5995"/>
                    <a:pt x="7305" y="8369"/>
                    <a:pt x="6185" y="10624"/>
                  </a:cubicBezTo>
                  <a:cubicBezTo>
                    <a:pt x="5066" y="12879"/>
                    <a:pt x="3387" y="15015"/>
                    <a:pt x="2324" y="16558"/>
                  </a:cubicBezTo>
                  <a:cubicBezTo>
                    <a:pt x="1261" y="18101"/>
                    <a:pt x="813" y="19050"/>
                    <a:pt x="925" y="19762"/>
                  </a:cubicBezTo>
                  <a:cubicBezTo>
                    <a:pt x="1037" y="20475"/>
                    <a:pt x="1709" y="20949"/>
                    <a:pt x="3891" y="21187"/>
                  </a:cubicBezTo>
                  <a:cubicBezTo>
                    <a:pt x="6073" y="21424"/>
                    <a:pt x="9767" y="21424"/>
                    <a:pt x="12956" y="21424"/>
                  </a:cubicBezTo>
                  <a:cubicBezTo>
                    <a:pt x="16146" y="21424"/>
                    <a:pt x="18832" y="21424"/>
                    <a:pt x="21518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1873250" y="5598301"/>
              <a:ext cx="184150" cy="122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fill="norm" stroke="1" extrusionOk="0">
                  <a:moveTo>
                    <a:pt x="0" y="6801"/>
                  </a:moveTo>
                  <a:cubicBezTo>
                    <a:pt x="497" y="4970"/>
                    <a:pt x="993" y="3140"/>
                    <a:pt x="1862" y="1859"/>
                  </a:cubicBezTo>
                  <a:cubicBezTo>
                    <a:pt x="2731" y="577"/>
                    <a:pt x="3972" y="-155"/>
                    <a:pt x="5090" y="28"/>
                  </a:cubicBezTo>
                  <a:cubicBezTo>
                    <a:pt x="6207" y="211"/>
                    <a:pt x="7200" y="1309"/>
                    <a:pt x="7200" y="4055"/>
                  </a:cubicBezTo>
                  <a:cubicBezTo>
                    <a:pt x="7200" y="6801"/>
                    <a:pt x="6207" y="11194"/>
                    <a:pt x="5338" y="14123"/>
                  </a:cubicBezTo>
                  <a:cubicBezTo>
                    <a:pt x="4469" y="17052"/>
                    <a:pt x="3724" y="18516"/>
                    <a:pt x="3972" y="19614"/>
                  </a:cubicBezTo>
                  <a:cubicBezTo>
                    <a:pt x="4221" y="20713"/>
                    <a:pt x="5462" y="21445"/>
                    <a:pt x="7697" y="21079"/>
                  </a:cubicBezTo>
                  <a:cubicBezTo>
                    <a:pt x="9931" y="20713"/>
                    <a:pt x="13159" y="19248"/>
                    <a:pt x="15641" y="18516"/>
                  </a:cubicBezTo>
                  <a:cubicBezTo>
                    <a:pt x="18124" y="17784"/>
                    <a:pt x="19862" y="17784"/>
                    <a:pt x="21600" y="177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4311649" y="6302107"/>
              <a:ext cx="3048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300" y="12793"/>
                    <a:pt x="6600" y="5170"/>
                    <a:pt x="10200" y="1993"/>
                  </a:cubicBezTo>
                  <a:cubicBezTo>
                    <a:pt x="13800" y="-1183"/>
                    <a:pt x="1770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4375150" y="6393270"/>
              <a:ext cx="1460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4540249" y="5721653"/>
              <a:ext cx="266701" cy="142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7190"/>
                  </a:moveTo>
                  <a:cubicBezTo>
                    <a:pt x="171" y="5647"/>
                    <a:pt x="343" y="4104"/>
                    <a:pt x="943" y="2870"/>
                  </a:cubicBezTo>
                  <a:cubicBezTo>
                    <a:pt x="1543" y="1635"/>
                    <a:pt x="2571" y="710"/>
                    <a:pt x="3686" y="247"/>
                  </a:cubicBezTo>
                  <a:cubicBezTo>
                    <a:pt x="4800" y="-216"/>
                    <a:pt x="6000" y="-216"/>
                    <a:pt x="6429" y="1944"/>
                  </a:cubicBezTo>
                  <a:cubicBezTo>
                    <a:pt x="6857" y="4104"/>
                    <a:pt x="6514" y="8424"/>
                    <a:pt x="5657" y="12127"/>
                  </a:cubicBezTo>
                  <a:cubicBezTo>
                    <a:pt x="4800" y="15830"/>
                    <a:pt x="3429" y="18915"/>
                    <a:pt x="3171" y="20150"/>
                  </a:cubicBezTo>
                  <a:cubicBezTo>
                    <a:pt x="2914" y="21384"/>
                    <a:pt x="3771" y="20767"/>
                    <a:pt x="7029" y="19224"/>
                  </a:cubicBezTo>
                  <a:cubicBezTo>
                    <a:pt x="10286" y="17681"/>
                    <a:pt x="15943" y="15213"/>
                    <a:pt x="21600" y="127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7715250" y="5707975"/>
              <a:ext cx="196850" cy="81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0" y="8176"/>
                  </a:moveTo>
                  <a:cubicBezTo>
                    <a:pt x="697" y="5960"/>
                    <a:pt x="1394" y="3745"/>
                    <a:pt x="2323" y="2360"/>
                  </a:cubicBezTo>
                  <a:cubicBezTo>
                    <a:pt x="3252" y="976"/>
                    <a:pt x="4413" y="422"/>
                    <a:pt x="5690" y="145"/>
                  </a:cubicBezTo>
                  <a:cubicBezTo>
                    <a:pt x="6968" y="-132"/>
                    <a:pt x="8361" y="-132"/>
                    <a:pt x="8942" y="1253"/>
                  </a:cubicBezTo>
                  <a:cubicBezTo>
                    <a:pt x="9523" y="2637"/>
                    <a:pt x="9290" y="5406"/>
                    <a:pt x="8710" y="7899"/>
                  </a:cubicBezTo>
                  <a:cubicBezTo>
                    <a:pt x="8129" y="10391"/>
                    <a:pt x="7200" y="12606"/>
                    <a:pt x="6271" y="14822"/>
                  </a:cubicBezTo>
                  <a:cubicBezTo>
                    <a:pt x="5342" y="17037"/>
                    <a:pt x="4413" y="19253"/>
                    <a:pt x="4529" y="20360"/>
                  </a:cubicBezTo>
                  <a:cubicBezTo>
                    <a:pt x="4645" y="21468"/>
                    <a:pt x="5806" y="21468"/>
                    <a:pt x="8826" y="20637"/>
                  </a:cubicBezTo>
                  <a:cubicBezTo>
                    <a:pt x="11845" y="19806"/>
                    <a:pt x="16723" y="18145"/>
                    <a:pt x="21600" y="164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10479865" y="5835649"/>
              <a:ext cx="143685" cy="96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006" fill="norm" stroke="1" extrusionOk="0">
                  <a:moveTo>
                    <a:pt x="3407" y="5259"/>
                  </a:moveTo>
                  <a:cubicBezTo>
                    <a:pt x="4346" y="3421"/>
                    <a:pt x="5285" y="1582"/>
                    <a:pt x="6537" y="663"/>
                  </a:cubicBezTo>
                  <a:cubicBezTo>
                    <a:pt x="7789" y="-256"/>
                    <a:pt x="9354" y="-256"/>
                    <a:pt x="9980" y="893"/>
                  </a:cubicBezTo>
                  <a:cubicBezTo>
                    <a:pt x="10607" y="2042"/>
                    <a:pt x="10293" y="4340"/>
                    <a:pt x="8728" y="7097"/>
                  </a:cubicBezTo>
                  <a:cubicBezTo>
                    <a:pt x="7163" y="9855"/>
                    <a:pt x="4346" y="13072"/>
                    <a:pt x="2467" y="15599"/>
                  </a:cubicBezTo>
                  <a:cubicBezTo>
                    <a:pt x="589" y="18127"/>
                    <a:pt x="-350" y="19965"/>
                    <a:pt x="120" y="20655"/>
                  </a:cubicBezTo>
                  <a:cubicBezTo>
                    <a:pt x="589" y="21344"/>
                    <a:pt x="2467" y="20884"/>
                    <a:pt x="6224" y="20425"/>
                  </a:cubicBezTo>
                  <a:cubicBezTo>
                    <a:pt x="9980" y="19965"/>
                    <a:pt x="15615" y="19506"/>
                    <a:pt x="21250" y="190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800" name="Drawing"/>
          <p:cNvGrpSpPr/>
          <p:nvPr/>
        </p:nvGrpSpPr>
        <p:grpSpPr>
          <a:xfrm>
            <a:off x="7122583" y="1600128"/>
            <a:ext cx="4216401" cy="1574872"/>
            <a:chOff x="0" y="0"/>
            <a:chExt cx="4216399" cy="1574871"/>
          </a:xfrm>
        </p:grpSpPr>
        <p:sp>
          <p:nvSpPr>
            <p:cNvPr id="763" name="Line"/>
            <p:cNvSpPr/>
            <p:nvPr/>
          </p:nvSpPr>
          <p:spPr>
            <a:xfrm>
              <a:off x="59266" y="231943"/>
              <a:ext cx="171451" cy="533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21600" y="2675"/>
                  </a:moveTo>
                  <a:cubicBezTo>
                    <a:pt x="19467" y="1740"/>
                    <a:pt x="17333" y="804"/>
                    <a:pt x="15200" y="337"/>
                  </a:cubicBezTo>
                  <a:cubicBezTo>
                    <a:pt x="13067" y="-131"/>
                    <a:pt x="10933" y="-131"/>
                    <a:pt x="9067" y="464"/>
                  </a:cubicBezTo>
                  <a:cubicBezTo>
                    <a:pt x="7200" y="1060"/>
                    <a:pt x="5600" y="2250"/>
                    <a:pt x="4667" y="4291"/>
                  </a:cubicBezTo>
                  <a:cubicBezTo>
                    <a:pt x="3733" y="6332"/>
                    <a:pt x="3467" y="9223"/>
                    <a:pt x="3600" y="12072"/>
                  </a:cubicBezTo>
                  <a:cubicBezTo>
                    <a:pt x="3733" y="14921"/>
                    <a:pt x="4267" y="17727"/>
                    <a:pt x="4533" y="19343"/>
                  </a:cubicBezTo>
                  <a:cubicBezTo>
                    <a:pt x="4800" y="20959"/>
                    <a:pt x="4800" y="21384"/>
                    <a:pt x="4400" y="21426"/>
                  </a:cubicBezTo>
                  <a:cubicBezTo>
                    <a:pt x="4000" y="21469"/>
                    <a:pt x="3200" y="21129"/>
                    <a:pt x="2400" y="20704"/>
                  </a:cubicBezTo>
                  <a:cubicBezTo>
                    <a:pt x="1600" y="20278"/>
                    <a:pt x="800" y="19768"/>
                    <a:pt x="0" y="19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0" y="584271"/>
              <a:ext cx="192617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374" y="21600"/>
                  </a:moveTo>
                  <a:cubicBezTo>
                    <a:pt x="1187" y="19636"/>
                    <a:pt x="0" y="17673"/>
                    <a:pt x="0" y="15709"/>
                  </a:cubicBezTo>
                  <a:cubicBezTo>
                    <a:pt x="0" y="13745"/>
                    <a:pt x="1187" y="11782"/>
                    <a:pt x="4154" y="9491"/>
                  </a:cubicBezTo>
                  <a:cubicBezTo>
                    <a:pt x="7121" y="7200"/>
                    <a:pt x="11868" y="4582"/>
                    <a:pt x="15073" y="2945"/>
                  </a:cubicBezTo>
                  <a:cubicBezTo>
                    <a:pt x="18277" y="1309"/>
                    <a:pt x="19938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256116" y="717621"/>
              <a:ext cx="1270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0"/>
                    <a:pt x="3600" y="0"/>
                    <a:pt x="7200" y="3600"/>
                  </a:cubicBezTo>
                  <a:cubicBezTo>
                    <a:pt x="10800" y="7200"/>
                    <a:pt x="162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287866" y="692221"/>
              <a:ext cx="1206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225"/>
                    <a:pt x="17811" y="450"/>
                    <a:pt x="15347" y="2250"/>
                  </a:cubicBezTo>
                  <a:cubicBezTo>
                    <a:pt x="12884" y="4050"/>
                    <a:pt x="9853" y="7425"/>
                    <a:pt x="7200" y="10912"/>
                  </a:cubicBezTo>
                  <a:cubicBezTo>
                    <a:pt x="4547" y="14400"/>
                    <a:pt x="2274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504713" y="293113"/>
              <a:ext cx="164154" cy="397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69" fill="norm" stroke="1" extrusionOk="0">
                  <a:moveTo>
                    <a:pt x="21476" y="631"/>
                  </a:moveTo>
                  <a:cubicBezTo>
                    <a:pt x="20368" y="290"/>
                    <a:pt x="19261" y="-51"/>
                    <a:pt x="18014" y="6"/>
                  </a:cubicBezTo>
                  <a:cubicBezTo>
                    <a:pt x="16768" y="63"/>
                    <a:pt x="15384" y="517"/>
                    <a:pt x="12614" y="2336"/>
                  </a:cubicBezTo>
                  <a:cubicBezTo>
                    <a:pt x="9845" y="4155"/>
                    <a:pt x="5691" y="7338"/>
                    <a:pt x="3199" y="10294"/>
                  </a:cubicBezTo>
                  <a:cubicBezTo>
                    <a:pt x="707" y="13250"/>
                    <a:pt x="-124" y="15978"/>
                    <a:pt x="14" y="17854"/>
                  </a:cubicBezTo>
                  <a:cubicBezTo>
                    <a:pt x="153" y="19730"/>
                    <a:pt x="1261" y="20753"/>
                    <a:pt x="3338" y="21151"/>
                  </a:cubicBezTo>
                  <a:cubicBezTo>
                    <a:pt x="5414" y="21549"/>
                    <a:pt x="8461" y="21322"/>
                    <a:pt x="11507" y="21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671694" y="451867"/>
              <a:ext cx="244823" cy="173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065" fill="norm" stroke="1" extrusionOk="0">
                  <a:moveTo>
                    <a:pt x="307" y="2199"/>
                  </a:moveTo>
                  <a:cubicBezTo>
                    <a:pt x="861" y="1171"/>
                    <a:pt x="1415" y="142"/>
                    <a:pt x="2153" y="14"/>
                  </a:cubicBezTo>
                  <a:cubicBezTo>
                    <a:pt x="2891" y="-115"/>
                    <a:pt x="3815" y="656"/>
                    <a:pt x="4738" y="2585"/>
                  </a:cubicBezTo>
                  <a:cubicBezTo>
                    <a:pt x="5661" y="4514"/>
                    <a:pt x="6584" y="7599"/>
                    <a:pt x="6491" y="10685"/>
                  </a:cubicBezTo>
                  <a:cubicBezTo>
                    <a:pt x="6399" y="13771"/>
                    <a:pt x="5291" y="16856"/>
                    <a:pt x="3999" y="18785"/>
                  </a:cubicBezTo>
                  <a:cubicBezTo>
                    <a:pt x="2707" y="20714"/>
                    <a:pt x="1230" y="21485"/>
                    <a:pt x="491" y="20842"/>
                  </a:cubicBezTo>
                  <a:cubicBezTo>
                    <a:pt x="-247" y="20199"/>
                    <a:pt x="-247" y="18142"/>
                    <a:pt x="1138" y="14799"/>
                  </a:cubicBezTo>
                  <a:cubicBezTo>
                    <a:pt x="2522" y="11456"/>
                    <a:pt x="5291" y="6828"/>
                    <a:pt x="7045" y="4128"/>
                  </a:cubicBezTo>
                  <a:cubicBezTo>
                    <a:pt x="8799" y="1428"/>
                    <a:pt x="9538" y="656"/>
                    <a:pt x="10184" y="785"/>
                  </a:cubicBezTo>
                  <a:cubicBezTo>
                    <a:pt x="10830" y="914"/>
                    <a:pt x="11384" y="1942"/>
                    <a:pt x="11568" y="3999"/>
                  </a:cubicBezTo>
                  <a:cubicBezTo>
                    <a:pt x="11753" y="6056"/>
                    <a:pt x="11568" y="9142"/>
                    <a:pt x="11568" y="11328"/>
                  </a:cubicBezTo>
                  <a:cubicBezTo>
                    <a:pt x="11568" y="13514"/>
                    <a:pt x="11753" y="14799"/>
                    <a:pt x="12768" y="15699"/>
                  </a:cubicBezTo>
                  <a:cubicBezTo>
                    <a:pt x="13784" y="16599"/>
                    <a:pt x="15630" y="17114"/>
                    <a:pt x="17199" y="16856"/>
                  </a:cubicBezTo>
                  <a:cubicBezTo>
                    <a:pt x="18768" y="16599"/>
                    <a:pt x="20061" y="15571"/>
                    <a:pt x="21353" y="14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954616" y="279471"/>
              <a:ext cx="82246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0" h="21600" fill="norm" stroke="1" extrusionOk="0">
                  <a:moveTo>
                    <a:pt x="0" y="0"/>
                  </a:moveTo>
                  <a:cubicBezTo>
                    <a:pt x="6849" y="2435"/>
                    <a:pt x="13698" y="4871"/>
                    <a:pt x="17385" y="7518"/>
                  </a:cubicBezTo>
                  <a:cubicBezTo>
                    <a:pt x="21073" y="10165"/>
                    <a:pt x="21600" y="13024"/>
                    <a:pt x="18176" y="15406"/>
                  </a:cubicBezTo>
                  <a:cubicBezTo>
                    <a:pt x="14751" y="17788"/>
                    <a:pt x="7376" y="196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1310216" y="541523"/>
              <a:ext cx="14605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4696" y="3953"/>
                    <a:pt x="9391" y="-1447"/>
                    <a:pt x="12991" y="353"/>
                  </a:cubicBezTo>
                  <a:cubicBezTo>
                    <a:pt x="16591" y="2153"/>
                    <a:pt x="19096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1310216" y="635071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1668938" y="86622"/>
              <a:ext cx="346129" cy="1321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77" fill="norm" stroke="1" extrusionOk="0">
                  <a:moveTo>
                    <a:pt x="21537" y="760"/>
                  </a:moveTo>
                  <a:cubicBezTo>
                    <a:pt x="19166" y="451"/>
                    <a:pt x="16796" y="141"/>
                    <a:pt x="14820" y="38"/>
                  </a:cubicBezTo>
                  <a:cubicBezTo>
                    <a:pt x="12844" y="-65"/>
                    <a:pt x="11264" y="38"/>
                    <a:pt x="10144" y="382"/>
                  </a:cubicBezTo>
                  <a:cubicBezTo>
                    <a:pt x="9025" y="726"/>
                    <a:pt x="8366" y="1311"/>
                    <a:pt x="8893" y="1913"/>
                  </a:cubicBezTo>
                  <a:cubicBezTo>
                    <a:pt x="9420" y="2515"/>
                    <a:pt x="11132" y="3134"/>
                    <a:pt x="12515" y="3839"/>
                  </a:cubicBezTo>
                  <a:cubicBezTo>
                    <a:pt x="13898" y="4544"/>
                    <a:pt x="14952" y="5335"/>
                    <a:pt x="15149" y="5937"/>
                  </a:cubicBezTo>
                  <a:cubicBezTo>
                    <a:pt x="15347" y="6539"/>
                    <a:pt x="14688" y="6952"/>
                    <a:pt x="14030" y="7227"/>
                  </a:cubicBezTo>
                  <a:cubicBezTo>
                    <a:pt x="13371" y="7502"/>
                    <a:pt x="12713" y="7639"/>
                    <a:pt x="12054" y="7725"/>
                  </a:cubicBezTo>
                  <a:cubicBezTo>
                    <a:pt x="11396" y="7811"/>
                    <a:pt x="10737" y="7846"/>
                    <a:pt x="10144" y="7811"/>
                  </a:cubicBezTo>
                  <a:cubicBezTo>
                    <a:pt x="9552" y="7777"/>
                    <a:pt x="9025" y="7674"/>
                    <a:pt x="9157" y="7622"/>
                  </a:cubicBezTo>
                  <a:cubicBezTo>
                    <a:pt x="9288" y="7571"/>
                    <a:pt x="10078" y="7571"/>
                    <a:pt x="10803" y="7571"/>
                  </a:cubicBezTo>
                  <a:cubicBezTo>
                    <a:pt x="11527" y="7571"/>
                    <a:pt x="12186" y="7571"/>
                    <a:pt x="13042" y="7794"/>
                  </a:cubicBezTo>
                  <a:cubicBezTo>
                    <a:pt x="13898" y="8018"/>
                    <a:pt x="14952" y="8465"/>
                    <a:pt x="15083" y="9118"/>
                  </a:cubicBezTo>
                  <a:cubicBezTo>
                    <a:pt x="15215" y="9772"/>
                    <a:pt x="14425" y="10632"/>
                    <a:pt x="12976" y="11595"/>
                  </a:cubicBezTo>
                  <a:cubicBezTo>
                    <a:pt x="11527" y="12558"/>
                    <a:pt x="9420" y="13624"/>
                    <a:pt x="7444" y="14656"/>
                  </a:cubicBezTo>
                  <a:cubicBezTo>
                    <a:pt x="5469" y="15688"/>
                    <a:pt x="3625" y="16685"/>
                    <a:pt x="2242" y="17666"/>
                  </a:cubicBezTo>
                  <a:cubicBezTo>
                    <a:pt x="859" y="18646"/>
                    <a:pt x="-63" y="19609"/>
                    <a:pt x="3" y="20262"/>
                  </a:cubicBezTo>
                  <a:cubicBezTo>
                    <a:pt x="69" y="20916"/>
                    <a:pt x="1122" y="21260"/>
                    <a:pt x="3493" y="21397"/>
                  </a:cubicBezTo>
                  <a:cubicBezTo>
                    <a:pt x="5864" y="21535"/>
                    <a:pt x="9552" y="21466"/>
                    <a:pt x="12713" y="21397"/>
                  </a:cubicBezTo>
                  <a:cubicBezTo>
                    <a:pt x="15874" y="21329"/>
                    <a:pt x="18508" y="21260"/>
                    <a:pt x="21142" y="21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3471724" y="78671"/>
              <a:ext cx="251493" cy="193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0792" fill="norm" stroke="1" extrusionOk="0">
                  <a:moveTo>
                    <a:pt x="13827" y="6563"/>
                  </a:moveTo>
                  <a:cubicBezTo>
                    <a:pt x="13827" y="5426"/>
                    <a:pt x="13827" y="4289"/>
                    <a:pt x="13197" y="3039"/>
                  </a:cubicBezTo>
                  <a:cubicBezTo>
                    <a:pt x="12567" y="1788"/>
                    <a:pt x="11307" y="424"/>
                    <a:pt x="9867" y="83"/>
                  </a:cubicBezTo>
                  <a:cubicBezTo>
                    <a:pt x="8427" y="-258"/>
                    <a:pt x="6807" y="424"/>
                    <a:pt x="5097" y="2584"/>
                  </a:cubicBezTo>
                  <a:cubicBezTo>
                    <a:pt x="3387" y="4744"/>
                    <a:pt x="1587" y="8382"/>
                    <a:pt x="687" y="11451"/>
                  </a:cubicBezTo>
                  <a:cubicBezTo>
                    <a:pt x="-213" y="14521"/>
                    <a:pt x="-213" y="17022"/>
                    <a:pt x="597" y="18727"/>
                  </a:cubicBezTo>
                  <a:cubicBezTo>
                    <a:pt x="1407" y="20433"/>
                    <a:pt x="3027" y="21342"/>
                    <a:pt x="5097" y="20433"/>
                  </a:cubicBezTo>
                  <a:cubicBezTo>
                    <a:pt x="7167" y="19523"/>
                    <a:pt x="9687" y="16795"/>
                    <a:pt x="11487" y="13953"/>
                  </a:cubicBezTo>
                  <a:cubicBezTo>
                    <a:pt x="13287" y="11110"/>
                    <a:pt x="14367" y="8155"/>
                    <a:pt x="14907" y="5995"/>
                  </a:cubicBezTo>
                  <a:cubicBezTo>
                    <a:pt x="15447" y="3835"/>
                    <a:pt x="15447" y="2470"/>
                    <a:pt x="15177" y="2243"/>
                  </a:cubicBezTo>
                  <a:cubicBezTo>
                    <a:pt x="14907" y="2016"/>
                    <a:pt x="14367" y="2925"/>
                    <a:pt x="14007" y="4517"/>
                  </a:cubicBezTo>
                  <a:cubicBezTo>
                    <a:pt x="13647" y="6108"/>
                    <a:pt x="13467" y="8382"/>
                    <a:pt x="14727" y="10769"/>
                  </a:cubicBezTo>
                  <a:cubicBezTo>
                    <a:pt x="15987" y="13157"/>
                    <a:pt x="18687" y="15658"/>
                    <a:pt x="21387" y="18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2948516" y="39113"/>
              <a:ext cx="177801" cy="18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1333"/>
                  </a:moveTo>
                  <a:cubicBezTo>
                    <a:pt x="1029" y="613"/>
                    <a:pt x="2057" y="-107"/>
                    <a:pt x="3729" y="13"/>
                  </a:cubicBezTo>
                  <a:cubicBezTo>
                    <a:pt x="5400" y="133"/>
                    <a:pt x="7714" y="1093"/>
                    <a:pt x="9000" y="3613"/>
                  </a:cubicBezTo>
                  <a:cubicBezTo>
                    <a:pt x="10286" y="6133"/>
                    <a:pt x="10543" y="10213"/>
                    <a:pt x="10286" y="12973"/>
                  </a:cubicBezTo>
                  <a:cubicBezTo>
                    <a:pt x="10029" y="15733"/>
                    <a:pt x="9257" y="17173"/>
                    <a:pt x="7971" y="18253"/>
                  </a:cubicBezTo>
                  <a:cubicBezTo>
                    <a:pt x="6686" y="19333"/>
                    <a:pt x="4886" y="20053"/>
                    <a:pt x="4243" y="19693"/>
                  </a:cubicBezTo>
                  <a:cubicBezTo>
                    <a:pt x="3600" y="19333"/>
                    <a:pt x="4114" y="17893"/>
                    <a:pt x="5786" y="15493"/>
                  </a:cubicBezTo>
                  <a:cubicBezTo>
                    <a:pt x="7457" y="13093"/>
                    <a:pt x="10286" y="9733"/>
                    <a:pt x="12343" y="7213"/>
                  </a:cubicBezTo>
                  <a:cubicBezTo>
                    <a:pt x="14400" y="4693"/>
                    <a:pt x="15686" y="3013"/>
                    <a:pt x="15814" y="2653"/>
                  </a:cubicBezTo>
                  <a:cubicBezTo>
                    <a:pt x="15943" y="2293"/>
                    <a:pt x="14914" y="3253"/>
                    <a:pt x="14014" y="5533"/>
                  </a:cubicBezTo>
                  <a:cubicBezTo>
                    <a:pt x="13114" y="7813"/>
                    <a:pt x="12343" y="11413"/>
                    <a:pt x="12600" y="14173"/>
                  </a:cubicBezTo>
                  <a:cubicBezTo>
                    <a:pt x="12857" y="16933"/>
                    <a:pt x="14143" y="18853"/>
                    <a:pt x="15814" y="19933"/>
                  </a:cubicBezTo>
                  <a:cubicBezTo>
                    <a:pt x="17486" y="21013"/>
                    <a:pt x="19543" y="21253"/>
                    <a:pt x="2160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3243491" y="50871"/>
              <a:ext cx="13047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17020" y="0"/>
                  </a:moveTo>
                  <a:cubicBezTo>
                    <a:pt x="13248" y="3600"/>
                    <a:pt x="9477" y="7200"/>
                    <a:pt x="6905" y="9450"/>
                  </a:cubicBezTo>
                  <a:cubicBezTo>
                    <a:pt x="4334" y="11700"/>
                    <a:pt x="2963" y="12600"/>
                    <a:pt x="1763" y="13800"/>
                  </a:cubicBezTo>
                  <a:cubicBezTo>
                    <a:pt x="563" y="15000"/>
                    <a:pt x="-466" y="16500"/>
                    <a:pt x="220" y="17400"/>
                  </a:cubicBezTo>
                  <a:cubicBezTo>
                    <a:pt x="905" y="18300"/>
                    <a:pt x="3305" y="18600"/>
                    <a:pt x="6391" y="18750"/>
                  </a:cubicBezTo>
                  <a:cubicBezTo>
                    <a:pt x="9477" y="18900"/>
                    <a:pt x="13248" y="18900"/>
                    <a:pt x="15820" y="19350"/>
                  </a:cubicBezTo>
                  <a:cubicBezTo>
                    <a:pt x="18391" y="19800"/>
                    <a:pt x="19763" y="20700"/>
                    <a:pt x="211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3253316" y="279471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3027621" y="1320393"/>
              <a:ext cx="193946" cy="22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276" fill="norm" stroke="1" extrusionOk="0">
                  <a:moveTo>
                    <a:pt x="378" y="1845"/>
                  </a:moveTo>
                  <a:cubicBezTo>
                    <a:pt x="1075" y="1045"/>
                    <a:pt x="1771" y="245"/>
                    <a:pt x="2700" y="45"/>
                  </a:cubicBezTo>
                  <a:cubicBezTo>
                    <a:pt x="3629" y="-155"/>
                    <a:pt x="4791" y="245"/>
                    <a:pt x="5836" y="2545"/>
                  </a:cubicBezTo>
                  <a:cubicBezTo>
                    <a:pt x="6881" y="4845"/>
                    <a:pt x="7810" y="9045"/>
                    <a:pt x="7694" y="12245"/>
                  </a:cubicBezTo>
                  <a:cubicBezTo>
                    <a:pt x="7578" y="15445"/>
                    <a:pt x="6416" y="17645"/>
                    <a:pt x="4907" y="19145"/>
                  </a:cubicBezTo>
                  <a:cubicBezTo>
                    <a:pt x="3397" y="20645"/>
                    <a:pt x="1539" y="21445"/>
                    <a:pt x="610" y="21245"/>
                  </a:cubicBezTo>
                  <a:cubicBezTo>
                    <a:pt x="-319" y="21045"/>
                    <a:pt x="-319" y="19845"/>
                    <a:pt x="1539" y="17445"/>
                  </a:cubicBezTo>
                  <a:cubicBezTo>
                    <a:pt x="3397" y="15045"/>
                    <a:pt x="7113" y="11445"/>
                    <a:pt x="9436" y="9345"/>
                  </a:cubicBezTo>
                  <a:cubicBezTo>
                    <a:pt x="11758" y="7245"/>
                    <a:pt x="12687" y="6645"/>
                    <a:pt x="13616" y="5945"/>
                  </a:cubicBezTo>
                  <a:cubicBezTo>
                    <a:pt x="14546" y="5245"/>
                    <a:pt x="15475" y="4445"/>
                    <a:pt x="15475" y="4345"/>
                  </a:cubicBezTo>
                  <a:cubicBezTo>
                    <a:pt x="15475" y="4245"/>
                    <a:pt x="14546" y="4845"/>
                    <a:pt x="13616" y="6945"/>
                  </a:cubicBezTo>
                  <a:cubicBezTo>
                    <a:pt x="12687" y="9045"/>
                    <a:pt x="11758" y="12645"/>
                    <a:pt x="11758" y="14945"/>
                  </a:cubicBezTo>
                  <a:cubicBezTo>
                    <a:pt x="11758" y="17245"/>
                    <a:pt x="12687" y="18245"/>
                    <a:pt x="14429" y="18445"/>
                  </a:cubicBezTo>
                  <a:cubicBezTo>
                    <a:pt x="16171" y="18645"/>
                    <a:pt x="18726" y="18045"/>
                    <a:pt x="21281" y="17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3386666" y="1301821"/>
              <a:ext cx="181366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5" h="21600" fill="norm" stroke="1" extrusionOk="0">
                  <a:moveTo>
                    <a:pt x="0" y="0"/>
                  </a:moveTo>
                  <a:cubicBezTo>
                    <a:pt x="5339" y="2323"/>
                    <a:pt x="10679" y="4645"/>
                    <a:pt x="13955" y="6039"/>
                  </a:cubicBezTo>
                  <a:cubicBezTo>
                    <a:pt x="17231" y="7432"/>
                    <a:pt x="18445" y="7897"/>
                    <a:pt x="19537" y="8710"/>
                  </a:cubicBezTo>
                  <a:cubicBezTo>
                    <a:pt x="20629" y="9523"/>
                    <a:pt x="21600" y="10684"/>
                    <a:pt x="19780" y="12890"/>
                  </a:cubicBezTo>
                  <a:cubicBezTo>
                    <a:pt x="17960" y="15097"/>
                    <a:pt x="13348" y="18348"/>
                    <a:pt x="87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3500966" y="1479621"/>
              <a:ext cx="1905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60" y="5280"/>
                    <a:pt x="9120" y="10560"/>
                    <a:pt x="5520" y="14160"/>
                  </a:cubicBezTo>
                  <a:cubicBezTo>
                    <a:pt x="1920" y="17760"/>
                    <a:pt x="960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3805766" y="1212921"/>
              <a:ext cx="145105" cy="353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96" fill="norm" stroke="1" extrusionOk="0">
                  <a:moveTo>
                    <a:pt x="8452" y="0"/>
                  </a:moveTo>
                  <a:cubicBezTo>
                    <a:pt x="7826" y="3343"/>
                    <a:pt x="7200" y="6686"/>
                    <a:pt x="6574" y="9450"/>
                  </a:cubicBezTo>
                  <a:cubicBezTo>
                    <a:pt x="5948" y="12214"/>
                    <a:pt x="5322" y="14400"/>
                    <a:pt x="4696" y="16136"/>
                  </a:cubicBezTo>
                  <a:cubicBezTo>
                    <a:pt x="4070" y="17871"/>
                    <a:pt x="3443" y="19157"/>
                    <a:pt x="3287" y="19479"/>
                  </a:cubicBezTo>
                  <a:cubicBezTo>
                    <a:pt x="3130" y="19800"/>
                    <a:pt x="3443" y="19157"/>
                    <a:pt x="4696" y="17936"/>
                  </a:cubicBezTo>
                  <a:cubicBezTo>
                    <a:pt x="5948" y="16714"/>
                    <a:pt x="8139" y="14914"/>
                    <a:pt x="9861" y="13693"/>
                  </a:cubicBezTo>
                  <a:cubicBezTo>
                    <a:pt x="11583" y="12471"/>
                    <a:pt x="12835" y="11829"/>
                    <a:pt x="14243" y="11571"/>
                  </a:cubicBezTo>
                  <a:cubicBezTo>
                    <a:pt x="15652" y="11314"/>
                    <a:pt x="17217" y="11443"/>
                    <a:pt x="18626" y="12471"/>
                  </a:cubicBezTo>
                  <a:cubicBezTo>
                    <a:pt x="20035" y="13500"/>
                    <a:pt x="21287" y="15429"/>
                    <a:pt x="21443" y="16971"/>
                  </a:cubicBezTo>
                  <a:cubicBezTo>
                    <a:pt x="21600" y="18514"/>
                    <a:pt x="20661" y="19671"/>
                    <a:pt x="18157" y="20443"/>
                  </a:cubicBezTo>
                  <a:cubicBezTo>
                    <a:pt x="15652" y="21214"/>
                    <a:pt x="11583" y="21600"/>
                    <a:pt x="8296" y="21471"/>
                  </a:cubicBezTo>
                  <a:cubicBezTo>
                    <a:pt x="5009" y="21343"/>
                    <a:pt x="2504" y="20700"/>
                    <a:pt x="0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2236400" y="-1"/>
              <a:ext cx="162969" cy="221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0550" fill="norm" stroke="1" extrusionOk="0">
                  <a:moveTo>
                    <a:pt x="15507" y="2952"/>
                  </a:moveTo>
                  <a:cubicBezTo>
                    <a:pt x="14427" y="1970"/>
                    <a:pt x="13347" y="989"/>
                    <a:pt x="12132" y="399"/>
                  </a:cubicBezTo>
                  <a:cubicBezTo>
                    <a:pt x="10917" y="-190"/>
                    <a:pt x="9567" y="-386"/>
                    <a:pt x="7542" y="1676"/>
                  </a:cubicBezTo>
                  <a:cubicBezTo>
                    <a:pt x="5517" y="3738"/>
                    <a:pt x="2817" y="8058"/>
                    <a:pt x="1332" y="11298"/>
                  </a:cubicBezTo>
                  <a:cubicBezTo>
                    <a:pt x="-153" y="14538"/>
                    <a:pt x="-423" y="16698"/>
                    <a:pt x="657" y="18367"/>
                  </a:cubicBezTo>
                  <a:cubicBezTo>
                    <a:pt x="1737" y="20036"/>
                    <a:pt x="4167" y="21214"/>
                    <a:pt x="7812" y="20134"/>
                  </a:cubicBezTo>
                  <a:cubicBezTo>
                    <a:pt x="11457" y="19054"/>
                    <a:pt x="16317" y="15716"/>
                    <a:pt x="18747" y="13163"/>
                  </a:cubicBezTo>
                  <a:cubicBezTo>
                    <a:pt x="21177" y="10610"/>
                    <a:pt x="21177" y="8843"/>
                    <a:pt x="20097" y="7469"/>
                  </a:cubicBezTo>
                  <a:cubicBezTo>
                    <a:pt x="19017" y="6094"/>
                    <a:pt x="16857" y="5112"/>
                    <a:pt x="14967" y="4719"/>
                  </a:cubicBezTo>
                  <a:cubicBezTo>
                    <a:pt x="13077" y="4327"/>
                    <a:pt x="11457" y="4523"/>
                    <a:pt x="9837" y="4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2281430" y="1300133"/>
              <a:ext cx="134987" cy="245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7" h="20879" fill="norm" stroke="1" extrusionOk="0">
                  <a:moveTo>
                    <a:pt x="16250" y="5544"/>
                  </a:moveTo>
                  <a:cubicBezTo>
                    <a:pt x="16250" y="4644"/>
                    <a:pt x="16250" y="3744"/>
                    <a:pt x="16091" y="2664"/>
                  </a:cubicBezTo>
                  <a:cubicBezTo>
                    <a:pt x="15933" y="1584"/>
                    <a:pt x="15615" y="324"/>
                    <a:pt x="14503" y="54"/>
                  </a:cubicBezTo>
                  <a:cubicBezTo>
                    <a:pt x="13391" y="-216"/>
                    <a:pt x="11486" y="504"/>
                    <a:pt x="8944" y="2934"/>
                  </a:cubicBezTo>
                  <a:cubicBezTo>
                    <a:pt x="6403" y="5364"/>
                    <a:pt x="3227" y="9504"/>
                    <a:pt x="1480" y="12564"/>
                  </a:cubicBezTo>
                  <a:cubicBezTo>
                    <a:pt x="-267" y="15624"/>
                    <a:pt x="-585" y="17604"/>
                    <a:pt x="1162" y="19044"/>
                  </a:cubicBezTo>
                  <a:cubicBezTo>
                    <a:pt x="2909" y="20484"/>
                    <a:pt x="6721" y="21384"/>
                    <a:pt x="10533" y="20574"/>
                  </a:cubicBezTo>
                  <a:cubicBezTo>
                    <a:pt x="14344" y="19764"/>
                    <a:pt x="18156" y="17244"/>
                    <a:pt x="19586" y="14814"/>
                  </a:cubicBezTo>
                  <a:cubicBezTo>
                    <a:pt x="21015" y="12384"/>
                    <a:pt x="20062" y="10044"/>
                    <a:pt x="17680" y="8694"/>
                  </a:cubicBezTo>
                  <a:cubicBezTo>
                    <a:pt x="15297" y="7344"/>
                    <a:pt x="11486" y="6984"/>
                    <a:pt x="7674" y="6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3532716" y="604875"/>
              <a:ext cx="222251" cy="235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2727"/>
                  </a:moveTo>
                  <a:cubicBezTo>
                    <a:pt x="0" y="1772"/>
                    <a:pt x="0" y="816"/>
                    <a:pt x="617" y="338"/>
                  </a:cubicBezTo>
                  <a:cubicBezTo>
                    <a:pt x="1234" y="-140"/>
                    <a:pt x="2469" y="-140"/>
                    <a:pt x="4011" y="529"/>
                  </a:cubicBezTo>
                  <a:cubicBezTo>
                    <a:pt x="5554" y="1198"/>
                    <a:pt x="7406" y="2536"/>
                    <a:pt x="8023" y="5690"/>
                  </a:cubicBezTo>
                  <a:cubicBezTo>
                    <a:pt x="8640" y="8844"/>
                    <a:pt x="8023" y="13814"/>
                    <a:pt x="7303" y="16681"/>
                  </a:cubicBezTo>
                  <a:cubicBezTo>
                    <a:pt x="6583" y="19548"/>
                    <a:pt x="5760" y="20313"/>
                    <a:pt x="4731" y="20791"/>
                  </a:cubicBezTo>
                  <a:cubicBezTo>
                    <a:pt x="3703" y="21269"/>
                    <a:pt x="2469" y="21460"/>
                    <a:pt x="1749" y="20982"/>
                  </a:cubicBezTo>
                  <a:cubicBezTo>
                    <a:pt x="1029" y="20504"/>
                    <a:pt x="823" y="19357"/>
                    <a:pt x="2057" y="17064"/>
                  </a:cubicBezTo>
                  <a:cubicBezTo>
                    <a:pt x="3291" y="14770"/>
                    <a:pt x="5966" y="11329"/>
                    <a:pt x="7714" y="9322"/>
                  </a:cubicBezTo>
                  <a:cubicBezTo>
                    <a:pt x="9463" y="7315"/>
                    <a:pt x="10286" y="6741"/>
                    <a:pt x="11829" y="5690"/>
                  </a:cubicBezTo>
                  <a:cubicBezTo>
                    <a:pt x="13371" y="4639"/>
                    <a:pt x="15634" y="3110"/>
                    <a:pt x="16251" y="2632"/>
                  </a:cubicBezTo>
                  <a:cubicBezTo>
                    <a:pt x="16869" y="2154"/>
                    <a:pt x="15840" y="2727"/>
                    <a:pt x="14503" y="4734"/>
                  </a:cubicBezTo>
                  <a:cubicBezTo>
                    <a:pt x="13166" y="6741"/>
                    <a:pt x="11520" y="10182"/>
                    <a:pt x="10697" y="12572"/>
                  </a:cubicBezTo>
                  <a:cubicBezTo>
                    <a:pt x="9874" y="14961"/>
                    <a:pt x="9874" y="16299"/>
                    <a:pt x="10491" y="17159"/>
                  </a:cubicBezTo>
                  <a:cubicBezTo>
                    <a:pt x="11109" y="18019"/>
                    <a:pt x="12343" y="18402"/>
                    <a:pt x="14297" y="17828"/>
                  </a:cubicBezTo>
                  <a:cubicBezTo>
                    <a:pt x="16251" y="17255"/>
                    <a:pt x="18926" y="15725"/>
                    <a:pt x="21600" y="14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3804637" y="558871"/>
              <a:ext cx="20433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21496" y="0"/>
                  </a:moveTo>
                  <a:cubicBezTo>
                    <a:pt x="16374" y="4235"/>
                    <a:pt x="11253" y="8471"/>
                    <a:pt x="8135" y="10800"/>
                  </a:cubicBezTo>
                  <a:cubicBezTo>
                    <a:pt x="5018" y="13129"/>
                    <a:pt x="3904" y="13553"/>
                    <a:pt x="2680" y="14294"/>
                  </a:cubicBezTo>
                  <a:cubicBezTo>
                    <a:pt x="1455" y="15035"/>
                    <a:pt x="119" y="16094"/>
                    <a:pt x="7" y="16941"/>
                  </a:cubicBezTo>
                  <a:cubicBezTo>
                    <a:pt x="-104" y="17788"/>
                    <a:pt x="1009" y="18424"/>
                    <a:pt x="4461" y="19165"/>
                  </a:cubicBezTo>
                  <a:cubicBezTo>
                    <a:pt x="7912" y="19906"/>
                    <a:pt x="13702" y="20753"/>
                    <a:pt x="194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4072466" y="495371"/>
              <a:ext cx="143934" cy="25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9529" y="0"/>
                  </a:moveTo>
                  <a:cubicBezTo>
                    <a:pt x="9212" y="4901"/>
                    <a:pt x="8894" y="9802"/>
                    <a:pt x="8418" y="12978"/>
                  </a:cubicBezTo>
                  <a:cubicBezTo>
                    <a:pt x="7941" y="16155"/>
                    <a:pt x="7306" y="17607"/>
                    <a:pt x="6829" y="18787"/>
                  </a:cubicBezTo>
                  <a:cubicBezTo>
                    <a:pt x="6353" y="19966"/>
                    <a:pt x="6035" y="20874"/>
                    <a:pt x="5876" y="20874"/>
                  </a:cubicBezTo>
                  <a:cubicBezTo>
                    <a:pt x="5718" y="20874"/>
                    <a:pt x="5718" y="19966"/>
                    <a:pt x="6988" y="18242"/>
                  </a:cubicBezTo>
                  <a:cubicBezTo>
                    <a:pt x="8259" y="16518"/>
                    <a:pt x="10800" y="13976"/>
                    <a:pt x="12865" y="12706"/>
                  </a:cubicBezTo>
                  <a:cubicBezTo>
                    <a:pt x="14929" y="11435"/>
                    <a:pt x="16518" y="11435"/>
                    <a:pt x="17788" y="11798"/>
                  </a:cubicBezTo>
                  <a:cubicBezTo>
                    <a:pt x="19059" y="12161"/>
                    <a:pt x="20012" y="12887"/>
                    <a:pt x="20647" y="13795"/>
                  </a:cubicBezTo>
                  <a:cubicBezTo>
                    <a:pt x="21282" y="14703"/>
                    <a:pt x="21600" y="15792"/>
                    <a:pt x="21600" y="16790"/>
                  </a:cubicBezTo>
                  <a:cubicBezTo>
                    <a:pt x="21600" y="17788"/>
                    <a:pt x="21282" y="18696"/>
                    <a:pt x="18424" y="19603"/>
                  </a:cubicBezTo>
                  <a:cubicBezTo>
                    <a:pt x="15565" y="20511"/>
                    <a:pt x="10165" y="21418"/>
                    <a:pt x="6671" y="21509"/>
                  </a:cubicBezTo>
                  <a:cubicBezTo>
                    <a:pt x="3176" y="21600"/>
                    <a:pt x="1588" y="20874"/>
                    <a:pt x="0" y="2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3149271" y="609671"/>
              <a:ext cx="173896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21380" y="0"/>
                  </a:moveTo>
                  <a:cubicBezTo>
                    <a:pt x="21380" y="1333"/>
                    <a:pt x="21380" y="2667"/>
                    <a:pt x="18647" y="5067"/>
                  </a:cubicBezTo>
                  <a:cubicBezTo>
                    <a:pt x="15915" y="7467"/>
                    <a:pt x="10450" y="10933"/>
                    <a:pt x="7197" y="13067"/>
                  </a:cubicBezTo>
                  <a:cubicBezTo>
                    <a:pt x="3944" y="15200"/>
                    <a:pt x="2903" y="16000"/>
                    <a:pt x="1862" y="16800"/>
                  </a:cubicBezTo>
                  <a:cubicBezTo>
                    <a:pt x="821" y="17600"/>
                    <a:pt x="-220" y="18400"/>
                    <a:pt x="40" y="18933"/>
                  </a:cubicBezTo>
                  <a:cubicBezTo>
                    <a:pt x="300" y="19467"/>
                    <a:pt x="1862" y="19733"/>
                    <a:pt x="5505" y="20133"/>
                  </a:cubicBezTo>
                  <a:cubicBezTo>
                    <a:pt x="9149" y="20533"/>
                    <a:pt x="14874" y="21067"/>
                    <a:pt x="205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2926002" y="692269"/>
              <a:ext cx="187615" cy="95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120" fill="norm" stroke="1" extrusionOk="0">
                  <a:moveTo>
                    <a:pt x="14793" y="5624"/>
                  </a:moveTo>
                  <a:cubicBezTo>
                    <a:pt x="14073" y="3277"/>
                    <a:pt x="13353" y="929"/>
                    <a:pt x="11553" y="224"/>
                  </a:cubicBezTo>
                  <a:cubicBezTo>
                    <a:pt x="9753" y="-480"/>
                    <a:pt x="6873" y="459"/>
                    <a:pt x="4593" y="3277"/>
                  </a:cubicBezTo>
                  <a:cubicBezTo>
                    <a:pt x="2313" y="6094"/>
                    <a:pt x="633" y="10790"/>
                    <a:pt x="153" y="14077"/>
                  </a:cubicBezTo>
                  <a:cubicBezTo>
                    <a:pt x="-327" y="17363"/>
                    <a:pt x="393" y="19242"/>
                    <a:pt x="1353" y="19946"/>
                  </a:cubicBezTo>
                  <a:cubicBezTo>
                    <a:pt x="2313" y="20650"/>
                    <a:pt x="3513" y="20181"/>
                    <a:pt x="4953" y="18537"/>
                  </a:cubicBezTo>
                  <a:cubicBezTo>
                    <a:pt x="6393" y="16894"/>
                    <a:pt x="8073" y="14077"/>
                    <a:pt x="9273" y="13607"/>
                  </a:cubicBezTo>
                  <a:cubicBezTo>
                    <a:pt x="10473" y="13137"/>
                    <a:pt x="11193" y="15016"/>
                    <a:pt x="13113" y="16659"/>
                  </a:cubicBezTo>
                  <a:cubicBezTo>
                    <a:pt x="15033" y="18303"/>
                    <a:pt x="18153" y="19711"/>
                    <a:pt x="21273" y="21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2094931" y="580487"/>
              <a:ext cx="237636" cy="226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215" fill="norm" stroke="1" extrusionOk="0">
                  <a:moveTo>
                    <a:pt x="14451" y="4516"/>
                  </a:moveTo>
                  <a:cubicBezTo>
                    <a:pt x="14451" y="2931"/>
                    <a:pt x="14451" y="1345"/>
                    <a:pt x="13883" y="553"/>
                  </a:cubicBezTo>
                  <a:cubicBezTo>
                    <a:pt x="13314" y="-240"/>
                    <a:pt x="12177" y="-240"/>
                    <a:pt x="10377" y="949"/>
                  </a:cubicBezTo>
                  <a:cubicBezTo>
                    <a:pt x="8577" y="2138"/>
                    <a:pt x="6114" y="4516"/>
                    <a:pt x="4125" y="7786"/>
                  </a:cubicBezTo>
                  <a:cubicBezTo>
                    <a:pt x="2135" y="11055"/>
                    <a:pt x="619" y="15217"/>
                    <a:pt x="146" y="17694"/>
                  </a:cubicBezTo>
                  <a:cubicBezTo>
                    <a:pt x="-328" y="20171"/>
                    <a:pt x="240" y="20964"/>
                    <a:pt x="3556" y="21162"/>
                  </a:cubicBezTo>
                  <a:cubicBezTo>
                    <a:pt x="6872" y="21360"/>
                    <a:pt x="12935" y="20964"/>
                    <a:pt x="16346" y="20666"/>
                  </a:cubicBezTo>
                  <a:cubicBezTo>
                    <a:pt x="19756" y="20369"/>
                    <a:pt x="20514" y="20171"/>
                    <a:pt x="21272" y="19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2396066" y="1339921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2037202" y="944998"/>
              <a:ext cx="79465" cy="140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64" fill="norm" stroke="1" extrusionOk="0">
                  <a:moveTo>
                    <a:pt x="21340" y="1154"/>
                  </a:moveTo>
                  <a:cubicBezTo>
                    <a:pt x="18498" y="509"/>
                    <a:pt x="15656" y="-136"/>
                    <a:pt x="13098" y="25"/>
                  </a:cubicBezTo>
                  <a:cubicBezTo>
                    <a:pt x="10540" y="186"/>
                    <a:pt x="8266" y="1154"/>
                    <a:pt x="5708" y="3249"/>
                  </a:cubicBezTo>
                  <a:cubicBezTo>
                    <a:pt x="3151" y="5345"/>
                    <a:pt x="308" y="8568"/>
                    <a:pt x="24" y="11792"/>
                  </a:cubicBezTo>
                  <a:cubicBezTo>
                    <a:pt x="-260" y="15016"/>
                    <a:pt x="2014" y="18240"/>
                    <a:pt x="5140" y="19852"/>
                  </a:cubicBezTo>
                  <a:cubicBezTo>
                    <a:pt x="8266" y="21464"/>
                    <a:pt x="12245" y="21464"/>
                    <a:pt x="16224" y="2146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2155824" y="965271"/>
              <a:ext cx="678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600" fill="norm" stroke="1" extrusionOk="0">
                  <a:moveTo>
                    <a:pt x="17346" y="0"/>
                  </a:moveTo>
                  <a:cubicBezTo>
                    <a:pt x="14073" y="360"/>
                    <a:pt x="10800" y="720"/>
                    <a:pt x="7855" y="3060"/>
                  </a:cubicBezTo>
                  <a:cubicBezTo>
                    <a:pt x="4909" y="5400"/>
                    <a:pt x="2291" y="9720"/>
                    <a:pt x="982" y="12780"/>
                  </a:cubicBezTo>
                  <a:cubicBezTo>
                    <a:pt x="-327" y="15840"/>
                    <a:pt x="-327" y="17640"/>
                    <a:pt x="982" y="19080"/>
                  </a:cubicBezTo>
                  <a:cubicBezTo>
                    <a:pt x="2291" y="20520"/>
                    <a:pt x="4909" y="21600"/>
                    <a:pt x="7855" y="21600"/>
                  </a:cubicBezTo>
                  <a:cubicBezTo>
                    <a:pt x="10800" y="21600"/>
                    <a:pt x="14073" y="20520"/>
                    <a:pt x="16691" y="18360"/>
                  </a:cubicBezTo>
                  <a:cubicBezTo>
                    <a:pt x="19309" y="16200"/>
                    <a:pt x="21273" y="12960"/>
                    <a:pt x="20946" y="10800"/>
                  </a:cubicBezTo>
                  <a:cubicBezTo>
                    <a:pt x="20618" y="8640"/>
                    <a:pt x="18000" y="7560"/>
                    <a:pt x="15382" y="64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2288116" y="956484"/>
              <a:ext cx="88901" cy="129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2491"/>
                  </a:moveTo>
                  <a:cubicBezTo>
                    <a:pt x="1029" y="5975"/>
                    <a:pt x="2057" y="9459"/>
                    <a:pt x="2571" y="12420"/>
                  </a:cubicBezTo>
                  <a:cubicBezTo>
                    <a:pt x="3086" y="15381"/>
                    <a:pt x="3086" y="17820"/>
                    <a:pt x="2829" y="17994"/>
                  </a:cubicBezTo>
                  <a:cubicBezTo>
                    <a:pt x="2571" y="18169"/>
                    <a:pt x="2057" y="16078"/>
                    <a:pt x="2571" y="13117"/>
                  </a:cubicBezTo>
                  <a:cubicBezTo>
                    <a:pt x="3086" y="10156"/>
                    <a:pt x="4629" y="6323"/>
                    <a:pt x="6943" y="3710"/>
                  </a:cubicBezTo>
                  <a:cubicBezTo>
                    <a:pt x="9257" y="1098"/>
                    <a:pt x="12343" y="-296"/>
                    <a:pt x="14400" y="52"/>
                  </a:cubicBezTo>
                  <a:cubicBezTo>
                    <a:pt x="16457" y="401"/>
                    <a:pt x="17486" y="2491"/>
                    <a:pt x="18514" y="6323"/>
                  </a:cubicBezTo>
                  <a:cubicBezTo>
                    <a:pt x="19543" y="10156"/>
                    <a:pt x="20571" y="15730"/>
                    <a:pt x="21600" y="213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2399972" y="945658"/>
              <a:ext cx="65945" cy="145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162" fill="norm" stroke="1" extrusionOk="0">
                  <a:moveTo>
                    <a:pt x="21029" y="1008"/>
                  </a:moveTo>
                  <a:cubicBezTo>
                    <a:pt x="17654" y="391"/>
                    <a:pt x="14279" y="-226"/>
                    <a:pt x="11579" y="83"/>
                  </a:cubicBezTo>
                  <a:cubicBezTo>
                    <a:pt x="8879" y="391"/>
                    <a:pt x="6854" y="1625"/>
                    <a:pt x="5841" y="3477"/>
                  </a:cubicBezTo>
                  <a:cubicBezTo>
                    <a:pt x="4829" y="5328"/>
                    <a:pt x="4829" y="7797"/>
                    <a:pt x="6179" y="9494"/>
                  </a:cubicBezTo>
                  <a:cubicBezTo>
                    <a:pt x="7529" y="11191"/>
                    <a:pt x="10229" y="12117"/>
                    <a:pt x="11916" y="13351"/>
                  </a:cubicBezTo>
                  <a:cubicBezTo>
                    <a:pt x="13604" y="14585"/>
                    <a:pt x="14279" y="16128"/>
                    <a:pt x="13604" y="17517"/>
                  </a:cubicBezTo>
                  <a:cubicBezTo>
                    <a:pt x="12929" y="18905"/>
                    <a:pt x="10904" y="20140"/>
                    <a:pt x="8204" y="20757"/>
                  </a:cubicBezTo>
                  <a:cubicBezTo>
                    <a:pt x="5504" y="21374"/>
                    <a:pt x="2129" y="21374"/>
                    <a:pt x="779" y="20140"/>
                  </a:cubicBezTo>
                  <a:cubicBezTo>
                    <a:pt x="-571" y="18905"/>
                    <a:pt x="104" y="16437"/>
                    <a:pt x="779" y="139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2516716" y="863671"/>
              <a:ext cx="38101" cy="243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0"/>
                  </a:moveTo>
                  <a:cubicBezTo>
                    <a:pt x="1200" y="5028"/>
                    <a:pt x="2400" y="10055"/>
                    <a:pt x="2400" y="13128"/>
                  </a:cubicBezTo>
                  <a:cubicBezTo>
                    <a:pt x="2400" y="16200"/>
                    <a:pt x="1200" y="17317"/>
                    <a:pt x="1200" y="18528"/>
                  </a:cubicBezTo>
                  <a:cubicBezTo>
                    <a:pt x="1200" y="19738"/>
                    <a:pt x="2400" y="21041"/>
                    <a:pt x="5400" y="21321"/>
                  </a:cubicBezTo>
                  <a:cubicBezTo>
                    <a:pt x="8400" y="21600"/>
                    <a:pt x="13200" y="20855"/>
                    <a:pt x="16200" y="19924"/>
                  </a:cubicBezTo>
                  <a:cubicBezTo>
                    <a:pt x="19200" y="18993"/>
                    <a:pt x="20400" y="17876"/>
                    <a:pt x="21600" y="167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2497666" y="990671"/>
              <a:ext cx="8255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2599771" y="977971"/>
              <a:ext cx="75696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16057" y="3086"/>
                  </a:moveTo>
                  <a:cubicBezTo>
                    <a:pt x="13657" y="1543"/>
                    <a:pt x="11257" y="0"/>
                    <a:pt x="8857" y="0"/>
                  </a:cubicBezTo>
                  <a:cubicBezTo>
                    <a:pt x="6457" y="0"/>
                    <a:pt x="4057" y="1543"/>
                    <a:pt x="2557" y="3857"/>
                  </a:cubicBezTo>
                  <a:cubicBezTo>
                    <a:pt x="1057" y="6171"/>
                    <a:pt x="457" y="9257"/>
                    <a:pt x="157" y="12086"/>
                  </a:cubicBezTo>
                  <a:cubicBezTo>
                    <a:pt x="-143" y="14914"/>
                    <a:pt x="-143" y="17486"/>
                    <a:pt x="1357" y="18257"/>
                  </a:cubicBezTo>
                  <a:cubicBezTo>
                    <a:pt x="2857" y="19029"/>
                    <a:pt x="5857" y="18000"/>
                    <a:pt x="7957" y="15943"/>
                  </a:cubicBezTo>
                  <a:cubicBezTo>
                    <a:pt x="10057" y="13886"/>
                    <a:pt x="11257" y="10800"/>
                    <a:pt x="12157" y="10543"/>
                  </a:cubicBezTo>
                  <a:cubicBezTo>
                    <a:pt x="13057" y="10286"/>
                    <a:pt x="13657" y="12857"/>
                    <a:pt x="15157" y="15171"/>
                  </a:cubicBezTo>
                  <a:cubicBezTo>
                    <a:pt x="16657" y="17486"/>
                    <a:pt x="19057" y="19543"/>
                    <a:pt x="2145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2694516" y="979693"/>
              <a:ext cx="59829" cy="87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182" fill="norm" stroke="1" extrusionOk="0">
                  <a:moveTo>
                    <a:pt x="0" y="7296"/>
                  </a:moveTo>
                  <a:cubicBezTo>
                    <a:pt x="745" y="9353"/>
                    <a:pt x="1490" y="11411"/>
                    <a:pt x="2234" y="11153"/>
                  </a:cubicBezTo>
                  <a:cubicBezTo>
                    <a:pt x="2979" y="10896"/>
                    <a:pt x="3724" y="8325"/>
                    <a:pt x="5586" y="5753"/>
                  </a:cubicBezTo>
                  <a:cubicBezTo>
                    <a:pt x="7448" y="3182"/>
                    <a:pt x="10428" y="611"/>
                    <a:pt x="13407" y="96"/>
                  </a:cubicBezTo>
                  <a:cubicBezTo>
                    <a:pt x="16386" y="-418"/>
                    <a:pt x="19366" y="1125"/>
                    <a:pt x="20483" y="4982"/>
                  </a:cubicBezTo>
                  <a:cubicBezTo>
                    <a:pt x="21600" y="8839"/>
                    <a:pt x="20855" y="15011"/>
                    <a:pt x="20110" y="211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2815166" y="857321"/>
              <a:ext cx="63501" cy="214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0"/>
                  </a:moveTo>
                  <a:cubicBezTo>
                    <a:pt x="1440" y="5294"/>
                    <a:pt x="2880" y="10588"/>
                    <a:pt x="3240" y="13765"/>
                  </a:cubicBezTo>
                  <a:cubicBezTo>
                    <a:pt x="3600" y="16941"/>
                    <a:pt x="2880" y="18000"/>
                    <a:pt x="2880" y="19059"/>
                  </a:cubicBezTo>
                  <a:cubicBezTo>
                    <a:pt x="2880" y="20118"/>
                    <a:pt x="3600" y="21176"/>
                    <a:pt x="5760" y="21388"/>
                  </a:cubicBezTo>
                  <a:cubicBezTo>
                    <a:pt x="7920" y="21600"/>
                    <a:pt x="11520" y="20965"/>
                    <a:pt x="14400" y="20329"/>
                  </a:cubicBezTo>
                  <a:cubicBezTo>
                    <a:pt x="17280" y="19694"/>
                    <a:pt x="19440" y="19059"/>
                    <a:pt x="21600" y="184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2808816" y="971621"/>
              <a:ext cx="69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3" name="Drawing"/>
          <p:cNvGrpSpPr/>
          <p:nvPr/>
        </p:nvGrpSpPr>
        <p:grpSpPr>
          <a:xfrm>
            <a:off x="7023100" y="1143000"/>
            <a:ext cx="5721350" cy="4502151"/>
            <a:chOff x="0" y="0"/>
            <a:chExt cx="5721350" cy="4502150"/>
          </a:xfrm>
        </p:grpSpPr>
        <p:sp>
          <p:nvSpPr>
            <p:cNvPr id="802" name="Line"/>
            <p:cNvSpPr/>
            <p:nvPr/>
          </p:nvSpPr>
          <p:spPr>
            <a:xfrm>
              <a:off x="603250" y="349250"/>
              <a:ext cx="114301" cy="3505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457"/>
                    <a:pt x="2400" y="913"/>
                    <a:pt x="3800" y="1343"/>
                  </a:cubicBezTo>
                  <a:cubicBezTo>
                    <a:pt x="5200" y="1774"/>
                    <a:pt x="6800" y="2178"/>
                    <a:pt x="8400" y="2615"/>
                  </a:cubicBezTo>
                  <a:cubicBezTo>
                    <a:pt x="10000" y="3052"/>
                    <a:pt x="11600" y="3522"/>
                    <a:pt x="12800" y="3998"/>
                  </a:cubicBezTo>
                  <a:cubicBezTo>
                    <a:pt x="14000" y="4474"/>
                    <a:pt x="14800" y="4957"/>
                    <a:pt x="15200" y="5459"/>
                  </a:cubicBezTo>
                  <a:cubicBezTo>
                    <a:pt x="15600" y="5961"/>
                    <a:pt x="15600" y="6483"/>
                    <a:pt x="16000" y="7004"/>
                  </a:cubicBezTo>
                  <a:cubicBezTo>
                    <a:pt x="16400" y="7526"/>
                    <a:pt x="17200" y="8048"/>
                    <a:pt x="17800" y="8524"/>
                  </a:cubicBezTo>
                  <a:cubicBezTo>
                    <a:pt x="18400" y="9000"/>
                    <a:pt x="18800" y="9430"/>
                    <a:pt x="19200" y="9880"/>
                  </a:cubicBezTo>
                  <a:cubicBezTo>
                    <a:pt x="19600" y="10330"/>
                    <a:pt x="20000" y="10800"/>
                    <a:pt x="20400" y="11263"/>
                  </a:cubicBezTo>
                  <a:cubicBezTo>
                    <a:pt x="20800" y="11726"/>
                    <a:pt x="21200" y="12183"/>
                    <a:pt x="21400" y="12652"/>
                  </a:cubicBezTo>
                  <a:cubicBezTo>
                    <a:pt x="21600" y="13122"/>
                    <a:pt x="21600" y="13604"/>
                    <a:pt x="21600" y="14087"/>
                  </a:cubicBezTo>
                  <a:cubicBezTo>
                    <a:pt x="21600" y="14570"/>
                    <a:pt x="21600" y="15052"/>
                    <a:pt x="21400" y="15574"/>
                  </a:cubicBezTo>
                  <a:cubicBezTo>
                    <a:pt x="21200" y="16096"/>
                    <a:pt x="20800" y="16657"/>
                    <a:pt x="20400" y="17185"/>
                  </a:cubicBezTo>
                  <a:cubicBezTo>
                    <a:pt x="20000" y="17713"/>
                    <a:pt x="19600" y="18209"/>
                    <a:pt x="19000" y="18704"/>
                  </a:cubicBezTo>
                  <a:cubicBezTo>
                    <a:pt x="18400" y="19200"/>
                    <a:pt x="17600" y="19696"/>
                    <a:pt x="16400" y="20100"/>
                  </a:cubicBezTo>
                  <a:cubicBezTo>
                    <a:pt x="15200" y="20504"/>
                    <a:pt x="13600" y="20817"/>
                    <a:pt x="12000" y="21046"/>
                  </a:cubicBezTo>
                  <a:cubicBezTo>
                    <a:pt x="10400" y="21274"/>
                    <a:pt x="8800" y="21417"/>
                    <a:pt x="7400" y="21496"/>
                  </a:cubicBezTo>
                  <a:cubicBezTo>
                    <a:pt x="6000" y="21574"/>
                    <a:pt x="4800" y="21587"/>
                    <a:pt x="3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0" y="3511550"/>
              <a:ext cx="55753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8" y="18514"/>
                    <a:pt x="295" y="15429"/>
                    <a:pt x="549" y="13886"/>
                  </a:cubicBezTo>
                  <a:cubicBezTo>
                    <a:pt x="804" y="12343"/>
                    <a:pt x="1164" y="12343"/>
                    <a:pt x="1521" y="12343"/>
                  </a:cubicBezTo>
                  <a:cubicBezTo>
                    <a:pt x="1878" y="12343"/>
                    <a:pt x="2231" y="12343"/>
                    <a:pt x="2546" y="12857"/>
                  </a:cubicBezTo>
                  <a:cubicBezTo>
                    <a:pt x="2862" y="13371"/>
                    <a:pt x="3141" y="14400"/>
                    <a:pt x="3436" y="14914"/>
                  </a:cubicBezTo>
                  <a:cubicBezTo>
                    <a:pt x="3731" y="15429"/>
                    <a:pt x="4043" y="15429"/>
                    <a:pt x="4375" y="15429"/>
                  </a:cubicBezTo>
                  <a:cubicBezTo>
                    <a:pt x="4707" y="15429"/>
                    <a:pt x="5060" y="15429"/>
                    <a:pt x="5421" y="15429"/>
                  </a:cubicBezTo>
                  <a:cubicBezTo>
                    <a:pt x="5781" y="15429"/>
                    <a:pt x="6150" y="15429"/>
                    <a:pt x="6470" y="14914"/>
                  </a:cubicBezTo>
                  <a:cubicBezTo>
                    <a:pt x="6790" y="14400"/>
                    <a:pt x="7061" y="13371"/>
                    <a:pt x="7335" y="12857"/>
                  </a:cubicBezTo>
                  <a:cubicBezTo>
                    <a:pt x="7610" y="12343"/>
                    <a:pt x="7889" y="12343"/>
                    <a:pt x="8180" y="12343"/>
                  </a:cubicBezTo>
                  <a:cubicBezTo>
                    <a:pt x="8471" y="12343"/>
                    <a:pt x="8774" y="12343"/>
                    <a:pt x="9062" y="12343"/>
                  </a:cubicBezTo>
                  <a:cubicBezTo>
                    <a:pt x="9349" y="12343"/>
                    <a:pt x="9619" y="12343"/>
                    <a:pt x="9914" y="11829"/>
                  </a:cubicBezTo>
                  <a:cubicBezTo>
                    <a:pt x="10210" y="11314"/>
                    <a:pt x="10529" y="10286"/>
                    <a:pt x="10829" y="9771"/>
                  </a:cubicBezTo>
                  <a:cubicBezTo>
                    <a:pt x="11128" y="9257"/>
                    <a:pt x="11407" y="9257"/>
                    <a:pt x="11706" y="9257"/>
                  </a:cubicBezTo>
                  <a:cubicBezTo>
                    <a:pt x="12005" y="9257"/>
                    <a:pt x="12325" y="9257"/>
                    <a:pt x="12621" y="9257"/>
                  </a:cubicBezTo>
                  <a:cubicBezTo>
                    <a:pt x="12916" y="9257"/>
                    <a:pt x="13186" y="9257"/>
                    <a:pt x="13465" y="8743"/>
                  </a:cubicBezTo>
                  <a:cubicBezTo>
                    <a:pt x="13744" y="8229"/>
                    <a:pt x="14031" y="7200"/>
                    <a:pt x="14310" y="6686"/>
                  </a:cubicBezTo>
                  <a:cubicBezTo>
                    <a:pt x="14589" y="6171"/>
                    <a:pt x="14859" y="6171"/>
                    <a:pt x="15126" y="5657"/>
                  </a:cubicBezTo>
                  <a:cubicBezTo>
                    <a:pt x="15392" y="5143"/>
                    <a:pt x="15655" y="4114"/>
                    <a:pt x="15962" y="3600"/>
                  </a:cubicBezTo>
                  <a:cubicBezTo>
                    <a:pt x="16270" y="3086"/>
                    <a:pt x="16622" y="3086"/>
                    <a:pt x="16954" y="2571"/>
                  </a:cubicBezTo>
                  <a:cubicBezTo>
                    <a:pt x="17287" y="2057"/>
                    <a:pt x="17598" y="1029"/>
                    <a:pt x="17910" y="514"/>
                  </a:cubicBezTo>
                  <a:cubicBezTo>
                    <a:pt x="18221" y="0"/>
                    <a:pt x="18533" y="0"/>
                    <a:pt x="18849" y="0"/>
                  </a:cubicBezTo>
                  <a:cubicBezTo>
                    <a:pt x="19164" y="0"/>
                    <a:pt x="19484" y="0"/>
                    <a:pt x="19792" y="514"/>
                  </a:cubicBezTo>
                  <a:cubicBezTo>
                    <a:pt x="20099" y="1029"/>
                    <a:pt x="20395" y="2057"/>
                    <a:pt x="20694" y="5657"/>
                  </a:cubicBezTo>
                  <a:cubicBezTo>
                    <a:pt x="20993" y="9257"/>
                    <a:pt x="21297" y="154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2292350" y="4185460"/>
              <a:ext cx="292101" cy="196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2" fill="norm" stroke="1" extrusionOk="0">
                  <a:moveTo>
                    <a:pt x="0" y="4006"/>
                  </a:moveTo>
                  <a:cubicBezTo>
                    <a:pt x="157" y="2869"/>
                    <a:pt x="313" y="1732"/>
                    <a:pt x="783" y="937"/>
                  </a:cubicBezTo>
                  <a:cubicBezTo>
                    <a:pt x="1252" y="141"/>
                    <a:pt x="2035" y="-314"/>
                    <a:pt x="3522" y="254"/>
                  </a:cubicBezTo>
                  <a:cubicBezTo>
                    <a:pt x="5009" y="823"/>
                    <a:pt x="7200" y="2414"/>
                    <a:pt x="7591" y="5598"/>
                  </a:cubicBezTo>
                  <a:cubicBezTo>
                    <a:pt x="7983" y="8781"/>
                    <a:pt x="6574" y="13555"/>
                    <a:pt x="5557" y="16284"/>
                  </a:cubicBezTo>
                  <a:cubicBezTo>
                    <a:pt x="4539" y="19012"/>
                    <a:pt x="3913" y="19694"/>
                    <a:pt x="3130" y="20263"/>
                  </a:cubicBezTo>
                  <a:cubicBezTo>
                    <a:pt x="2348" y="20831"/>
                    <a:pt x="1409" y="21286"/>
                    <a:pt x="1096" y="20945"/>
                  </a:cubicBezTo>
                  <a:cubicBezTo>
                    <a:pt x="783" y="20604"/>
                    <a:pt x="1096" y="19467"/>
                    <a:pt x="2974" y="17080"/>
                  </a:cubicBezTo>
                  <a:cubicBezTo>
                    <a:pt x="4852" y="14692"/>
                    <a:pt x="8296" y="11054"/>
                    <a:pt x="10487" y="8894"/>
                  </a:cubicBezTo>
                  <a:cubicBezTo>
                    <a:pt x="12678" y="6734"/>
                    <a:pt x="13617" y="6052"/>
                    <a:pt x="14478" y="5143"/>
                  </a:cubicBezTo>
                  <a:cubicBezTo>
                    <a:pt x="15339" y="4233"/>
                    <a:pt x="16122" y="3097"/>
                    <a:pt x="16200" y="3097"/>
                  </a:cubicBezTo>
                  <a:cubicBezTo>
                    <a:pt x="16278" y="3097"/>
                    <a:pt x="15652" y="4233"/>
                    <a:pt x="15026" y="6280"/>
                  </a:cubicBezTo>
                  <a:cubicBezTo>
                    <a:pt x="14400" y="8326"/>
                    <a:pt x="13774" y="11282"/>
                    <a:pt x="13539" y="13328"/>
                  </a:cubicBezTo>
                  <a:cubicBezTo>
                    <a:pt x="13304" y="15374"/>
                    <a:pt x="13461" y="16511"/>
                    <a:pt x="14322" y="17193"/>
                  </a:cubicBezTo>
                  <a:cubicBezTo>
                    <a:pt x="15183" y="17875"/>
                    <a:pt x="16748" y="18103"/>
                    <a:pt x="18078" y="18103"/>
                  </a:cubicBezTo>
                  <a:cubicBezTo>
                    <a:pt x="19409" y="18103"/>
                    <a:pt x="20504" y="17875"/>
                    <a:pt x="21600" y="17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2978150" y="4235875"/>
              <a:ext cx="982435" cy="266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66" fill="norm" stroke="1" extrusionOk="0">
                  <a:moveTo>
                    <a:pt x="0" y="14880"/>
                  </a:moveTo>
                  <a:cubicBezTo>
                    <a:pt x="1669" y="14195"/>
                    <a:pt x="3337" y="13509"/>
                    <a:pt x="5076" y="12909"/>
                  </a:cubicBezTo>
                  <a:cubicBezTo>
                    <a:pt x="6814" y="12309"/>
                    <a:pt x="8621" y="11795"/>
                    <a:pt x="10360" y="11366"/>
                  </a:cubicBezTo>
                  <a:cubicBezTo>
                    <a:pt x="12098" y="10937"/>
                    <a:pt x="13767" y="10595"/>
                    <a:pt x="15111" y="10166"/>
                  </a:cubicBezTo>
                  <a:cubicBezTo>
                    <a:pt x="16455" y="9737"/>
                    <a:pt x="17475" y="9223"/>
                    <a:pt x="18077" y="8623"/>
                  </a:cubicBezTo>
                  <a:cubicBezTo>
                    <a:pt x="18680" y="8023"/>
                    <a:pt x="18865" y="7337"/>
                    <a:pt x="18935" y="6566"/>
                  </a:cubicBezTo>
                  <a:cubicBezTo>
                    <a:pt x="19004" y="5795"/>
                    <a:pt x="18958" y="4937"/>
                    <a:pt x="18680" y="3909"/>
                  </a:cubicBezTo>
                  <a:cubicBezTo>
                    <a:pt x="18402" y="2880"/>
                    <a:pt x="17892" y="1680"/>
                    <a:pt x="17521" y="995"/>
                  </a:cubicBezTo>
                  <a:cubicBezTo>
                    <a:pt x="17150" y="309"/>
                    <a:pt x="16918" y="137"/>
                    <a:pt x="16664" y="52"/>
                  </a:cubicBezTo>
                  <a:cubicBezTo>
                    <a:pt x="16409" y="-34"/>
                    <a:pt x="16130" y="-34"/>
                    <a:pt x="16084" y="223"/>
                  </a:cubicBezTo>
                  <a:cubicBezTo>
                    <a:pt x="16038" y="480"/>
                    <a:pt x="16223" y="995"/>
                    <a:pt x="16988" y="2023"/>
                  </a:cubicBezTo>
                  <a:cubicBezTo>
                    <a:pt x="17753" y="3052"/>
                    <a:pt x="19097" y="4595"/>
                    <a:pt x="20001" y="5966"/>
                  </a:cubicBezTo>
                  <a:cubicBezTo>
                    <a:pt x="20905" y="7337"/>
                    <a:pt x="21368" y="8537"/>
                    <a:pt x="21484" y="10166"/>
                  </a:cubicBezTo>
                  <a:cubicBezTo>
                    <a:pt x="21600" y="11795"/>
                    <a:pt x="21368" y="13852"/>
                    <a:pt x="20951" y="15823"/>
                  </a:cubicBezTo>
                  <a:cubicBezTo>
                    <a:pt x="20534" y="17795"/>
                    <a:pt x="19931" y="19680"/>
                    <a:pt x="19329" y="2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2311763" y="3395133"/>
              <a:ext cx="43361" cy="24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9081" y="6950"/>
                  </a:moveTo>
                  <a:cubicBezTo>
                    <a:pt x="8053" y="6010"/>
                    <a:pt x="7024" y="5071"/>
                    <a:pt x="6510" y="5259"/>
                  </a:cubicBezTo>
                  <a:cubicBezTo>
                    <a:pt x="5995" y="5447"/>
                    <a:pt x="5995" y="6762"/>
                    <a:pt x="5995" y="8922"/>
                  </a:cubicBezTo>
                  <a:cubicBezTo>
                    <a:pt x="5995" y="11082"/>
                    <a:pt x="5995" y="14087"/>
                    <a:pt x="5481" y="16059"/>
                  </a:cubicBezTo>
                  <a:cubicBezTo>
                    <a:pt x="4967" y="18031"/>
                    <a:pt x="3938" y="18970"/>
                    <a:pt x="3424" y="18970"/>
                  </a:cubicBezTo>
                  <a:cubicBezTo>
                    <a:pt x="2910" y="18970"/>
                    <a:pt x="2910" y="18031"/>
                    <a:pt x="3424" y="15026"/>
                  </a:cubicBezTo>
                  <a:cubicBezTo>
                    <a:pt x="3938" y="12021"/>
                    <a:pt x="4967" y="6950"/>
                    <a:pt x="5481" y="3944"/>
                  </a:cubicBezTo>
                  <a:cubicBezTo>
                    <a:pt x="5995" y="939"/>
                    <a:pt x="5995" y="0"/>
                    <a:pt x="5995" y="0"/>
                  </a:cubicBezTo>
                  <a:cubicBezTo>
                    <a:pt x="5995" y="0"/>
                    <a:pt x="5995" y="939"/>
                    <a:pt x="4967" y="3381"/>
                  </a:cubicBezTo>
                  <a:cubicBezTo>
                    <a:pt x="3938" y="5823"/>
                    <a:pt x="1881" y="9767"/>
                    <a:pt x="853" y="12490"/>
                  </a:cubicBezTo>
                  <a:cubicBezTo>
                    <a:pt x="-176" y="15214"/>
                    <a:pt x="-176" y="16717"/>
                    <a:pt x="338" y="16998"/>
                  </a:cubicBezTo>
                  <a:cubicBezTo>
                    <a:pt x="853" y="17280"/>
                    <a:pt x="1881" y="16341"/>
                    <a:pt x="3424" y="14932"/>
                  </a:cubicBezTo>
                  <a:cubicBezTo>
                    <a:pt x="4967" y="13523"/>
                    <a:pt x="7024" y="11645"/>
                    <a:pt x="10110" y="9861"/>
                  </a:cubicBezTo>
                  <a:cubicBezTo>
                    <a:pt x="13195" y="8077"/>
                    <a:pt x="17310" y="6386"/>
                    <a:pt x="19367" y="6104"/>
                  </a:cubicBezTo>
                  <a:cubicBezTo>
                    <a:pt x="21424" y="5823"/>
                    <a:pt x="21424" y="6950"/>
                    <a:pt x="20395" y="9016"/>
                  </a:cubicBezTo>
                  <a:cubicBezTo>
                    <a:pt x="19367" y="11082"/>
                    <a:pt x="17310" y="14087"/>
                    <a:pt x="16281" y="16341"/>
                  </a:cubicBezTo>
                  <a:cubicBezTo>
                    <a:pt x="15253" y="18595"/>
                    <a:pt x="15253" y="20097"/>
                    <a:pt x="152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2291838" y="3753660"/>
              <a:ext cx="197362" cy="133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0891" fill="norm" stroke="1" extrusionOk="0">
                  <a:moveTo>
                    <a:pt x="11775" y="10838"/>
                  </a:moveTo>
                  <a:cubicBezTo>
                    <a:pt x="11775" y="9177"/>
                    <a:pt x="11775" y="7515"/>
                    <a:pt x="11890" y="5854"/>
                  </a:cubicBezTo>
                  <a:cubicBezTo>
                    <a:pt x="12005" y="4192"/>
                    <a:pt x="12235" y="2531"/>
                    <a:pt x="11775" y="1368"/>
                  </a:cubicBezTo>
                  <a:cubicBezTo>
                    <a:pt x="11315" y="205"/>
                    <a:pt x="10166" y="-460"/>
                    <a:pt x="8213" y="371"/>
                  </a:cubicBezTo>
                  <a:cubicBezTo>
                    <a:pt x="6260" y="1202"/>
                    <a:pt x="3503" y="3528"/>
                    <a:pt x="1894" y="6685"/>
                  </a:cubicBezTo>
                  <a:cubicBezTo>
                    <a:pt x="286" y="9842"/>
                    <a:pt x="-174" y="13829"/>
                    <a:pt x="56" y="16488"/>
                  </a:cubicBezTo>
                  <a:cubicBezTo>
                    <a:pt x="286" y="19146"/>
                    <a:pt x="1205" y="20475"/>
                    <a:pt x="2239" y="20808"/>
                  </a:cubicBezTo>
                  <a:cubicBezTo>
                    <a:pt x="3273" y="21140"/>
                    <a:pt x="4422" y="20475"/>
                    <a:pt x="5800" y="18814"/>
                  </a:cubicBezTo>
                  <a:cubicBezTo>
                    <a:pt x="7179" y="17152"/>
                    <a:pt x="8788" y="14494"/>
                    <a:pt x="10052" y="12666"/>
                  </a:cubicBezTo>
                  <a:cubicBezTo>
                    <a:pt x="11315" y="10838"/>
                    <a:pt x="12235" y="9842"/>
                    <a:pt x="13154" y="9842"/>
                  </a:cubicBezTo>
                  <a:cubicBezTo>
                    <a:pt x="14073" y="9842"/>
                    <a:pt x="14992" y="10838"/>
                    <a:pt x="16371" y="12334"/>
                  </a:cubicBezTo>
                  <a:cubicBezTo>
                    <a:pt x="17749" y="13829"/>
                    <a:pt x="19588" y="15823"/>
                    <a:pt x="21426" y="17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4051941" y="3362189"/>
              <a:ext cx="43810" cy="206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074" fill="norm" stroke="1" extrusionOk="0">
                  <a:moveTo>
                    <a:pt x="12031" y="4226"/>
                  </a:moveTo>
                  <a:cubicBezTo>
                    <a:pt x="9974" y="8978"/>
                    <a:pt x="7917" y="13730"/>
                    <a:pt x="5859" y="16646"/>
                  </a:cubicBezTo>
                  <a:cubicBezTo>
                    <a:pt x="3802" y="19562"/>
                    <a:pt x="1745" y="20642"/>
                    <a:pt x="717" y="20318"/>
                  </a:cubicBezTo>
                  <a:cubicBezTo>
                    <a:pt x="-312" y="19994"/>
                    <a:pt x="-312" y="18266"/>
                    <a:pt x="1231" y="15674"/>
                  </a:cubicBezTo>
                  <a:cubicBezTo>
                    <a:pt x="2774" y="13082"/>
                    <a:pt x="5859" y="9626"/>
                    <a:pt x="7917" y="6602"/>
                  </a:cubicBezTo>
                  <a:cubicBezTo>
                    <a:pt x="9974" y="3578"/>
                    <a:pt x="11002" y="986"/>
                    <a:pt x="11517" y="230"/>
                  </a:cubicBezTo>
                  <a:cubicBezTo>
                    <a:pt x="12031" y="-526"/>
                    <a:pt x="12031" y="554"/>
                    <a:pt x="12031" y="3902"/>
                  </a:cubicBezTo>
                  <a:cubicBezTo>
                    <a:pt x="12031" y="7250"/>
                    <a:pt x="12031" y="12866"/>
                    <a:pt x="13574" y="16106"/>
                  </a:cubicBezTo>
                  <a:cubicBezTo>
                    <a:pt x="15117" y="19346"/>
                    <a:pt x="18202" y="20210"/>
                    <a:pt x="21288" y="21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4127499" y="3714750"/>
              <a:ext cx="132674" cy="215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320" fill="norm" stroke="1" extrusionOk="0">
                  <a:moveTo>
                    <a:pt x="4114" y="0"/>
                  </a:moveTo>
                  <a:cubicBezTo>
                    <a:pt x="3771" y="5033"/>
                    <a:pt x="3429" y="10066"/>
                    <a:pt x="3257" y="12583"/>
                  </a:cubicBezTo>
                  <a:cubicBezTo>
                    <a:pt x="3086" y="15099"/>
                    <a:pt x="3086" y="15099"/>
                    <a:pt x="4457" y="14470"/>
                  </a:cubicBezTo>
                  <a:cubicBezTo>
                    <a:pt x="5829" y="13841"/>
                    <a:pt x="8571" y="12583"/>
                    <a:pt x="11486" y="11953"/>
                  </a:cubicBezTo>
                  <a:cubicBezTo>
                    <a:pt x="14400" y="11324"/>
                    <a:pt x="17486" y="11324"/>
                    <a:pt x="19200" y="11849"/>
                  </a:cubicBezTo>
                  <a:cubicBezTo>
                    <a:pt x="20914" y="12373"/>
                    <a:pt x="21257" y="13421"/>
                    <a:pt x="21429" y="14470"/>
                  </a:cubicBezTo>
                  <a:cubicBezTo>
                    <a:pt x="21600" y="15518"/>
                    <a:pt x="21600" y="16567"/>
                    <a:pt x="18857" y="17825"/>
                  </a:cubicBezTo>
                  <a:cubicBezTo>
                    <a:pt x="16114" y="19083"/>
                    <a:pt x="10629" y="20551"/>
                    <a:pt x="7029" y="21076"/>
                  </a:cubicBezTo>
                  <a:cubicBezTo>
                    <a:pt x="3429" y="21600"/>
                    <a:pt x="1714" y="21181"/>
                    <a:pt x="0" y="20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4121655" y="3848100"/>
              <a:ext cx="31246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3976" y="0"/>
                  </a:moveTo>
                  <a:cubicBezTo>
                    <a:pt x="2536" y="4629"/>
                    <a:pt x="1096" y="9257"/>
                    <a:pt x="376" y="12857"/>
                  </a:cubicBezTo>
                  <a:cubicBezTo>
                    <a:pt x="-344" y="16457"/>
                    <a:pt x="-344" y="19029"/>
                    <a:pt x="3256" y="20314"/>
                  </a:cubicBezTo>
                  <a:cubicBezTo>
                    <a:pt x="6856" y="21600"/>
                    <a:pt x="14056" y="21600"/>
                    <a:pt x="212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80115" y="2901950"/>
              <a:ext cx="440636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2587" y="0"/>
                  </a:moveTo>
                  <a:cubicBezTo>
                    <a:pt x="1764" y="2743"/>
                    <a:pt x="942" y="5486"/>
                    <a:pt x="479" y="7886"/>
                  </a:cubicBezTo>
                  <a:cubicBezTo>
                    <a:pt x="16" y="10286"/>
                    <a:pt x="-87" y="12343"/>
                    <a:pt x="67" y="14057"/>
                  </a:cubicBezTo>
                  <a:cubicBezTo>
                    <a:pt x="222" y="15771"/>
                    <a:pt x="633" y="17143"/>
                    <a:pt x="2279" y="18514"/>
                  </a:cubicBezTo>
                  <a:cubicBezTo>
                    <a:pt x="3924" y="19886"/>
                    <a:pt x="6804" y="21257"/>
                    <a:pt x="9684" y="21086"/>
                  </a:cubicBezTo>
                  <a:cubicBezTo>
                    <a:pt x="12564" y="20914"/>
                    <a:pt x="15444" y="19200"/>
                    <a:pt x="17193" y="18343"/>
                  </a:cubicBezTo>
                  <a:cubicBezTo>
                    <a:pt x="18942" y="17486"/>
                    <a:pt x="19559" y="17486"/>
                    <a:pt x="20124" y="17486"/>
                  </a:cubicBezTo>
                  <a:cubicBezTo>
                    <a:pt x="20690" y="17486"/>
                    <a:pt x="21204" y="17486"/>
                    <a:pt x="21359" y="18171"/>
                  </a:cubicBezTo>
                  <a:cubicBezTo>
                    <a:pt x="21513" y="18857"/>
                    <a:pt x="21307" y="20229"/>
                    <a:pt x="2110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330200" y="2921000"/>
              <a:ext cx="635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7280" y="17280"/>
                    <a:pt x="12960" y="12960"/>
                    <a:pt x="9360" y="9360"/>
                  </a:cubicBezTo>
                  <a:cubicBezTo>
                    <a:pt x="5760" y="5760"/>
                    <a:pt x="2880" y="288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146050" y="2774950"/>
              <a:ext cx="317501" cy="80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5" fill="norm" stroke="1" extrusionOk="0">
                  <a:moveTo>
                    <a:pt x="1728" y="0"/>
                  </a:moveTo>
                  <a:cubicBezTo>
                    <a:pt x="864" y="0"/>
                    <a:pt x="0" y="0"/>
                    <a:pt x="0" y="1662"/>
                  </a:cubicBezTo>
                  <a:cubicBezTo>
                    <a:pt x="0" y="3323"/>
                    <a:pt x="864" y="6646"/>
                    <a:pt x="3384" y="10246"/>
                  </a:cubicBezTo>
                  <a:cubicBezTo>
                    <a:pt x="5904" y="13846"/>
                    <a:pt x="10080" y="17723"/>
                    <a:pt x="12888" y="19662"/>
                  </a:cubicBezTo>
                  <a:cubicBezTo>
                    <a:pt x="15696" y="21600"/>
                    <a:pt x="17136" y="21600"/>
                    <a:pt x="18360" y="19662"/>
                  </a:cubicBezTo>
                  <a:cubicBezTo>
                    <a:pt x="19584" y="17723"/>
                    <a:pt x="20592" y="13846"/>
                    <a:pt x="21600" y="99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270660" y="2571750"/>
              <a:ext cx="119955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600" fill="norm" stroke="1" extrusionOk="0">
                  <a:moveTo>
                    <a:pt x="3773" y="21600"/>
                  </a:moveTo>
                  <a:cubicBezTo>
                    <a:pt x="2283" y="20880"/>
                    <a:pt x="793" y="20160"/>
                    <a:pt x="235" y="19200"/>
                  </a:cubicBezTo>
                  <a:cubicBezTo>
                    <a:pt x="-324" y="18240"/>
                    <a:pt x="48" y="17040"/>
                    <a:pt x="2097" y="15960"/>
                  </a:cubicBezTo>
                  <a:cubicBezTo>
                    <a:pt x="4145" y="14880"/>
                    <a:pt x="7869" y="13920"/>
                    <a:pt x="10662" y="13560"/>
                  </a:cubicBezTo>
                  <a:cubicBezTo>
                    <a:pt x="13455" y="13200"/>
                    <a:pt x="15317" y="13440"/>
                    <a:pt x="16993" y="14040"/>
                  </a:cubicBezTo>
                  <a:cubicBezTo>
                    <a:pt x="18669" y="14640"/>
                    <a:pt x="20159" y="15600"/>
                    <a:pt x="20159" y="16440"/>
                  </a:cubicBezTo>
                  <a:cubicBezTo>
                    <a:pt x="20159" y="17280"/>
                    <a:pt x="18669" y="18000"/>
                    <a:pt x="16062" y="17760"/>
                  </a:cubicBezTo>
                  <a:cubicBezTo>
                    <a:pt x="13455" y="17520"/>
                    <a:pt x="9731" y="16320"/>
                    <a:pt x="6938" y="15120"/>
                  </a:cubicBezTo>
                  <a:cubicBezTo>
                    <a:pt x="4145" y="13920"/>
                    <a:pt x="2283" y="12720"/>
                    <a:pt x="3028" y="12240"/>
                  </a:cubicBezTo>
                  <a:cubicBezTo>
                    <a:pt x="3773" y="11760"/>
                    <a:pt x="7124" y="12000"/>
                    <a:pt x="9917" y="12240"/>
                  </a:cubicBezTo>
                  <a:cubicBezTo>
                    <a:pt x="12710" y="12480"/>
                    <a:pt x="14945" y="12720"/>
                    <a:pt x="16993" y="11760"/>
                  </a:cubicBezTo>
                  <a:cubicBezTo>
                    <a:pt x="19042" y="10800"/>
                    <a:pt x="20904" y="8640"/>
                    <a:pt x="21090" y="6480"/>
                  </a:cubicBezTo>
                  <a:cubicBezTo>
                    <a:pt x="21276" y="4320"/>
                    <a:pt x="19786" y="2160"/>
                    <a:pt x="1829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171450" y="2498227"/>
              <a:ext cx="228600" cy="48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1" fill="norm" stroke="1" extrusionOk="0">
                  <a:moveTo>
                    <a:pt x="0" y="17761"/>
                  </a:moveTo>
                  <a:cubicBezTo>
                    <a:pt x="2400" y="9661"/>
                    <a:pt x="4800" y="1561"/>
                    <a:pt x="8000" y="211"/>
                  </a:cubicBezTo>
                  <a:cubicBezTo>
                    <a:pt x="11200" y="-1139"/>
                    <a:pt x="15200" y="4261"/>
                    <a:pt x="17600" y="8311"/>
                  </a:cubicBezTo>
                  <a:cubicBezTo>
                    <a:pt x="20000" y="12361"/>
                    <a:pt x="20800" y="15061"/>
                    <a:pt x="21200" y="16861"/>
                  </a:cubicBezTo>
                  <a:cubicBezTo>
                    <a:pt x="21600" y="18661"/>
                    <a:pt x="21600" y="19561"/>
                    <a:pt x="21600" y="204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247650" y="1593850"/>
              <a:ext cx="95251" cy="742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0862"/>
                  </a:moveTo>
                  <a:cubicBezTo>
                    <a:pt x="20640" y="21231"/>
                    <a:pt x="19680" y="21600"/>
                    <a:pt x="19200" y="21600"/>
                  </a:cubicBezTo>
                  <a:cubicBezTo>
                    <a:pt x="18720" y="21600"/>
                    <a:pt x="18720" y="21231"/>
                    <a:pt x="18000" y="20031"/>
                  </a:cubicBezTo>
                  <a:cubicBezTo>
                    <a:pt x="17280" y="18831"/>
                    <a:pt x="15840" y="16800"/>
                    <a:pt x="14640" y="14677"/>
                  </a:cubicBezTo>
                  <a:cubicBezTo>
                    <a:pt x="13440" y="12554"/>
                    <a:pt x="12480" y="10338"/>
                    <a:pt x="11040" y="8277"/>
                  </a:cubicBezTo>
                  <a:cubicBezTo>
                    <a:pt x="9600" y="6215"/>
                    <a:pt x="7680" y="4308"/>
                    <a:pt x="5760" y="2954"/>
                  </a:cubicBezTo>
                  <a:cubicBezTo>
                    <a:pt x="3840" y="1600"/>
                    <a:pt x="1920" y="8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165100" y="1582146"/>
              <a:ext cx="215901" cy="100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21388"/>
                  </a:moveTo>
                  <a:cubicBezTo>
                    <a:pt x="1482" y="15988"/>
                    <a:pt x="2965" y="10588"/>
                    <a:pt x="4871" y="6538"/>
                  </a:cubicBezTo>
                  <a:cubicBezTo>
                    <a:pt x="6776" y="2488"/>
                    <a:pt x="9106" y="-212"/>
                    <a:pt x="11012" y="13"/>
                  </a:cubicBezTo>
                  <a:cubicBezTo>
                    <a:pt x="12918" y="238"/>
                    <a:pt x="14400" y="3388"/>
                    <a:pt x="15776" y="6088"/>
                  </a:cubicBezTo>
                  <a:cubicBezTo>
                    <a:pt x="17153" y="8788"/>
                    <a:pt x="18424" y="11038"/>
                    <a:pt x="19376" y="11038"/>
                  </a:cubicBezTo>
                  <a:cubicBezTo>
                    <a:pt x="20329" y="11038"/>
                    <a:pt x="20965" y="8788"/>
                    <a:pt x="21600" y="65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749300" y="3451406"/>
              <a:ext cx="1665817" cy="76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4" fill="norm" stroke="1" extrusionOk="0">
                  <a:moveTo>
                    <a:pt x="0" y="11334"/>
                  </a:moveTo>
                  <a:cubicBezTo>
                    <a:pt x="384" y="11334"/>
                    <a:pt x="768" y="11334"/>
                    <a:pt x="1537" y="10750"/>
                  </a:cubicBezTo>
                  <a:cubicBezTo>
                    <a:pt x="2305" y="10166"/>
                    <a:pt x="3458" y="8999"/>
                    <a:pt x="4460" y="7831"/>
                  </a:cubicBezTo>
                  <a:cubicBezTo>
                    <a:pt x="5462" y="6663"/>
                    <a:pt x="6313" y="5496"/>
                    <a:pt x="7232" y="4036"/>
                  </a:cubicBezTo>
                  <a:cubicBezTo>
                    <a:pt x="8151" y="2577"/>
                    <a:pt x="9140" y="826"/>
                    <a:pt x="10114" y="242"/>
                  </a:cubicBezTo>
                  <a:cubicBezTo>
                    <a:pt x="11088" y="-342"/>
                    <a:pt x="12049" y="242"/>
                    <a:pt x="12982" y="826"/>
                  </a:cubicBezTo>
                  <a:cubicBezTo>
                    <a:pt x="13915" y="1409"/>
                    <a:pt x="14821" y="1993"/>
                    <a:pt x="15672" y="2577"/>
                  </a:cubicBezTo>
                  <a:cubicBezTo>
                    <a:pt x="16522" y="3161"/>
                    <a:pt x="17318" y="3744"/>
                    <a:pt x="17785" y="4036"/>
                  </a:cubicBezTo>
                  <a:cubicBezTo>
                    <a:pt x="18252" y="4328"/>
                    <a:pt x="18389" y="4328"/>
                    <a:pt x="18361" y="5204"/>
                  </a:cubicBezTo>
                  <a:cubicBezTo>
                    <a:pt x="18334" y="6080"/>
                    <a:pt x="18142" y="7831"/>
                    <a:pt x="17579" y="9290"/>
                  </a:cubicBezTo>
                  <a:cubicBezTo>
                    <a:pt x="17017" y="10750"/>
                    <a:pt x="16083" y="11917"/>
                    <a:pt x="15082" y="12209"/>
                  </a:cubicBezTo>
                  <a:cubicBezTo>
                    <a:pt x="14080" y="12501"/>
                    <a:pt x="13009" y="11917"/>
                    <a:pt x="11912" y="11626"/>
                  </a:cubicBezTo>
                  <a:cubicBezTo>
                    <a:pt x="10814" y="11334"/>
                    <a:pt x="9688" y="11334"/>
                    <a:pt x="8700" y="11334"/>
                  </a:cubicBezTo>
                  <a:cubicBezTo>
                    <a:pt x="7712" y="11334"/>
                    <a:pt x="6861" y="11334"/>
                    <a:pt x="5915" y="12793"/>
                  </a:cubicBezTo>
                  <a:cubicBezTo>
                    <a:pt x="4968" y="14253"/>
                    <a:pt x="3925" y="17172"/>
                    <a:pt x="3115" y="18631"/>
                  </a:cubicBezTo>
                  <a:cubicBezTo>
                    <a:pt x="2305" y="20090"/>
                    <a:pt x="1729" y="20090"/>
                    <a:pt x="1317" y="20090"/>
                  </a:cubicBezTo>
                  <a:cubicBezTo>
                    <a:pt x="906" y="20090"/>
                    <a:pt x="659" y="20090"/>
                    <a:pt x="467" y="19507"/>
                  </a:cubicBezTo>
                  <a:cubicBezTo>
                    <a:pt x="274" y="18923"/>
                    <a:pt x="137" y="17755"/>
                    <a:pt x="165" y="17172"/>
                  </a:cubicBezTo>
                  <a:cubicBezTo>
                    <a:pt x="192" y="16588"/>
                    <a:pt x="384" y="16588"/>
                    <a:pt x="974" y="16296"/>
                  </a:cubicBezTo>
                  <a:cubicBezTo>
                    <a:pt x="1564" y="16004"/>
                    <a:pt x="2552" y="15420"/>
                    <a:pt x="3595" y="15128"/>
                  </a:cubicBezTo>
                  <a:cubicBezTo>
                    <a:pt x="4638" y="14836"/>
                    <a:pt x="5736" y="14836"/>
                    <a:pt x="6834" y="15128"/>
                  </a:cubicBezTo>
                  <a:cubicBezTo>
                    <a:pt x="7932" y="15420"/>
                    <a:pt x="9030" y="16004"/>
                    <a:pt x="10141" y="16588"/>
                  </a:cubicBezTo>
                  <a:cubicBezTo>
                    <a:pt x="11253" y="17172"/>
                    <a:pt x="12378" y="17755"/>
                    <a:pt x="13462" y="18339"/>
                  </a:cubicBezTo>
                  <a:cubicBezTo>
                    <a:pt x="14546" y="18923"/>
                    <a:pt x="15589" y="19507"/>
                    <a:pt x="16440" y="20090"/>
                  </a:cubicBezTo>
                  <a:cubicBezTo>
                    <a:pt x="17291" y="20674"/>
                    <a:pt x="17950" y="21258"/>
                    <a:pt x="18485" y="20966"/>
                  </a:cubicBezTo>
                  <a:cubicBezTo>
                    <a:pt x="19020" y="20674"/>
                    <a:pt x="19432" y="19507"/>
                    <a:pt x="19706" y="18923"/>
                  </a:cubicBezTo>
                  <a:cubicBezTo>
                    <a:pt x="19981" y="18339"/>
                    <a:pt x="20118" y="18339"/>
                    <a:pt x="19693" y="18631"/>
                  </a:cubicBezTo>
                  <a:cubicBezTo>
                    <a:pt x="19267" y="18923"/>
                    <a:pt x="18279" y="19507"/>
                    <a:pt x="17181" y="19799"/>
                  </a:cubicBezTo>
                  <a:cubicBezTo>
                    <a:pt x="16083" y="20090"/>
                    <a:pt x="14876" y="20090"/>
                    <a:pt x="13696" y="19799"/>
                  </a:cubicBezTo>
                  <a:cubicBezTo>
                    <a:pt x="12515" y="19507"/>
                    <a:pt x="11363" y="18923"/>
                    <a:pt x="10196" y="18631"/>
                  </a:cubicBezTo>
                  <a:cubicBezTo>
                    <a:pt x="9030" y="18339"/>
                    <a:pt x="7850" y="18339"/>
                    <a:pt x="6765" y="18047"/>
                  </a:cubicBezTo>
                  <a:cubicBezTo>
                    <a:pt x="5681" y="17755"/>
                    <a:pt x="4693" y="17172"/>
                    <a:pt x="4007" y="16588"/>
                  </a:cubicBezTo>
                  <a:cubicBezTo>
                    <a:pt x="3321" y="16004"/>
                    <a:pt x="2937" y="15420"/>
                    <a:pt x="3225" y="14836"/>
                  </a:cubicBezTo>
                  <a:cubicBezTo>
                    <a:pt x="3513" y="14253"/>
                    <a:pt x="4474" y="13669"/>
                    <a:pt x="5503" y="13377"/>
                  </a:cubicBezTo>
                  <a:cubicBezTo>
                    <a:pt x="6532" y="13085"/>
                    <a:pt x="7630" y="13085"/>
                    <a:pt x="8742" y="13085"/>
                  </a:cubicBezTo>
                  <a:cubicBezTo>
                    <a:pt x="9853" y="13085"/>
                    <a:pt x="10978" y="13085"/>
                    <a:pt x="12104" y="13377"/>
                  </a:cubicBezTo>
                  <a:cubicBezTo>
                    <a:pt x="13229" y="13669"/>
                    <a:pt x="14354" y="14253"/>
                    <a:pt x="15370" y="15128"/>
                  </a:cubicBezTo>
                  <a:cubicBezTo>
                    <a:pt x="16385" y="16004"/>
                    <a:pt x="17291" y="17172"/>
                    <a:pt x="18197" y="18047"/>
                  </a:cubicBezTo>
                  <a:cubicBezTo>
                    <a:pt x="19102" y="18923"/>
                    <a:pt x="20008" y="19507"/>
                    <a:pt x="20530" y="19507"/>
                  </a:cubicBezTo>
                  <a:cubicBezTo>
                    <a:pt x="21051" y="19507"/>
                    <a:pt x="21188" y="18923"/>
                    <a:pt x="21326" y="18631"/>
                  </a:cubicBezTo>
                  <a:cubicBezTo>
                    <a:pt x="21463" y="18339"/>
                    <a:pt x="21600" y="18339"/>
                    <a:pt x="21600" y="18631"/>
                  </a:cubicBezTo>
                  <a:cubicBezTo>
                    <a:pt x="21600" y="18923"/>
                    <a:pt x="21463" y="19507"/>
                    <a:pt x="21326" y="200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4089400" y="3460750"/>
              <a:ext cx="1631951" cy="46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727"/>
                  </a:moveTo>
                  <a:cubicBezTo>
                    <a:pt x="896" y="11782"/>
                    <a:pt x="1793" y="8836"/>
                    <a:pt x="2760" y="6873"/>
                  </a:cubicBezTo>
                  <a:cubicBezTo>
                    <a:pt x="3726" y="4909"/>
                    <a:pt x="4763" y="3927"/>
                    <a:pt x="5813" y="3436"/>
                  </a:cubicBezTo>
                  <a:cubicBezTo>
                    <a:pt x="6864" y="2945"/>
                    <a:pt x="7928" y="2945"/>
                    <a:pt x="9049" y="2945"/>
                  </a:cubicBezTo>
                  <a:cubicBezTo>
                    <a:pt x="10170" y="2945"/>
                    <a:pt x="11346" y="2945"/>
                    <a:pt x="12397" y="2455"/>
                  </a:cubicBezTo>
                  <a:cubicBezTo>
                    <a:pt x="13447" y="1964"/>
                    <a:pt x="14372" y="982"/>
                    <a:pt x="14988" y="491"/>
                  </a:cubicBezTo>
                  <a:cubicBezTo>
                    <a:pt x="15605" y="0"/>
                    <a:pt x="15913" y="0"/>
                    <a:pt x="16179" y="0"/>
                  </a:cubicBezTo>
                  <a:cubicBezTo>
                    <a:pt x="16445" y="0"/>
                    <a:pt x="16669" y="0"/>
                    <a:pt x="16697" y="491"/>
                  </a:cubicBezTo>
                  <a:cubicBezTo>
                    <a:pt x="16725" y="982"/>
                    <a:pt x="16557" y="1964"/>
                    <a:pt x="15969" y="2455"/>
                  </a:cubicBezTo>
                  <a:cubicBezTo>
                    <a:pt x="15381" y="2945"/>
                    <a:pt x="14372" y="2945"/>
                    <a:pt x="13335" y="2455"/>
                  </a:cubicBezTo>
                  <a:cubicBezTo>
                    <a:pt x="12299" y="1964"/>
                    <a:pt x="11234" y="982"/>
                    <a:pt x="10100" y="491"/>
                  </a:cubicBezTo>
                  <a:cubicBezTo>
                    <a:pt x="8965" y="0"/>
                    <a:pt x="7760" y="0"/>
                    <a:pt x="6556" y="0"/>
                  </a:cubicBezTo>
                  <a:cubicBezTo>
                    <a:pt x="5351" y="0"/>
                    <a:pt x="4146" y="0"/>
                    <a:pt x="3390" y="0"/>
                  </a:cubicBezTo>
                  <a:cubicBezTo>
                    <a:pt x="2633" y="0"/>
                    <a:pt x="2325" y="0"/>
                    <a:pt x="2101" y="491"/>
                  </a:cubicBezTo>
                  <a:cubicBezTo>
                    <a:pt x="1877" y="982"/>
                    <a:pt x="1737" y="1964"/>
                    <a:pt x="1625" y="4418"/>
                  </a:cubicBezTo>
                  <a:cubicBezTo>
                    <a:pt x="1513" y="6873"/>
                    <a:pt x="1429" y="10800"/>
                    <a:pt x="1513" y="12764"/>
                  </a:cubicBezTo>
                  <a:cubicBezTo>
                    <a:pt x="1597" y="14727"/>
                    <a:pt x="1849" y="14727"/>
                    <a:pt x="2493" y="13255"/>
                  </a:cubicBezTo>
                  <a:cubicBezTo>
                    <a:pt x="3138" y="11782"/>
                    <a:pt x="4174" y="8836"/>
                    <a:pt x="5253" y="7364"/>
                  </a:cubicBezTo>
                  <a:cubicBezTo>
                    <a:pt x="6332" y="5891"/>
                    <a:pt x="7452" y="5891"/>
                    <a:pt x="8615" y="6382"/>
                  </a:cubicBezTo>
                  <a:cubicBezTo>
                    <a:pt x="9777" y="6873"/>
                    <a:pt x="10982" y="7855"/>
                    <a:pt x="12047" y="9327"/>
                  </a:cubicBezTo>
                  <a:cubicBezTo>
                    <a:pt x="13111" y="10800"/>
                    <a:pt x="14036" y="12764"/>
                    <a:pt x="15044" y="14236"/>
                  </a:cubicBezTo>
                  <a:cubicBezTo>
                    <a:pt x="16053" y="15709"/>
                    <a:pt x="17146" y="16691"/>
                    <a:pt x="18154" y="18164"/>
                  </a:cubicBezTo>
                  <a:cubicBezTo>
                    <a:pt x="19163" y="19636"/>
                    <a:pt x="20087" y="21600"/>
                    <a:pt x="20647" y="21600"/>
                  </a:cubicBezTo>
                  <a:cubicBezTo>
                    <a:pt x="21208" y="21600"/>
                    <a:pt x="21404" y="19636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2318175" y="2679700"/>
              <a:ext cx="69426" cy="889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5759" y="0"/>
                  </a:moveTo>
                  <a:cubicBezTo>
                    <a:pt x="3795" y="1389"/>
                    <a:pt x="1832" y="2777"/>
                    <a:pt x="850" y="4526"/>
                  </a:cubicBezTo>
                  <a:cubicBezTo>
                    <a:pt x="-132" y="6274"/>
                    <a:pt x="-132" y="8383"/>
                    <a:pt x="195" y="10131"/>
                  </a:cubicBezTo>
                  <a:cubicBezTo>
                    <a:pt x="523" y="11880"/>
                    <a:pt x="1177" y="13269"/>
                    <a:pt x="3795" y="14657"/>
                  </a:cubicBezTo>
                  <a:cubicBezTo>
                    <a:pt x="6413" y="16046"/>
                    <a:pt x="10995" y="17434"/>
                    <a:pt x="14268" y="18591"/>
                  </a:cubicBezTo>
                  <a:cubicBezTo>
                    <a:pt x="17541" y="19749"/>
                    <a:pt x="19504" y="20674"/>
                    <a:pt x="2146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2324100" y="2645002"/>
              <a:ext cx="1873251" cy="2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07" fill="norm" stroke="1" extrusionOk="0">
                  <a:moveTo>
                    <a:pt x="0" y="20407"/>
                  </a:moveTo>
                  <a:cubicBezTo>
                    <a:pt x="1025" y="20407"/>
                    <a:pt x="2050" y="20407"/>
                    <a:pt x="3063" y="19425"/>
                  </a:cubicBezTo>
                  <a:cubicBezTo>
                    <a:pt x="4076" y="18443"/>
                    <a:pt x="5077" y="16480"/>
                    <a:pt x="6053" y="15498"/>
                  </a:cubicBezTo>
                  <a:cubicBezTo>
                    <a:pt x="7029" y="14516"/>
                    <a:pt x="7981" y="14516"/>
                    <a:pt x="8969" y="14516"/>
                  </a:cubicBezTo>
                  <a:cubicBezTo>
                    <a:pt x="9958" y="14516"/>
                    <a:pt x="10983" y="14516"/>
                    <a:pt x="11996" y="15498"/>
                  </a:cubicBezTo>
                  <a:cubicBezTo>
                    <a:pt x="13009" y="16480"/>
                    <a:pt x="14009" y="18443"/>
                    <a:pt x="14961" y="19425"/>
                  </a:cubicBezTo>
                  <a:cubicBezTo>
                    <a:pt x="15913" y="20407"/>
                    <a:pt x="16816" y="20407"/>
                    <a:pt x="17622" y="17462"/>
                  </a:cubicBezTo>
                  <a:cubicBezTo>
                    <a:pt x="18427" y="14516"/>
                    <a:pt x="19135" y="8625"/>
                    <a:pt x="19733" y="4698"/>
                  </a:cubicBezTo>
                  <a:cubicBezTo>
                    <a:pt x="20331" y="771"/>
                    <a:pt x="20819" y="-1193"/>
                    <a:pt x="21112" y="771"/>
                  </a:cubicBezTo>
                  <a:cubicBezTo>
                    <a:pt x="21405" y="2734"/>
                    <a:pt x="21502" y="8625"/>
                    <a:pt x="21600" y="145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4110566" y="2654300"/>
              <a:ext cx="42334" cy="825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1662"/>
                    <a:pt x="12960" y="3323"/>
                    <a:pt x="9720" y="4929"/>
                  </a:cubicBezTo>
                  <a:cubicBezTo>
                    <a:pt x="6480" y="6535"/>
                    <a:pt x="4320" y="8086"/>
                    <a:pt x="3240" y="9997"/>
                  </a:cubicBezTo>
                  <a:cubicBezTo>
                    <a:pt x="2160" y="11908"/>
                    <a:pt x="2160" y="14178"/>
                    <a:pt x="1620" y="15923"/>
                  </a:cubicBezTo>
                  <a:cubicBezTo>
                    <a:pt x="1080" y="17668"/>
                    <a:pt x="0" y="18886"/>
                    <a:pt x="0" y="19745"/>
                  </a:cubicBezTo>
                  <a:cubicBezTo>
                    <a:pt x="0" y="20603"/>
                    <a:pt x="1080" y="21102"/>
                    <a:pt x="216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4536793" y="2324100"/>
              <a:ext cx="9808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860"/>
                    <a:pt x="-1585" y="9720"/>
                    <a:pt x="575" y="13320"/>
                  </a:cubicBezTo>
                  <a:cubicBezTo>
                    <a:pt x="2735" y="16920"/>
                    <a:pt x="11375" y="1926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4457700" y="2606856"/>
              <a:ext cx="3556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471" y="11918"/>
                    <a:pt x="6943" y="3818"/>
                    <a:pt x="10543" y="1118"/>
                  </a:cubicBezTo>
                  <a:cubicBezTo>
                    <a:pt x="14143" y="-1582"/>
                    <a:pt x="1787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4515644" y="2698750"/>
              <a:ext cx="74680" cy="195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441" fill="norm" stroke="1" extrusionOk="0">
                  <a:moveTo>
                    <a:pt x="3375" y="0"/>
                  </a:moveTo>
                  <a:cubicBezTo>
                    <a:pt x="3375" y="4413"/>
                    <a:pt x="3375" y="8826"/>
                    <a:pt x="3375" y="11613"/>
                  </a:cubicBezTo>
                  <a:cubicBezTo>
                    <a:pt x="3375" y="14400"/>
                    <a:pt x="3375" y="15561"/>
                    <a:pt x="2775" y="16723"/>
                  </a:cubicBezTo>
                  <a:cubicBezTo>
                    <a:pt x="2175" y="17884"/>
                    <a:pt x="975" y="19045"/>
                    <a:pt x="375" y="19045"/>
                  </a:cubicBezTo>
                  <a:cubicBezTo>
                    <a:pt x="-225" y="19045"/>
                    <a:pt x="-225" y="17884"/>
                    <a:pt x="1275" y="16142"/>
                  </a:cubicBezTo>
                  <a:cubicBezTo>
                    <a:pt x="2775" y="14400"/>
                    <a:pt x="5775" y="12077"/>
                    <a:pt x="8775" y="10684"/>
                  </a:cubicBezTo>
                  <a:cubicBezTo>
                    <a:pt x="11775" y="9290"/>
                    <a:pt x="14775" y="8826"/>
                    <a:pt x="16875" y="9174"/>
                  </a:cubicBezTo>
                  <a:cubicBezTo>
                    <a:pt x="18975" y="9523"/>
                    <a:pt x="20175" y="10684"/>
                    <a:pt x="20775" y="12426"/>
                  </a:cubicBezTo>
                  <a:cubicBezTo>
                    <a:pt x="21375" y="14168"/>
                    <a:pt x="21375" y="16490"/>
                    <a:pt x="20175" y="18116"/>
                  </a:cubicBezTo>
                  <a:cubicBezTo>
                    <a:pt x="18975" y="19742"/>
                    <a:pt x="16575" y="20671"/>
                    <a:pt x="13875" y="21135"/>
                  </a:cubicBezTo>
                  <a:cubicBezTo>
                    <a:pt x="11175" y="21600"/>
                    <a:pt x="8175" y="21600"/>
                    <a:pt x="5775" y="20671"/>
                  </a:cubicBezTo>
                  <a:cubicBezTo>
                    <a:pt x="3375" y="19742"/>
                    <a:pt x="1575" y="17884"/>
                    <a:pt x="1575" y="16490"/>
                  </a:cubicBezTo>
                  <a:cubicBezTo>
                    <a:pt x="1575" y="15097"/>
                    <a:pt x="3375" y="14168"/>
                    <a:pt x="5175" y="132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4654550" y="2819400"/>
              <a:ext cx="952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200"/>
                    <a:pt x="9600" y="10800"/>
                    <a:pt x="13200" y="7200"/>
                  </a:cubicBezTo>
                  <a:cubicBezTo>
                    <a:pt x="16800" y="3600"/>
                    <a:pt x="192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4804432" y="2736907"/>
              <a:ext cx="199368" cy="120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217" fill="norm" stroke="1" extrusionOk="0">
                  <a:moveTo>
                    <a:pt x="7774" y="10045"/>
                  </a:moveTo>
                  <a:cubicBezTo>
                    <a:pt x="7774" y="8183"/>
                    <a:pt x="7774" y="6320"/>
                    <a:pt x="7433" y="4458"/>
                  </a:cubicBezTo>
                  <a:cubicBezTo>
                    <a:pt x="7092" y="2596"/>
                    <a:pt x="6410" y="734"/>
                    <a:pt x="5500" y="176"/>
                  </a:cubicBezTo>
                  <a:cubicBezTo>
                    <a:pt x="4591" y="-383"/>
                    <a:pt x="3454" y="362"/>
                    <a:pt x="2431" y="2783"/>
                  </a:cubicBezTo>
                  <a:cubicBezTo>
                    <a:pt x="1408" y="5203"/>
                    <a:pt x="498" y="9300"/>
                    <a:pt x="157" y="12465"/>
                  </a:cubicBezTo>
                  <a:cubicBezTo>
                    <a:pt x="-184" y="15631"/>
                    <a:pt x="43" y="17865"/>
                    <a:pt x="725" y="18983"/>
                  </a:cubicBezTo>
                  <a:cubicBezTo>
                    <a:pt x="1408" y="20100"/>
                    <a:pt x="2544" y="20100"/>
                    <a:pt x="3681" y="19541"/>
                  </a:cubicBezTo>
                  <a:cubicBezTo>
                    <a:pt x="4818" y="18983"/>
                    <a:pt x="5955" y="17865"/>
                    <a:pt x="8911" y="18051"/>
                  </a:cubicBezTo>
                  <a:cubicBezTo>
                    <a:pt x="11867" y="18238"/>
                    <a:pt x="16641" y="19727"/>
                    <a:pt x="21416" y="212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31750" y="927100"/>
              <a:ext cx="397934" cy="67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32" y="2700"/>
                    <a:pt x="6664" y="5400"/>
                    <a:pt x="9996" y="8775"/>
                  </a:cubicBezTo>
                  <a:cubicBezTo>
                    <a:pt x="13328" y="12150"/>
                    <a:pt x="16660" y="16200"/>
                    <a:pt x="18728" y="18563"/>
                  </a:cubicBezTo>
                  <a:cubicBezTo>
                    <a:pt x="20796" y="20925"/>
                    <a:pt x="21600" y="21600"/>
                    <a:pt x="21600" y="21600"/>
                  </a:cubicBezTo>
                  <a:cubicBezTo>
                    <a:pt x="21600" y="21600"/>
                    <a:pt x="20796" y="20925"/>
                    <a:pt x="19991" y="19912"/>
                  </a:cubicBezTo>
                  <a:cubicBezTo>
                    <a:pt x="19187" y="18900"/>
                    <a:pt x="18383" y="17550"/>
                    <a:pt x="17579" y="162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50800" y="736600"/>
              <a:ext cx="254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8000" y="18545"/>
                    <a:pt x="14400" y="15491"/>
                    <a:pt x="10800" y="11891"/>
                  </a:cubicBezTo>
                  <a:cubicBezTo>
                    <a:pt x="7200" y="8291"/>
                    <a:pt x="3600" y="4145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247650" y="781050"/>
              <a:ext cx="317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5840" y="18514"/>
                    <a:pt x="10080" y="15429"/>
                    <a:pt x="6480" y="11829"/>
                  </a:cubicBezTo>
                  <a:cubicBezTo>
                    <a:pt x="2880" y="8229"/>
                    <a:pt x="1440" y="411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123735" y="590550"/>
              <a:ext cx="246296" cy="103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0772" fill="norm" stroke="1" extrusionOk="0">
                  <a:moveTo>
                    <a:pt x="1380" y="0"/>
                  </a:moveTo>
                  <a:cubicBezTo>
                    <a:pt x="648" y="1271"/>
                    <a:pt x="-84" y="2541"/>
                    <a:pt x="8" y="4235"/>
                  </a:cubicBezTo>
                  <a:cubicBezTo>
                    <a:pt x="99" y="5929"/>
                    <a:pt x="1014" y="8047"/>
                    <a:pt x="3852" y="11224"/>
                  </a:cubicBezTo>
                  <a:cubicBezTo>
                    <a:pt x="6689" y="14400"/>
                    <a:pt x="11448" y="18635"/>
                    <a:pt x="14652" y="20118"/>
                  </a:cubicBezTo>
                  <a:cubicBezTo>
                    <a:pt x="17855" y="21600"/>
                    <a:pt x="19502" y="20329"/>
                    <a:pt x="20418" y="18635"/>
                  </a:cubicBezTo>
                  <a:cubicBezTo>
                    <a:pt x="21333" y="16941"/>
                    <a:pt x="21516" y="14824"/>
                    <a:pt x="21058" y="12706"/>
                  </a:cubicBezTo>
                  <a:cubicBezTo>
                    <a:pt x="20601" y="10588"/>
                    <a:pt x="19502" y="8471"/>
                    <a:pt x="18404" y="63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197792" y="381000"/>
              <a:ext cx="156093" cy="211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08" fill="norm" stroke="1" extrusionOk="0">
                  <a:moveTo>
                    <a:pt x="5920" y="21172"/>
                  </a:moveTo>
                  <a:cubicBezTo>
                    <a:pt x="4480" y="20958"/>
                    <a:pt x="3040" y="20745"/>
                    <a:pt x="1888" y="20210"/>
                  </a:cubicBezTo>
                  <a:cubicBezTo>
                    <a:pt x="736" y="19675"/>
                    <a:pt x="-128" y="18820"/>
                    <a:pt x="16" y="18071"/>
                  </a:cubicBezTo>
                  <a:cubicBezTo>
                    <a:pt x="160" y="17323"/>
                    <a:pt x="1312" y="16681"/>
                    <a:pt x="3472" y="16360"/>
                  </a:cubicBezTo>
                  <a:cubicBezTo>
                    <a:pt x="5632" y="16040"/>
                    <a:pt x="8800" y="16040"/>
                    <a:pt x="11680" y="16574"/>
                  </a:cubicBezTo>
                  <a:cubicBezTo>
                    <a:pt x="14560" y="17109"/>
                    <a:pt x="17152" y="18178"/>
                    <a:pt x="18880" y="19141"/>
                  </a:cubicBezTo>
                  <a:cubicBezTo>
                    <a:pt x="20608" y="20103"/>
                    <a:pt x="21472" y="20958"/>
                    <a:pt x="21184" y="21279"/>
                  </a:cubicBezTo>
                  <a:cubicBezTo>
                    <a:pt x="20896" y="21600"/>
                    <a:pt x="19456" y="21386"/>
                    <a:pt x="16720" y="19889"/>
                  </a:cubicBezTo>
                  <a:cubicBezTo>
                    <a:pt x="13984" y="18392"/>
                    <a:pt x="9952" y="15612"/>
                    <a:pt x="7648" y="13687"/>
                  </a:cubicBezTo>
                  <a:cubicBezTo>
                    <a:pt x="5344" y="11762"/>
                    <a:pt x="4768" y="10693"/>
                    <a:pt x="6064" y="10158"/>
                  </a:cubicBezTo>
                  <a:cubicBezTo>
                    <a:pt x="7360" y="9624"/>
                    <a:pt x="10528" y="9624"/>
                    <a:pt x="12832" y="9196"/>
                  </a:cubicBezTo>
                  <a:cubicBezTo>
                    <a:pt x="15136" y="8768"/>
                    <a:pt x="16576" y="7913"/>
                    <a:pt x="16720" y="6309"/>
                  </a:cubicBezTo>
                  <a:cubicBezTo>
                    <a:pt x="16864" y="4705"/>
                    <a:pt x="15712" y="2352"/>
                    <a:pt x="1456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107950" y="314555"/>
              <a:ext cx="266701" cy="91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8" fill="norm" stroke="1" extrusionOk="0">
                  <a:moveTo>
                    <a:pt x="0" y="20828"/>
                  </a:moveTo>
                  <a:cubicBezTo>
                    <a:pt x="0" y="18428"/>
                    <a:pt x="0" y="16028"/>
                    <a:pt x="771" y="12908"/>
                  </a:cubicBezTo>
                  <a:cubicBezTo>
                    <a:pt x="1543" y="9788"/>
                    <a:pt x="3086" y="5948"/>
                    <a:pt x="5486" y="3308"/>
                  </a:cubicBezTo>
                  <a:cubicBezTo>
                    <a:pt x="7886" y="668"/>
                    <a:pt x="11143" y="-772"/>
                    <a:pt x="13886" y="428"/>
                  </a:cubicBezTo>
                  <a:cubicBezTo>
                    <a:pt x="16629" y="1628"/>
                    <a:pt x="18857" y="5468"/>
                    <a:pt x="20057" y="8588"/>
                  </a:cubicBezTo>
                  <a:cubicBezTo>
                    <a:pt x="21257" y="11708"/>
                    <a:pt x="21429" y="14108"/>
                    <a:pt x="21600" y="165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247650" y="0"/>
              <a:ext cx="31751" cy="247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21600" y="19769"/>
                  </a:moveTo>
                  <a:cubicBezTo>
                    <a:pt x="18720" y="20685"/>
                    <a:pt x="15840" y="21600"/>
                    <a:pt x="12960" y="21325"/>
                  </a:cubicBezTo>
                  <a:cubicBezTo>
                    <a:pt x="10080" y="21051"/>
                    <a:pt x="7200" y="19586"/>
                    <a:pt x="5040" y="15834"/>
                  </a:cubicBezTo>
                  <a:cubicBezTo>
                    <a:pt x="2880" y="12081"/>
                    <a:pt x="1440" y="6041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179777" y="5801"/>
              <a:ext cx="163123" cy="89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0745" fill="norm" stroke="1" extrusionOk="0">
                  <a:moveTo>
                    <a:pt x="565" y="16327"/>
                  </a:moveTo>
                  <a:cubicBezTo>
                    <a:pt x="18" y="13872"/>
                    <a:pt x="-529" y="11418"/>
                    <a:pt x="975" y="7736"/>
                  </a:cubicBezTo>
                  <a:cubicBezTo>
                    <a:pt x="2479" y="4054"/>
                    <a:pt x="6033" y="-855"/>
                    <a:pt x="9587" y="127"/>
                  </a:cubicBezTo>
                  <a:cubicBezTo>
                    <a:pt x="13142" y="1109"/>
                    <a:pt x="16696" y="7981"/>
                    <a:pt x="18610" y="12400"/>
                  </a:cubicBezTo>
                  <a:cubicBezTo>
                    <a:pt x="20524" y="16818"/>
                    <a:pt x="20798" y="18781"/>
                    <a:pt x="21071" y="207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551319" y="3489043"/>
              <a:ext cx="1739245" cy="96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28" fill="norm" stroke="1" extrusionOk="0">
                  <a:moveTo>
                    <a:pt x="2138" y="6402"/>
                  </a:moveTo>
                  <a:cubicBezTo>
                    <a:pt x="2400" y="5463"/>
                    <a:pt x="2662" y="4524"/>
                    <a:pt x="3186" y="4758"/>
                  </a:cubicBezTo>
                  <a:cubicBezTo>
                    <a:pt x="3710" y="4993"/>
                    <a:pt x="4497" y="6402"/>
                    <a:pt x="5414" y="7811"/>
                  </a:cubicBezTo>
                  <a:cubicBezTo>
                    <a:pt x="6332" y="9219"/>
                    <a:pt x="7380" y="10628"/>
                    <a:pt x="8311" y="11567"/>
                  </a:cubicBezTo>
                  <a:cubicBezTo>
                    <a:pt x="9241" y="12506"/>
                    <a:pt x="10054" y="12976"/>
                    <a:pt x="11050" y="13211"/>
                  </a:cubicBezTo>
                  <a:cubicBezTo>
                    <a:pt x="12046" y="13445"/>
                    <a:pt x="13226" y="13445"/>
                    <a:pt x="14235" y="13915"/>
                  </a:cubicBezTo>
                  <a:cubicBezTo>
                    <a:pt x="15244" y="14385"/>
                    <a:pt x="16083" y="15324"/>
                    <a:pt x="16922" y="16498"/>
                  </a:cubicBezTo>
                  <a:cubicBezTo>
                    <a:pt x="17761" y="17671"/>
                    <a:pt x="18600" y="19080"/>
                    <a:pt x="19294" y="20019"/>
                  </a:cubicBezTo>
                  <a:cubicBezTo>
                    <a:pt x="19989" y="20958"/>
                    <a:pt x="20539" y="21428"/>
                    <a:pt x="20880" y="21428"/>
                  </a:cubicBezTo>
                  <a:cubicBezTo>
                    <a:pt x="21221" y="21428"/>
                    <a:pt x="21352" y="20958"/>
                    <a:pt x="21326" y="20724"/>
                  </a:cubicBezTo>
                  <a:cubicBezTo>
                    <a:pt x="21300" y="20489"/>
                    <a:pt x="21116" y="20489"/>
                    <a:pt x="20657" y="19785"/>
                  </a:cubicBezTo>
                  <a:cubicBezTo>
                    <a:pt x="20199" y="19080"/>
                    <a:pt x="19465" y="17671"/>
                    <a:pt x="18560" y="16732"/>
                  </a:cubicBezTo>
                  <a:cubicBezTo>
                    <a:pt x="17656" y="15793"/>
                    <a:pt x="16581" y="15324"/>
                    <a:pt x="15467" y="15089"/>
                  </a:cubicBezTo>
                  <a:cubicBezTo>
                    <a:pt x="14353" y="14854"/>
                    <a:pt x="13200" y="14854"/>
                    <a:pt x="12059" y="14854"/>
                  </a:cubicBezTo>
                  <a:cubicBezTo>
                    <a:pt x="10919" y="14854"/>
                    <a:pt x="9792" y="14854"/>
                    <a:pt x="8665" y="14854"/>
                  </a:cubicBezTo>
                  <a:cubicBezTo>
                    <a:pt x="7538" y="14854"/>
                    <a:pt x="6410" y="14854"/>
                    <a:pt x="5349" y="14619"/>
                  </a:cubicBezTo>
                  <a:cubicBezTo>
                    <a:pt x="4287" y="14385"/>
                    <a:pt x="3291" y="13915"/>
                    <a:pt x="2609" y="13680"/>
                  </a:cubicBezTo>
                  <a:cubicBezTo>
                    <a:pt x="1928" y="13445"/>
                    <a:pt x="1561" y="13445"/>
                    <a:pt x="1299" y="13680"/>
                  </a:cubicBezTo>
                  <a:cubicBezTo>
                    <a:pt x="1037" y="13915"/>
                    <a:pt x="879" y="14385"/>
                    <a:pt x="1259" y="14150"/>
                  </a:cubicBezTo>
                  <a:cubicBezTo>
                    <a:pt x="1639" y="13915"/>
                    <a:pt x="2557" y="12976"/>
                    <a:pt x="3605" y="12506"/>
                  </a:cubicBezTo>
                  <a:cubicBezTo>
                    <a:pt x="4654" y="12037"/>
                    <a:pt x="5834" y="12037"/>
                    <a:pt x="6935" y="12037"/>
                  </a:cubicBezTo>
                  <a:cubicBezTo>
                    <a:pt x="8036" y="12037"/>
                    <a:pt x="9058" y="12037"/>
                    <a:pt x="10028" y="11567"/>
                  </a:cubicBezTo>
                  <a:cubicBezTo>
                    <a:pt x="10998" y="11098"/>
                    <a:pt x="11915" y="10158"/>
                    <a:pt x="12885" y="9454"/>
                  </a:cubicBezTo>
                  <a:cubicBezTo>
                    <a:pt x="13855" y="8750"/>
                    <a:pt x="14877" y="8280"/>
                    <a:pt x="15913" y="8045"/>
                  </a:cubicBezTo>
                  <a:cubicBezTo>
                    <a:pt x="16948" y="7811"/>
                    <a:pt x="17997" y="7811"/>
                    <a:pt x="18770" y="7811"/>
                  </a:cubicBezTo>
                  <a:cubicBezTo>
                    <a:pt x="19543" y="7811"/>
                    <a:pt x="20041" y="7811"/>
                    <a:pt x="20356" y="7811"/>
                  </a:cubicBezTo>
                  <a:cubicBezTo>
                    <a:pt x="20671" y="7811"/>
                    <a:pt x="20802" y="7811"/>
                    <a:pt x="20802" y="7811"/>
                  </a:cubicBezTo>
                  <a:cubicBezTo>
                    <a:pt x="20802" y="7811"/>
                    <a:pt x="20671" y="7811"/>
                    <a:pt x="20238" y="7811"/>
                  </a:cubicBezTo>
                  <a:cubicBezTo>
                    <a:pt x="19805" y="7811"/>
                    <a:pt x="19071" y="7811"/>
                    <a:pt x="18298" y="7576"/>
                  </a:cubicBezTo>
                  <a:cubicBezTo>
                    <a:pt x="17525" y="7341"/>
                    <a:pt x="16712" y="6871"/>
                    <a:pt x="15860" y="6402"/>
                  </a:cubicBezTo>
                  <a:cubicBezTo>
                    <a:pt x="15008" y="5932"/>
                    <a:pt x="14117" y="5463"/>
                    <a:pt x="13173" y="5228"/>
                  </a:cubicBezTo>
                  <a:cubicBezTo>
                    <a:pt x="12230" y="4993"/>
                    <a:pt x="11234" y="4993"/>
                    <a:pt x="10172" y="4993"/>
                  </a:cubicBezTo>
                  <a:cubicBezTo>
                    <a:pt x="9110" y="4993"/>
                    <a:pt x="7983" y="4993"/>
                    <a:pt x="7039" y="4758"/>
                  </a:cubicBezTo>
                  <a:cubicBezTo>
                    <a:pt x="6096" y="4524"/>
                    <a:pt x="5336" y="4054"/>
                    <a:pt x="4379" y="3585"/>
                  </a:cubicBezTo>
                  <a:cubicBezTo>
                    <a:pt x="3422" y="3115"/>
                    <a:pt x="2269" y="2645"/>
                    <a:pt x="1548" y="2411"/>
                  </a:cubicBezTo>
                  <a:cubicBezTo>
                    <a:pt x="827" y="2176"/>
                    <a:pt x="538" y="2176"/>
                    <a:pt x="329" y="2411"/>
                  </a:cubicBezTo>
                  <a:cubicBezTo>
                    <a:pt x="119" y="2645"/>
                    <a:pt x="-12" y="3115"/>
                    <a:pt x="1" y="3585"/>
                  </a:cubicBezTo>
                  <a:cubicBezTo>
                    <a:pt x="14" y="4054"/>
                    <a:pt x="171" y="4524"/>
                    <a:pt x="735" y="4758"/>
                  </a:cubicBezTo>
                  <a:cubicBezTo>
                    <a:pt x="1299" y="4993"/>
                    <a:pt x="2269" y="4993"/>
                    <a:pt x="3343" y="4993"/>
                  </a:cubicBezTo>
                  <a:cubicBezTo>
                    <a:pt x="4418" y="4993"/>
                    <a:pt x="5598" y="4993"/>
                    <a:pt x="6751" y="5228"/>
                  </a:cubicBezTo>
                  <a:cubicBezTo>
                    <a:pt x="7905" y="5463"/>
                    <a:pt x="9032" y="5932"/>
                    <a:pt x="10028" y="6167"/>
                  </a:cubicBezTo>
                  <a:cubicBezTo>
                    <a:pt x="11024" y="6402"/>
                    <a:pt x="11889" y="6402"/>
                    <a:pt x="12872" y="6637"/>
                  </a:cubicBezTo>
                  <a:cubicBezTo>
                    <a:pt x="13855" y="6871"/>
                    <a:pt x="14956" y="7341"/>
                    <a:pt x="16005" y="7811"/>
                  </a:cubicBezTo>
                  <a:cubicBezTo>
                    <a:pt x="17053" y="8280"/>
                    <a:pt x="18049" y="8750"/>
                    <a:pt x="18862" y="8515"/>
                  </a:cubicBezTo>
                  <a:cubicBezTo>
                    <a:pt x="19674" y="8280"/>
                    <a:pt x="20304" y="7341"/>
                    <a:pt x="20749" y="6167"/>
                  </a:cubicBezTo>
                  <a:cubicBezTo>
                    <a:pt x="21195" y="4993"/>
                    <a:pt x="21457" y="3585"/>
                    <a:pt x="21522" y="2411"/>
                  </a:cubicBezTo>
                  <a:cubicBezTo>
                    <a:pt x="21588" y="1237"/>
                    <a:pt x="21457" y="298"/>
                    <a:pt x="21287" y="63"/>
                  </a:cubicBezTo>
                  <a:cubicBezTo>
                    <a:pt x="21116" y="-172"/>
                    <a:pt x="20906" y="298"/>
                    <a:pt x="20697" y="7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4091294" y="1822813"/>
              <a:ext cx="1566028" cy="159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31" fill="norm" stroke="1" extrusionOk="0">
                  <a:moveTo>
                    <a:pt x="1721" y="17856"/>
                  </a:moveTo>
                  <a:cubicBezTo>
                    <a:pt x="2186" y="17004"/>
                    <a:pt x="2652" y="16151"/>
                    <a:pt x="3394" y="15298"/>
                  </a:cubicBezTo>
                  <a:cubicBezTo>
                    <a:pt x="4137" y="14446"/>
                    <a:pt x="5156" y="13593"/>
                    <a:pt x="6102" y="12883"/>
                  </a:cubicBezTo>
                  <a:cubicBezTo>
                    <a:pt x="7048" y="12172"/>
                    <a:pt x="7921" y="11604"/>
                    <a:pt x="8882" y="10751"/>
                  </a:cubicBezTo>
                  <a:cubicBezTo>
                    <a:pt x="9842" y="9898"/>
                    <a:pt x="10890" y="8762"/>
                    <a:pt x="11866" y="7767"/>
                  </a:cubicBezTo>
                  <a:cubicBezTo>
                    <a:pt x="12841" y="6772"/>
                    <a:pt x="13743" y="5919"/>
                    <a:pt x="14777" y="5067"/>
                  </a:cubicBezTo>
                  <a:cubicBezTo>
                    <a:pt x="15810" y="4214"/>
                    <a:pt x="16975" y="3362"/>
                    <a:pt x="17964" y="2793"/>
                  </a:cubicBezTo>
                  <a:cubicBezTo>
                    <a:pt x="18954" y="2225"/>
                    <a:pt x="19769" y="1940"/>
                    <a:pt x="20249" y="1798"/>
                  </a:cubicBezTo>
                  <a:cubicBezTo>
                    <a:pt x="20730" y="1656"/>
                    <a:pt x="20875" y="1656"/>
                    <a:pt x="21065" y="1372"/>
                  </a:cubicBezTo>
                  <a:cubicBezTo>
                    <a:pt x="21254" y="1088"/>
                    <a:pt x="21487" y="519"/>
                    <a:pt x="21530" y="235"/>
                  </a:cubicBezTo>
                  <a:cubicBezTo>
                    <a:pt x="21574" y="-49"/>
                    <a:pt x="21428" y="-49"/>
                    <a:pt x="20904" y="93"/>
                  </a:cubicBezTo>
                  <a:cubicBezTo>
                    <a:pt x="20380" y="235"/>
                    <a:pt x="19478" y="519"/>
                    <a:pt x="18590" y="946"/>
                  </a:cubicBezTo>
                  <a:cubicBezTo>
                    <a:pt x="17702" y="1372"/>
                    <a:pt x="16829" y="1940"/>
                    <a:pt x="15941" y="2509"/>
                  </a:cubicBezTo>
                  <a:cubicBezTo>
                    <a:pt x="15053" y="3077"/>
                    <a:pt x="14151" y="3646"/>
                    <a:pt x="13365" y="4214"/>
                  </a:cubicBezTo>
                  <a:cubicBezTo>
                    <a:pt x="12579" y="4783"/>
                    <a:pt x="11909" y="5351"/>
                    <a:pt x="11094" y="6346"/>
                  </a:cubicBezTo>
                  <a:cubicBezTo>
                    <a:pt x="10279" y="7340"/>
                    <a:pt x="9318" y="8762"/>
                    <a:pt x="8387" y="9898"/>
                  </a:cubicBezTo>
                  <a:cubicBezTo>
                    <a:pt x="7455" y="11035"/>
                    <a:pt x="6553" y="11888"/>
                    <a:pt x="5578" y="12883"/>
                  </a:cubicBezTo>
                  <a:cubicBezTo>
                    <a:pt x="4603" y="13877"/>
                    <a:pt x="3555" y="15014"/>
                    <a:pt x="2696" y="16151"/>
                  </a:cubicBezTo>
                  <a:cubicBezTo>
                    <a:pt x="1837" y="17288"/>
                    <a:pt x="1168" y="18425"/>
                    <a:pt x="716" y="19419"/>
                  </a:cubicBezTo>
                  <a:cubicBezTo>
                    <a:pt x="265" y="20414"/>
                    <a:pt x="32" y="21267"/>
                    <a:pt x="3" y="21409"/>
                  </a:cubicBezTo>
                  <a:cubicBezTo>
                    <a:pt x="-26" y="21551"/>
                    <a:pt x="149" y="20983"/>
                    <a:pt x="702" y="20130"/>
                  </a:cubicBezTo>
                  <a:cubicBezTo>
                    <a:pt x="1255" y="19277"/>
                    <a:pt x="2186" y="18140"/>
                    <a:pt x="3205" y="17004"/>
                  </a:cubicBezTo>
                  <a:cubicBezTo>
                    <a:pt x="4224" y="15867"/>
                    <a:pt x="5330" y="14730"/>
                    <a:pt x="6407" y="13877"/>
                  </a:cubicBezTo>
                  <a:cubicBezTo>
                    <a:pt x="7485" y="13025"/>
                    <a:pt x="8532" y="12456"/>
                    <a:pt x="9595" y="11604"/>
                  </a:cubicBezTo>
                  <a:cubicBezTo>
                    <a:pt x="10658" y="10751"/>
                    <a:pt x="11735" y="9614"/>
                    <a:pt x="12826" y="8762"/>
                  </a:cubicBezTo>
                  <a:cubicBezTo>
                    <a:pt x="13918" y="7909"/>
                    <a:pt x="15024" y="7340"/>
                    <a:pt x="16043" y="6772"/>
                  </a:cubicBezTo>
                  <a:cubicBezTo>
                    <a:pt x="17062" y="6204"/>
                    <a:pt x="17993" y="5635"/>
                    <a:pt x="18823" y="5067"/>
                  </a:cubicBezTo>
                  <a:cubicBezTo>
                    <a:pt x="19653" y="4498"/>
                    <a:pt x="20380" y="3930"/>
                    <a:pt x="20832" y="3362"/>
                  </a:cubicBezTo>
                  <a:cubicBezTo>
                    <a:pt x="21283" y="2793"/>
                    <a:pt x="21458" y="2225"/>
                    <a:pt x="21472" y="1940"/>
                  </a:cubicBezTo>
                  <a:cubicBezTo>
                    <a:pt x="21487" y="1656"/>
                    <a:pt x="21341" y="1656"/>
                    <a:pt x="21079" y="1656"/>
                  </a:cubicBezTo>
                  <a:cubicBezTo>
                    <a:pt x="20817" y="1656"/>
                    <a:pt x="20439" y="1656"/>
                    <a:pt x="20060" y="16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4908549" y="1346200"/>
              <a:ext cx="63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909"/>
                    <a:pt x="0" y="7817"/>
                    <a:pt x="3600" y="11417"/>
                  </a:cubicBezTo>
                  <a:cubicBezTo>
                    <a:pt x="7200" y="15017"/>
                    <a:pt x="14400" y="183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2311400" y="1961566"/>
              <a:ext cx="1828801" cy="1537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0" y="21549"/>
                  </a:moveTo>
                  <a:cubicBezTo>
                    <a:pt x="225" y="21401"/>
                    <a:pt x="450" y="21252"/>
                    <a:pt x="775" y="20941"/>
                  </a:cubicBezTo>
                  <a:cubicBezTo>
                    <a:pt x="1100" y="20629"/>
                    <a:pt x="1525" y="20154"/>
                    <a:pt x="1950" y="19695"/>
                  </a:cubicBezTo>
                  <a:cubicBezTo>
                    <a:pt x="2375" y="19235"/>
                    <a:pt x="2800" y="18790"/>
                    <a:pt x="3250" y="18300"/>
                  </a:cubicBezTo>
                  <a:cubicBezTo>
                    <a:pt x="3700" y="17811"/>
                    <a:pt x="4175" y="17276"/>
                    <a:pt x="4600" y="16787"/>
                  </a:cubicBezTo>
                  <a:cubicBezTo>
                    <a:pt x="5025" y="16297"/>
                    <a:pt x="5400" y="15852"/>
                    <a:pt x="5812" y="15363"/>
                  </a:cubicBezTo>
                  <a:cubicBezTo>
                    <a:pt x="6225" y="14873"/>
                    <a:pt x="6675" y="14339"/>
                    <a:pt x="7137" y="13850"/>
                  </a:cubicBezTo>
                  <a:cubicBezTo>
                    <a:pt x="7600" y="13360"/>
                    <a:pt x="8075" y="12915"/>
                    <a:pt x="8512" y="12485"/>
                  </a:cubicBezTo>
                  <a:cubicBezTo>
                    <a:pt x="8950" y="12054"/>
                    <a:pt x="9350" y="11639"/>
                    <a:pt x="9812" y="11179"/>
                  </a:cubicBezTo>
                  <a:cubicBezTo>
                    <a:pt x="10275" y="10719"/>
                    <a:pt x="10800" y="10215"/>
                    <a:pt x="11312" y="9711"/>
                  </a:cubicBezTo>
                  <a:cubicBezTo>
                    <a:pt x="11825" y="9206"/>
                    <a:pt x="12325" y="8702"/>
                    <a:pt x="12800" y="8197"/>
                  </a:cubicBezTo>
                  <a:cubicBezTo>
                    <a:pt x="13275" y="7693"/>
                    <a:pt x="13725" y="7189"/>
                    <a:pt x="14175" y="6714"/>
                  </a:cubicBezTo>
                  <a:cubicBezTo>
                    <a:pt x="14625" y="6239"/>
                    <a:pt x="15075" y="5794"/>
                    <a:pt x="15500" y="5379"/>
                  </a:cubicBezTo>
                  <a:cubicBezTo>
                    <a:pt x="15925" y="4963"/>
                    <a:pt x="16325" y="4578"/>
                    <a:pt x="16750" y="4147"/>
                  </a:cubicBezTo>
                  <a:cubicBezTo>
                    <a:pt x="17175" y="3717"/>
                    <a:pt x="17625" y="3242"/>
                    <a:pt x="18075" y="2842"/>
                  </a:cubicBezTo>
                  <a:cubicBezTo>
                    <a:pt x="18525" y="2441"/>
                    <a:pt x="18975" y="2115"/>
                    <a:pt x="19400" y="1759"/>
                  </a:cubicBezTo>
                  <a:cubicBezTo>
                    <a:pt x="19825" y="1403"/>
                    <a:pt x="20225" y="1017"/>
                    <a:pt x="20550" y="691"/>
                  </a:cubicBezTo>
                  <a:cubicBezTo>
                    <a:pt x="20875" y="364"/>
                    <a:pt x="21125" y="97"/>
                    <a:pt x="21288" y="23"/>
                  </a:cubicBezTo>
                  <a:cubicBezTo>
                    <a:pt x="21450" y="-51"/>
                    <a:pt x="21525" y="68"/>
                    <a:pt x="21600" y="1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942092" y="3406441"/>
              <a:ext cx="169643" cy="219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0736" fill="norm" stroke="1" extrusionOk="0">
                  <a:moveTo>
                    <a:pt x="13149" y="6932"/>
                  </a:moveTo>
                  <a:cubicBezTo>
                    <a:pt x="11832" y="5532"/>
                    <a:pt x="10515" y="4132"/>
                    <a:pt x="9198" y="3432"/>
                  </a:cubicBezTo>
                  <a:cubicBezTo>
                    <a:pt x="7881" y="2732"/>
                    <a:pt x="6564" y="2732"/>
                    <a:pt x="4983" y="4332"/>
                  </a:cubicBezTo>
                  <a:cubicBezTo>
                    <a:pt x="3403" y="5932"/>
                    <a:pt x="1559" y="9132"/>
                    <a:pt x="637" y="11232"/>
                  </a:cubicBezTo>
                  <a:cubicBezTo>
                    <a:pt x="-285" y="13332"/>
                    <a:pt x="-285" y="14332"/>
                    <a:pt x="1164" y="15132"/>
                  </a:cubicBezTo>
                  <a:cubicBezTo>
                    <a:pt x="2613" y="15932"/>
                    <a:pt x="5510" y="16532"/>
                    <a:pt x="8671" y="15132"/>
                  </a:cubicBezTo>
                  <a:cubicBezTo>
                    <a:pt x="11832" y="13732"/>
                    <a:pt x="15256" y="10332"/>
                    <a:pt x="16837" y="7632"/>
                  </a:cubicBezTo>
                  <a:cubicBezTo>
                    <a:pt x="18417" y="4932"/>
                    <a:pt x="18154" y="2932"/>
                    <a:pt x="16310" y="1532"/>
                  </a:cubicBezTo>
                  <a:cubicBezTo>
                    <a:pt x="14466" y="132"/>
                    <a:pt x="11042" y="-668"/>
                    <a:pt x="8144" y="732"/>
                  </a:cubicBezTo>
                  <a:cubicBezTo>
                    <a:pt x="5247" y="2132"/>
                    <a:pt x="2876" y="5732"/>
                    <a:pt x="2744" y="8332"/>
                  </a:cubicBezTo>
                  <a:cubicBezTo>
                    <a:pt x="2613" y="10932"/>
                    <a:pt x="4720" y="12532"/>
                    <a:pt x="7617" y="12832"/>
                  </a:cubicBezTo>
                  <a:cubicBezTo>
                    <a:pt x="10515" y="13132"/>
                    <a:pt x="14203" y="12132"/>
                    <a:pt x="16310" y="10432"/>
                  </a:cubicBezTo>
                  <a:cubicBezTo>
                    <a:pt x="18417" y="8732"/>
                    <a:pt x="18944" y="6332"/>
                    <a:pt x="18681" y="4832"/>
                  </a:cubicBezTo>
                  <a:cubicBezTo>
                    <a:pt x="18417" y="3332"/>
                    <a:pt x="17364" y="2732"/>
                    <a:pt x="14861" y="2932"/>
                  </a:cubicBezTo>
                  <a:cubicBezTo>
                    <a:pt x="12359" y="3132"/>
                    <a:pt x="8408" y="4132"/>
                    <a:pt x="6037" y="5032"/>
                  </a:cubicBezTo>
                  <a:cubicBezTo>
                    <a:pt x="3666" y="5932"/>
                    <a:pt x="2876" y="6732"/>
                    <a:pt x="3008" y="8132"/>
                  </a:cubicBezTo>
                  <a:cubicBezTo>
                    <a:pt x="3139" y="9532"/>
                    <a:pt x="4193" y="11532"/>
                    <a:pt x="6432" y="12232"/>
                  </a:cubicBezTo>
                  <a:cubicBezTo>
                    <a:pt x="8671" y="12932"/>
                    <a:pt x="12095" y="12332"/>
                    <a:pt x="14335" y="11032"/>
                  </a:cubicBezTo>
                  <a:cubicBezTo>
                    <a:pt x="16574" y="9732"/>
                    <a:pt x="17627" y="7732"/>
                    <a:pt x="17759" y="6232"/>
                  </a:cubicBezTo>
                  <a:cubicBezTo>
                    <a:pt x="17891" y="4732"/>
                    <a:pt x="17100" y="3732"/>
                    <a:pt x="15256" y="3632"/>
                  </a:cubicBezTo>
                  <a:cubicBezTo>
                    <a:pt x="13413" y="3532"/>
                    <a:pt x="10515" y="4332"/>
                    <a:pt x="8671" y="5832"/>
                  </a:cubicBezTo>
                  <a:cubicBezTo>
                    <a:pt x="6827" y="7332"/>
                    <a:pt x="6037" y="9532"/>
                    <a:pt x="6564" y="11032"/>
                  </a:cubicBezTo>
                  <a:cubicBezTo>
                    <a:pt x="7091" y="12532"/>
                    <a:pt x="8935" y="13332"/>
                    <a:pt x="11174" y="13332"/>
                  </a:cubicBezTo>
                  <a:cubicBezTo>
                    <a:pt x="13413" y="13332"/>
                    <a:pt x="16047" y="12532"/>
                    <a:pt x="17627" y="11432"/>
                  </a:cubicBezTo>
                  <a:cubicBezTo>
                    <a:pt x="19208" y="10332"/>
                    <a:pt x="19735" y="8932"/>
                    <a:pt x="19735" y="7732"/>
                  </a:cubicBezTo>
                  <a:cubicBezTo>
                    <a:pt x="19735" y="6532"/>
                    <a:pt x="19208" y="5532"/>
                    <a:pt x="16837" y="5332"/>
                  </a:cubicBezTo>
                  <a:cubicBezTo>
                    <a:pt x="14466" y="5132"/>
                    <a:pt x="10252" y="5732"/>
                    <a:pt x="7354" y="7432"/>
                  </a:cubicBezTo>
                  <a:cubicBezTo>
                    <a:pt x="4456" y="9132"/>
                    <a:pt x="2876" y="11932"/>
                    <a:pt x="2744" y="13532"/>
                  </a:cubicBezTo>
                  <a:cubicBezTo>
                    <a:pt x="2613" y="15132"/>
                    <a:pt x="3930" y="15532"/>
                    <a:pt x="7091" y="15032"/>
                  </a:cubicBezTo>
                  <a:cubicBezTo>
                    <a:pt x="10252" y="14532"/>
                    <a:pt x="15256" y="13132"/>
                    <a:pt x="18022" y="11832"/>
                  </a:cubicBezTo>
                  <a:cubicBezTo>
                    <a:pt x="20788" y="10532"/>
                    <a:pt x="21315" y="9332"/>
                    <a:pt x="21052" y="8432"/>
                  </a:cubicBezTo>
                  <a:cubicBezTo>
                    <a:pt x="20788" y="7532"/>
                    <a:pt x="19735" y="6932"/>
                    <a:pt x="17364" y="7132"/>
                  </a:cubicBezTo>
                  <a:cubicBezTo>
                    <a:pt x="14993" y="7332"/>
                    <a:pt x="11305" y="8332"/>
                    <a:pt x="9066" y="9232"/>
                  </a:cubicBezTo>
                  <a:cubicBezTo>
                    <a:pt x="6827" y="10132"/>
                    <a:pt x="6037" y="10932"/>
                    <a:pt x="6695" y="11332"/>
                  </a:cubicBezTo>
                  <a:cubicBezTo>
                    <a:pt x="7354" y="11732"/>
                    <a:pt x="9461" y="11732"/>
                    <a:pt x="11174" y="11532"/>
                  </a:cubicBezTo>
                  <a:cubicBezTo>
                    <a:pt x="12886" y="11332"/>
                    <a:pt x="14203" y="10932"/>
                    <a:pt x="15520" y="10632"/>
                  </a:cubicBezTo>
                  <a:cubicBezTo>
                    <a:pt x="16837" y="10332"/>
                    <a:pt x="18154" y="10132"/>
                    <a:pt x="18549" y="10532"/>
                  </a:cubicBezTo>
                  <a:cubicBezTo>
                    <a:pt x="18944" y="10932"/>
                    <a:pt x="18417" y="11932"/>
                    <a:pt x="16442" y="13332"/>
                  </a:cubicBezTo>
                  <a:cubicBezTo>
                    <a:pt x="14466" y="14732"/>
                    <a:pt x="11042" y="16532"/>
                    <a:pt x="9066" y="17932"/>
                  </a:cubicBezTo>
                  <a:cubicBezTo>
                    <a:pt x="7091" y="19332"/>
                    <a:pt x="6564" y="20332"/>
                    <a:pt x="7091" y="20632"/>
                  </a:cubicBezTo>
                  <a:cubicBezTo>
                    <a:pt x="7617" y="20932"/>
                    <a:pt x="9198" y="20532"/>
                    <a:pt x="10778" y="201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1066800" y="3257550"/>
              <a:ext cx="2984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2" y="19200"/>
                    <a:pt x="9804" y="16800"/>
                    <a:pt x="13404" y="13200"/>
                  </a:cubicBezTo>
                  <a:cubicBezTo>
                    <a:pt x="17004" y="9600"/>
                    <a:pt x="19302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1327150" y="3187699"/>
              <a:ext cx="125283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0" y="0"/>
                  </a:moveTo>
                  <a:cubicBezTo>
                    <a:pt x="5760" y="1800"/>
                    <a:pt x="11520" y="3600"/>
                    <a:pt x="15300" y="5100"/>
                  </a:cubicBezTo>
                  <a:cubicBezTo>
                    <a:pt x="19080" y="6600"/>
                    <a:pt x="20880" y="7800"/>
                    <a:pt x="21240" y="9150"/>
                  </a:cubicBezTo>
                  <a:cubicBezTo>
                    <a:pt x="21600" y="10500"/>
                    <a:pt x="20520" y="12000"/>
                    <a:pt x="18180" y="14100"/>
                  </a:cubicBezTo>
                  <a:cubicBezTo>
                    <a:pt x="15840" y="16200"/>
                    <a:pt x="12240" y="18900"/>
                    <a:pt x="864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864" name="Drawing"/>
          <p:cNvGrpSpPr/>
          <p:nvPr/>
        </p:nvGrpSpPr>
        <p:grpSpPr>
          <a:xfrm>
            <a:off x="506454" y="2038349"/>
            <a:ext cx="3093997" cy="1149360"/>
            <a:chOff x="0" y="0"/>
            <a:chExt cx="3093995" cy="1149358"/>
          </a:xfrm>
        </p:grpSpPr>
        <p:sp>
          <p:nvSpPr>
            <p:cNvPr id="844" name="Line"/>
            <p:cNvSpPr/>
            <p:nvPr/>
          </p:nvSpPr>
          <p:spPr>
            <a:xfrm>
              <a:off x="29062" y="387350"/>
              <a:ext cx="23284" cy="447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9818" y="0"/>
                  </a:moveTo>
                  <a:cubicBezTo>
                    <a:pt x="7855" y="3668"/>
                    <a:pt x="5891" y="7336"/>
                    <a:pt x="3927" y="10749"/>
                  </a:cubicBezTo>
                  <a:cubicBezTo>
                    <a:pt x="1964" y="14162"/>
                    <a:pt x="0" y="17321"/>
                    <a:pt x="0" y="19155"/>
                  </a:cubicBezTo>
                  <a:cubicBezTo>
                    <a:pt x="0" y="20989"/>
                    <a:pt x="1964" y="21498"/>
                    <a:pt x="5891" y="21549"/>
                  </a:cubicBezTo>
                  <a:cubicBezTo>
                    <a:pt x="9818" y="21600"/>
                    <a:pt x="15709" y="21192"/>
                    <a:pt x="21600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0" y="317499"/>
              <a:ext cx="331746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99" y="21600"/>
                  </a:moveTo>
                  <a:cubicBezTo>
                    <a:pt x="-37" y="19800"/>
                    <a:pt x="-174" y="18000"/>
                    <a:pt x="715" y="15840"/>
                  </a:cubicBezTo>
                  <a:cubicBezTo>
                    <a:pt x="1603" y="13680"/>
                    <a:pt x="3517" y="11160"/>
                    <a:pt x="6730" y="8460"/>
                  </a:cubicBezTo>
                  <a:cubicBezTo>
                    <a:pt x="9942" y="5760"/>
                    <a:pt x="14454" y="2880"/>
                    <a:pt x="17120" y="1440"/>
                  </a:cubicBezTo>
                  <a:cubicBezTo>
                    <a:pt x="19785" y="0"/>
                    <a:pt x="20606" y="0"/>
                    <a:pt x="214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71395" y="552450"/>
              <a:ext cx="1778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6457"/>
                    <a:pt x="11829" y="11314"/>
                    <a:pt x="15429" y="7714"/>
                  </a:cubicBezTo>
                  <a:cubicBezTo>
                    <a:pt x="19029" y="4114"/>
                    <a:pt x="2031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160295" y="793749"/>
              <a:ext cx="152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00" y="4985"/>
                    <a:pt x="11400" y="9969"/>
                    <a:pt x="15000" y="13569"/>
                  </a:cubicBezTo>
                  <a:cubicBezTo>
                    <a:pt x="18600" y="17169"/>
                    <a:pt x="20100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234690" y="780999"/>
              <a:ext cx="103406" cy="196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376" fill="norm" stroke="1" extrusionOk="0">
                  <a:moveTo>
                    <a:pt x="21104" y="695"/>
                  </a:moveTo>
                  <a:cubicBezTo>
                    <a:pt x="18944" y="236"/>
                    <a:pt x="16784" y="-224"/>
                    <a:pt x="15272" y="121"/>
                  </a:cubicBezTo>
                  <a:cubicBezTo>
                    <a:pt x="13760" y="465"/>
                    <a:pt x="12896" y="1614"/>
                    <a:pt x="10304" y="4716"/>
                  </a:cubicBezTo>
                  <a:cubicBezTo>
                    <a:pt x="7712" y="7819"/>
                    <a:pt x="3392" y="12874"/>
                    <a:pt x="1448" y="15976"/>
                  </a:cubicBezTo>
                  <a:cubicBezTo>
                    <a:pt x="-496" y="19078"/>
                    <a:pt x="-64" y="20227"/>
                    <a:pt x="368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444833" y="448149"/>
              <a:ext cx="134563" cy="365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297" fill="norm" stroke="1" extrusionOk="0">
                  <a:moveTo>
                    <a:pt x="21456" y="2379"/>
                  </a:moveTo>
                  <a:cubicBezTo>
                    <a:pt x="20106" y="1392"/>
                    <a:pt x="18756" y="404"/>
                    <a:pt x="17406" y="96"/>
                  </a:cubicBezTo>
                  <a:cubicBezTo>
                    <a:pt x="16056" y="-213"/>
                    <a:pt x="14706" y="157"/>
                    <a:pt x="12006" y="2194"/>
                  </a:cubicBezTo>
                  <a:cubicBezTo>
                    <a:pt x="9306" y="4230"/>
                    <a:pt x="5256" y="7933"/>
                    <a:pt x="2893" y="11204"/>
                  </a:cubicBezTo>
                  <a:cubicBezTo>
                    <a:pt x="531" y="14475"/>
                    <a:pt x="-144" y="17314"/>
                    <a:pt x="25" y="18980"/>
                  </a:cubicBezTo>
                  <a:cubicBezTo>
                    <a:pt x="193" y="20646"/>
                    <a:pt x="1206" y="21140"/>
                    <a:pt x="3737" y="21264"/>
                  </a:cubicBezTo>
                  <a:cubicBezTo>
                    <a:pt x="6269" y="21387"/>
                    <a:pt x="10319" y="21140"/>
                    <a:pt x="14369" y="20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561668" y="527050"/>
              <a:ext cx="220928" cy="223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07" fill="norm" stroke="1" extrusionOk="0">
                  <a:moveTo>
                    <a:pt x="17768" y="0"/>
                  </a:moveTo>
                  <a:cubicBezTo>
                    <a:pt x="16740" y="404"/>
                    <a:pt x="15711" y="807"/>
                    <a:pt x="14888" y="2321"/>
                  </a:cubicBezTo>
                  <a:cubicBezTo>
                    <a:pt x="14065" y="3836"/>
                    <a:pt x="13448" y="6460"/>
                    <a:pt x="12522" y="9488"/>
                  </a:cubicBezTo>
                  <a:cubicBezTo>
                    <a:pt x="11597" y="12516"/>
                    <a:pt x="10362" y="15948"/>
                    <a:pt x="9334" y="17966"/>
                  </a:cubicBezTo>
                  <a:cubicBezTo>
                    <a:pt x="8305" y="19985"/>
                    <a:pt x="7482" y="20591"/>
                    <a:pt x="6454" y="20994"/>
                  </a:cubicBezTo>
                  <a:cubicBezTo>
                    <a:pt x="5425" y="21398"/>
                    <a:pt x="4191" y="21600"/>
                    <a:pt x="3060" y="20389"/>
                  </a:cubicBezTo>
                  <a:cubicBezTo>
                    <a:pt x="1928" y="19178"/>
                    <a:pt x="900" y="16553"/>
                    <a:pt x="385" y="14736"/>
                  </a:cubicBezTo>
                  <a:cubicBezTo>
                    <a:pt x="-129" y="12920"/>
                    <a:pt x="-129" y="11910"/>
                    <a:pt x="385" y="11406"/>
                  </a:cubicBezTo>
                  <a:cubicBezTo>
                    <a:pt x="900" y="10901"/>
                    <a:pt x="1928" y="10901"/>
                    <a:pt x="5528" y="12516"/>
                  </a:cubicBezTo>
                  <a:cubicBezTo>
                    <a:pt x="9128" y="14131"/>
                    <a:pt x="15300" y="17361"/>
                    <a:pt x="21471" y="20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820695" y="444500"/>
              <a:ext cx="103725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600" fill="norm" stroke="1" extrusionOk="0">
                  <a:moveTo>
                    <a:pt x="0" y="745"/>
                  </a:moveTo>
                  <a:cubicBezTo>
                    <a:pt x="1694" y="372"/>
                    <a:pt x="3388" y="0"/>
                    <a:pt x="5082" y="0"/>
                  </a:cubicBezTo>
                  <a:cubicBezTo>
                    <a:pt x="6776" y="0"/>
                    <a:pt x="8471" y="372"/>
                    <a:pt x="11435" y="2048"/>
                  </a:cubicBezTo>
                  <a:cubicBezTo>
                    <a:pt x="14400" y="3724"/>
                    <a:pt x="18635" y="6703"/>
                    <a:pt x="20118" y="9683"/>
                  </a:cubicBezTo>
                  <a:cubicBezTo>
                    <a:pt x="21600" y="12662"/>
                    <a:pt x="20329" y="15641"/>
                    <a:pt x="18000" y="17628"/>
                  </a:cubicBezTo>
                  <a:cubicBezTo>
                    <a:pt x="15671" y="19614"/>
                    <a:pt x="12282" y="20607"/>
                    <a:pt x="88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1144545" y="609600"/>
              <a:ext cx="146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1169945" y="704850"/>
              <a:ext cx="165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7280"/>
                    <a:pt x="11631" y="12960"/>
                    <a:pt x="15231" y="9360"/>
                  </a:cubicBezTo>
                  <a:cubicBezTo>
                    <a:pt x="18831" y="5760"/>
                    <a:pt x="2021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1686681" y="262975"/>
              <a:ext cx="130965" cy="58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467" fill="norm" stroke="1" extrusionOk="0">
                  <a:moveTo>
                    <a:pt x="20882" y="2459"/>
                  </a:moveTo>
                  <a:cubicBezTo>
                    <a:pt x="18519" y="1607"/>
                    <a:pt x="16157" y="756"/>
                    <a:pt x="13794" y="330"/>
                  </a:cubicBezTo>
                  <a:cubicBezTo>
                    <a:pt x="11432" y="-96"/>
                    <a:pt x="9070" y="-96"/>
                    <a:pt x="6876" y="252"/>
                  </a:cubicBezTo>
                  <a:cubicBezTo>
                    <a:pt x="4682" y="601"/>
                    <a:pt x="2657" y="1298"/>
                    <a:pt x="1307" y="2614"/>
                  </a:cubicBezTo>
                  <a:cubicBezTo>
                    <a:pt x="-43" y="3930"/>
                    <a:pt x="-718" y="5865"/>
                    <a:pt x="1138" y="8149"/>
                  </a:cubicBezTo>
                  <a:cubicBezTo>
                    <a:pt x="2995" y="10433"/>
                    <a:pt x="7382" y="13065"/>
                    <a:pt x="10588" y="15156"/>
                  </a:cubicBezTo>
                  <a:cubicBezTo>
                    <a:pt x="13794" y="17246"/>
                    <a:pt x="15819" y="18794"/>
                    <a:pt x="16494" y="19762"/>
                  </a:cubicBezTo>
                  <a:cubicBezTo>
                    <a:pt x="17170" y="20730"/>
                    <a:pt x="16494" y="21117"/>
                    <a:pt x="14976" y="21310"/>
                  </a:cubicBezTo>
                  <a:cubicBezTo>
                    <a:pt x="13457" y="21504"/>
                    <a:pt x="11095" y="21504"/>
                    <a:pt x="9238" y="21388"/>
                  </a:cubicBezTo>
                  <a:cubicBezTo>
                    <a:pt x="7382" y="21272"/>
                    <a:pt x="6032" y="21039"/>
                    <a:pt x="5020" y="20730"/>
                  </a:cubicBezTo>
                  <a:cubicBezTo>
                    <a:pt x="4007" y="20420"/>
                    <a:pt x="3332" y="20033"/>
                    <a:pt x="3332" y="19801"/>
                  </a:cubicBezTo>
                  <a:cubicBezTo>
                    <a:pt x="3332" y="19569"/>
                    <a:pt x="4007" y="19491"/>
                    <a:pt x="4682" y="19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1550945" y="1130299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4400"/>
                    <a:pt x="7543" y="7200"/>
                    <a:pt x="11143" y="3600"/>
                  </a:cubicBezTo>
                  <a:cubicBezTo>
                    <a:pt x="14743" y="0"/>
                    <a:pt x="181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1724512" y="996949"/>
              <a:ext cx="170554" cy="152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05" fill="norm" stroke="1" extrusionOk="0">
                  <a:moveTo>
                    <a:pt x="9333" y="0"/>
                  </a:moveTo>
                  <a:cubicBezTo>
                    <a:pt x="8533" y="5326"/>
                    <a:pt x="7733" y="10652"/>
                    <a:pt x="6933" y="14055"/>
                  </a:cubicBezTo>
                  <a:cubicBezTo>
                    <a:pt x="6133" y="17458"/>
                    <a:pt x="5333" y="18937"/>
                    <a:pt x="4267" y="19973"/>
                  </a:cubicBezTo>
                  <a:cubicBezTo>
                    <a:pt x="3200" y="21008"/>
                    <a:pt x="1867" y="21600"/>
                    <a:pt x="1067" y="21156"/>
                  </a:cubicBezTo>
                  <a:cubicBezTo>
                    <a:pt x="267" y="20712"/>
                    <a:pt x="0" y="19233"/>
                    <a:pt x="0" y="16866"/>
                  </a:cubicBezTo>
                  <a:cubicBezTo>
                    <a:pt x="0" y="14499"/>
                    <a:pt x="267" y="11244"/>
                    <a:pt x="1333" y="9173"/>
                  </a:cubicBezTo>
                  <a:cubicBezTo>
                    <a:pt x="2400" y="7101"/>
                    <a:pt x="4267" y="6214"/>
                    <a:pt x="5733" y="6362"/>
                  </a:cubicBezTo>
                  <a:cubicBezTo>
                    <a:pt x="7200" y="6510"/>
                    <a:pt x="8267" y="7693"/>
                    <a:pt x="9467" y="9616"/>
                  </a:cubicBezTo>
                  <a:cubicBezTo>
                    <a:pt x="10667" y="11540"/>
                    <a:pt x="12000" y="14203"/>
                    <a:pt x="13200" y="15978"/>
                  </a:cubicBezTo>
                  <a:cubicBezTo>
                    <a:pt x="14400" y="17753"/>
                    <a:pt x="15467" y="18641"/>
                    <a:pt x="16533" y="18641"/>
                  </a:cubicBezTo>
                  <a:cubicBezTo>
                    <a:pt x="17600" y="18641"/>
                    <a:pt x="18667" y="17753"/>
                    <a:pt x="19600" y="15830"/>
                  </a:cubicBezTo>
                  <a:cubicBezTo>
                    <a:pt x="20533" y="13907"/>
                    <a:pt x="21333" y="10948"/>
                    <a:pt x="21467" y="8729"/>
                  </a:cubicBezTo>
                  <a:cubicBezTo>
                    <a:pt x="21600" y="6510"/>
                    <a:pt x="21067" y="5030"/>
                    <a:pt x="20133" y="4142"/>
                  </a:cubicBezTo>
                  <a:cubicBezTo>
                    <a:pt x="19200" y="3255"/>
                    <a:pt x="17867" y="2959"/>
                    <a:pt x="16667" y="3255"/>
                  </a:cubicBezTo>
                  <a:cubicBezTo>
                    <a:pt x="15467" y="3551"/>
                    <a:pt x="14400" y="4438"/>
                    <a:pt x="13333" y="5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1525477" y="0"/>
              <a:ext cx="209619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600" fill="norm" stroke="1" extrusionOk="0">
                  <a:moveTo>
                    <a:pt x="16688" y="0"/>
                  </a:moveTo>
                  <a:cubicBezTo>
                    <a:pt x="13694" y="5400"/>
                    <a:pt x="10700" y="10800"/>
                    <a:pt x="8561" y="13757"/>
                  </a:cubicBezTo>
                  <a:cubicBezTo>
                    <a:pt x="6423" y="16714"/>
                    <a:pt x="5139" y="17229"/>
                    <a:pt x="3856" y="17229"/>
                  </a:cubicBezTo>
                  <a:cubicBezTo>
                    <a:pt x="2573" y="17229"/>
                    <a:pt x="1290" y="16714"/>
                    <a:pt x="541" y="15814"/>
                  </a:cubicBezTo>
                  <a:cubicBezTo>
                    <a:pt x="-207" y="14914"/>
                    <a:pt x="-421" y="13629"/>
                    <a:pt x="1504" y="12343"/>
                  </a:cubicBezTo>
                  <a:cubicBezTo>
                    <a:pt x="3429" y="11057"/>
                    <a:pt x="7492" y="9771"/>
                    <a:pt x="10379" y="10157"/>
                  </a:cubicBezTo>
                  <a:cubicBezTo>
                    <a:pt x="13266" y="10543"/>
                    <a:pt x="14977" y="12600"/>
                    <a:pt x="16581" y="14786"/>
                  </a:cubicBezTo>
                  <a:cubicBezTo>
                    <a:pt x="18185" y="16971"/>
                    <a:pt x="19682" y="19286"/>
                    <a:pt x="211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1950439" y="299732"/>
              <a:ext cx="114857" cy="417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34" fill="norm" stroke="1" extrusionOk="0">
                  <a:moveTo>
                    <a:pt x="21311" y="5825"/>
                  </a:moveTo>
                  <a:cubicBezTo>
                    <a:pt x="18955" y="4298"/>
                    <a:pt x="16598" y="2770"/>
                    <a:pt x="14831" y="1789"/>
                  </a:cubicBezTo>
                  <a:cubicBezTo>
                    <a:pt x="13064" y="807"/>
                    <a:pt x="11886" y="370"/>
                    <a:pt x="10315" y="152"/>
                  </a:cubicBezTo>
                  <a:cubicBezTo>
                    <a:pt x="8744" y="-66"/>
                    <a:pt x="6780" y="-66"/>
                    <a:pt x="5209" y="261"/>
                  </a:cubicBezTo>
                  <a:cubicBezTo>
                    <a:pt x="3638" y="589"/>
                    <a:pt x="2460" y="1243"/>
                    <a:pt x="1478" y="3261"/>
                  </a:cubicBezTo>
                  <a:cubicBezTo>
                    <a:pt x="496" y="5279"/>
                    <a:pt x="-289" y="8661"/>
                    <a:pt x="104" y="11661"/>
                  </a:cubicBezTo>
                  <a:cubicBezTo>
                    <a:pt x="496" y="14661"/>
                    <a:pt x="2067" y="17279"/>
                    <a:pt x="2460" y="18861"/>
                  </a:cubicBezTo>
                  <a:cubicBezTo>
                    <a:pt x="2853" y="20443"/>
                    <a:pt x="2067" y="20989"/>
                    <a:pt x="1282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1896311" y="552450"/>
              <a:ext cx="194385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600" fill="norm" stroke="1" extrusionOk="0">
                  <a:moveTo>
                    <a:pt x="422" y="21600"/>
                  </a:moveTo>
                  <a:cubicBezTo>
                    <a:pt x="-37" y="18635"/>
                    <a:pt x="-497" y="15671"/>
                    <a:pt x="1226" y="12494"/>
                  </a:cubicBezTo>
                  <a:cubicBezTo>
                    <a:pt x="2950" y="9318"/>
                    <a:pt x="6856" y="5929"/>
                    <a:pt x="10533" y="3812"/>
                  </a:cubicBezTo>
                  <a:cubicBezTo>
                    <a:pt x="14209" y="1694"/>
                    <a:pt x="17656" y="847"/>
                    <a:pt x="211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2136997" y="379677"/>
              <a:ext cx="283899" cy="318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61" fill="norm" stroke="1" extrusionOk="0">
                  <a:moveTo>
                    <a:pt x="8500" y="1782"/>
                  </a:moveTo>
                  <a:cubicBezTo>
                    <a:pt x="8020" y="1218"/>
                    <a:pt x="7540" y="653"/>
                    <a:pt x="6660" y="300"/>
                  </a:cubicBezTo>
                  <a:cubicBezTo>
                    <a:pt x="5780" y="-53"/>
                    <a:pt x="4500" y="-194"/>
                    <a:pt x="3300" y="441"/>
                  </a:cubicBezTo>
                  <a:cubicBezTo>
                    <a:pt x="2100" y="1077"/>
                    <a:pt x="980" y="2488"/>
                    <a:pt x="420" y="5241"/>
                  </a:cubicBezTo>
                  <a:cubicBezTo>
                    <a:pt x="-140" y="7994"/>
                    <a:pt x="-140" y="12088"/>
                    <a:pt x="420" y="14912"/>
                  </a:cubicBezTo>
                  <a:cubicBezTo>
                    <a:pt x="980" y="17735"/>
                    <a:pt x="2100" y="19288"/>
                    <a:pt x="3060" y="20206"/>
                  </a:cubicBezTo>
                  <a:cubicBezTo>
                    <a:pt x="4020" y="21124"/>
                    <a:pt x="4820" y="21406"/>
                    <a:pt x="5220" y="21194"/>
                  </a:cubicBezTo>
                  <a:cubicBezTo>
                    <a:pt x="5620" y="20982"/>
                    <a:pt x="5620" y="20277"/>
                    <a:pt x="5300" y="18230"/>
                  </a:cubicBezTo>
                  <a:cubicBezTo>
                    <a:pt x="4980" y="16182"/>
                    <a:pt x="4340" y="12794"/>
                    <a:pt x="4100" y="10747"/>
                  </a:cubicBezTo>
                  <a:cubicBezTo>
                    <a:pt x="3860" y="8700"/>
                    <a:pt x="4020" y="7994"/>
                    <a:pt x="4580" y="7641"/>
                  </a:cubicBezTo>
                  <a:cubicBezTo>
                    <a:pt x="5140" y="7288"/>
                    <a:pt x="6100" y="7288"/>
                    <a:pt x="7220" y="7924"/>
                  </a:cubicBezTo>
                  <a:cubicBezTo>
                    <a:pt x="8340" y="8559"/>
                    <a:pt x="9620" y="9830"/>
                    <a:pt x="10500" y="11312"/>
                  </a:cubicBezTo>
                  <a:cubicBezTo>
                    <a:pt x="11380" y="12794"/>
                    <a:pt x="11860" y="14488"/>
                    <a:pt x="12020" y="15688"/>
                  </a:cubicBezTo>
                  <a:cubicBezTo>
                    <a:pt x="12180" y="16888"/>
                    <a:pt x="12020" y="17594"/>
                    <a:pt x="11620" y="18159"/>
                  </a:cubicBezTo>
                  <a:cubicBezTo>
                    <a:pt x="11220" y="18724"/>
                    <a:pt x="10580" y="19147"/>
                    <a:pt x="10180" y="18935"/>
                  </a:cubicBezTo>
                  <a:cubicBezTo>
                    <a:pt x="9780" y="18724"/>
                    <a:pt x="9620" y="17877"/>
                    <a:pt x="9860" y="16182"/>
                  </a:cubicBezTo>
                  <a:cubicBezTo>
                    <a:pt x="10100" y="14488"/>
                    <a:pt x="10740" y="11947"/>
                    <a:pt x="11380" y="10324"/>
                  </a:cubicBezTo>
                  <a:cubicBezTo>
                    <a:pt x="12020" y="8700"/>
                    <a:pt x="12660" y="7994"/>
                    <a:pt x="12980" y="8206"/>
                  </a:cubicBezTo>
                  <a:cubicBezTo>
                    <a:pt x="13300" y="8418"/>
                    <a:pt x="13300" y="9547"/>
                    <a:pt x="13300" y="10818"/>
                  </a:cubicBezTo>
                  <a:cubicBezTo>
                    <a:pt x="13300" y="12088"/>
                    <a:pt x="13300" y="13500"/>
                    <a:pt x="14660" y="14488"/>
                  </a:cubicBezTo>
                  <a:cubicBezTo>
                    <a:pt x="16020" y="15477"/>
                    <a:pt x="18740" y="16041"/>
                    <a:pt x="21460" y="16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2465345" y="406399"/>
              <a:ext cx="72507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7" h="21600" fill="norm" stroke="1" extrusionOk="0">
                  <a:moveTo>
                    <a:pt x="0" y="0"/>
                  </a:moveTo>
                  <a:cubicBezTo>
                    <a:pt x="8173" y="3370"/>
                    <a:pt x="16346" y="6740"/>
                    <a:pt x="18973" y="9957"/>
                  </a:cubicBezTo>
                  <a:cubicBezTo>
                    <a:pt x="21600" y="13174"/>
                    <a:pt x="18681" y="16238"/>
                    <a:pt x="15762" y="18153"/>
                  </a:cubicBezTo>
                  <a:cubicBezTo>
                    <a:pt x="12843" y="20068"/>
                    <a:pt x="9924" y="20834"/>
                    <a:pt x="70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2668545" y="609599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2723769" y="220251"/>
              <a:ext cx="370227" cy="509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00" fill="norm" stroke="1" extrusionOk="0">
                  <a:moveTo>
                    <a:pt x="7843" y="16018"/>
                  </a:moveTo>
                  <a:cubicBezTo>
                    <a:pt x="7352" y="15221"/>
                    <a:pt x="6861" y="14425"/>
                    <a:pt x="6371" y="13849"/>
                  </a:cubicBezTo>
                  <a:cubicBezTo>
                    <a:pt x="5880" y="13274"/>
                    <a:pt x="5389" y="12920"/>
                    <a:pt x="4346" y="13407"/>
                  </a:cubicBezTo>
                  <a:cubicBezTo>
                    <a:pt x="3302" y="13893"/>
                    <a:pt x="1707" y="15221"/>
                    <a:pt x="848" y="16461"/>
                  </a:cubicBezTo>
                  <a:cubicBezTo>
                    <a:pt x="-11" y="17700"/>
                    <a:pt x="-134" y="18851"/>
                    <a:pt x="111" y="19692"/>
                  </a:cubicBezTo>
                  <a:cubicBezTo>
                    <a:pt x="357" y="20533"/>
                    <a:pt x="971" y="21064"/>
                    <a:pt x="1584" y="21241"/>
                  </a:cubicBezTo>
                  <a:cubicBezTo>
                    <a:pt x="2198" y="21418"/>
                    <a:pt x="2811" y="21241"/>
                    <a:pt x="3732" y="20090"/>
                  </a:cubicBezTo>
                  <a:cubicBezTo>
                    <a:pt x="4652" y="18939"/>
                    <a:pt x="5880" y="16815"/>
                    <a:pt x="6739" y="13938"/>
                  </a:cubicBezTo>
                  <a:cubicBezTo>
                    <a:pt x="7598" y="11061"/>
                    <a:pt x="8089" y="7431"/>
                    <a:pt x="8273" y="5041"/>
                  </a:cubicBezTo>
                  <a:cubicBezTo>
                    <a:pt x="8457" y="2651"/>
                    <a:pt x="8334" y="1500"/>
                    <a:pt x="8027" y="792"/>
                  </a:cubicBezTo>
                  <a:cubicBezTo>
                    <a:pt x="7721" y="84"/>
                    <a:pt x="7230" y="-182"/>
                    <a:pt x="6800" y="128"/>
                  </a:cubicBezTo>
                  <a:cubicBezTo>
                    <a:pt x="6371" y="438"/>
                    <a:pt x="6002" y="1323"/>
                    <a:pt x="5757" y="3448"/>
                  </a:cubicBezTo>
                  <a:cubicBezTo>
                    <a:pt x="5511" y="5572"/>
                    <a:pt x="5389" y="8936"/>
                    <a:pt x="5327" y="11503"/>
                  </a:cubicBezTo>
                  <a:cubicBezTo>
                    <a:pt x="5266" y="14070"/>
                    <a:pt x="5266" y="15841"/>
                    <a:pt x="5327" y="16992"/>
                  </a:cubicBezTo>
                  <a:cubicBezTo>
                    <a:pt x="5389" y="18143"/>
                    <a:pt x="5511" y="18674"/>
                    <a:pt x="5757" y="18629"/>
                  </a:cubicBezTo>
                  <a:cubicBezTo>
                    <a:pt x="6002" y="18585"/>
                    <a:pt x="6371" y="17966"/>
                    <a:pt x="7168" y="16638"/>
                  </a:cubicBezTo>
                  <a:cubicBezTo>
                    <a:pt x="7966" y="15310"/>
                    <a:pt x="9193" y="13274"/>
                    <a:pt x="10052" y="12123"/>
                  </a:cubicBezTo>
                  <a:cubicBezTo>
                    <a:pt x="10911" y="10972"/>
                    <a:pt x="11402" y="10707"/>
                    <a:pt x="11832" y="10751"/>
                  </a:cubicBezTo>
                  <a:cubicBezTo>
                    <a:pt x="12261" y="10795"/>
                    <a:pt x="12630" y="11149"/>
                    <a:pt x="12875" y="12256"/>
                  </a:cubicBezTo>
                  <a:cubicBezTo>
                    <a:pt x="13121" y="13362"/>
                    <a:pt x="13243" y="15221"/>
                    <a:pt x="12936" y="16682"/>
                  </a:cubicBezTo>
                  <a:cubicBezTo>
                    <a:pt x="12630" y="18143"/>
                    <a:pt x="11893" y="19205"/>
                    <a:pt x="11218" y="19869"/>
                  </a:cubicBezTo>
                  <a:cubicBezTo>
                    <a:pt x="10543" y="20533"/>
                    <a:pt x="9930" y="20798"/>
                    <a:pt x="9623" y="20666"/>
                  </a:cubicBezTo>
                  <a:cubicBezTo>
                    <a:pt x="9316" y="20533"/>
                    <a:pt x="9316" y="20002"/>
                    <a:pt x="9807" y="18895"/>
                  </a:cubicBezTo>
                  <a:cubicBezTo>
                    <a:pt x="10298" y="17788"/>
                    <a:pt x="11280" y="16107"/>
                    <a:pt x="12200" y="14956"/>
                  </a:cubicBezTo>
                  <a:cubicBezTo>
                    <a:pt x="13121" y="13805"/>
                    <a:pt x="13980" y="13185"/>
                    <a:pt x="14777" y="12566"/>
                  </a:cubicBezTo>
                  <a:cubicBezTo>
                    <a:pt x="15575" y="11946"/>
                    <a:pt x="16311" y="11326"/>
                    <a:pt x="16557" y="11282"/>
                  </a:cubicBezTo>
                  <a:cubicBezTo>
                    <a:pt x="16802" y="11238"/>
                    <a:pt x="16557" y="11769"/>
                    <a:pt x="16127" y="12698"/>
                  </a:cubicBezTo>
                  <a:cubicBezTo>
                    <a:pt x="15698" y="13628"/>
                    <a:pt x="15084" y="14956"/>
                    <a:pt x="15391" y="15974"/>
                  </a:cubicBezTo>
                  <a:cubicBezTo>
                    <a:pt x="15698" y="16992"/>
                    <a:pt x="16925" y="17700"/>
                    <a:pt x="18091" y="18098"/>
                  </a:cubicBezTo>
                  <a:cubicBezTo>
                    <a:pt x="19257" y="18497"/>
                    <a:pt x="20361" y="18585"/>
                    <a:pt x="21466" y="18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911" name="Drawing"/>
          <p:cNvGrpSpPr/>
          <p:nvPr/>
        </p:nvGrpSpPr>
        <p:grpSpPr>
          <a:xfrm>
            <a:off x="467648" y="4692778"/>
            <a:ext cx="4807895" cy="3699232"/>
            <a:chOff x="0" y="0"/>
            <a:chExt cx="4807894" cy="3699230"/>
          </a:xfrm>
        </p:grpSpPr>
        <p:sp>
          <p:nvSpPr>
            <p:cNvPr id="865" name="Line"/>
            <p:cNvSpPr/>
            <p:nvPr/>
          </p:nvSpPr>
          <p:spPr>
            <a:xfrm>
              <a:off x="0" y="759427"/>
              <a:ext cx="40353" cy="468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9" h="21361" fill="norm" stroke="1" extrusionOk="0">
                  <a:moveTo>
                    <a:pt x="14109" y="111"/>
                  </a:moveTo>
                  <a:cubicBezTo>
                    <a:pt x="8709" y="14"/>
                    <a:pt x="3309" y="-82"/>
                    <a:pt x="1149" y="111"/>
                  </a:cubicBezTo>
                  <a:cubicBezTo>
                    <a:pt x="-1011" y="304"/>
                    <a:pt x="69" y="786"/>
                    <a:pt x="2769" y="2714"/>
                  </a:cubicBezTo>
                  <a:cubicBezTo>
                    <a:pt x="5469" y="4643"/>
                    <a:pt x="9789" y="8018"/>
                    <a:pt x="11409" y="11200"/>
                  </a:cubicBezTo>
                  <a:cubicBezTo>
                    <a:pt x="13029" y="14382"/>
                    <a:pt x="11949" y="17372"/>
                    <a:pt x="11409" y="19156"/>
                  </a:cubicBezTo>
                  <a:cubicBezTo>
                    <a:pt x="10869" y="20939"/>
                    <a:pt x="10869" y="21518"/>
                    <a:pt x="12489" y="21325"/>
                  </a:cubicBezTo>
                  <a:cubicBezTo>
                    <a:pt x="14109" y="21132"/>
                    <a:pt x="17349" y="20168"/>
                    <a:pt x="20589" y="19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14952" y="736471"/>
              <a:ext cx="273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05" y="21600"/>
                  </a:moveTo>
                  <a:cubicBezTo>
                    <a:pt x="502" y="19800"/>
                    <a:pt x="0" y="18000"/>
                    <a:pt x="0" y="16380"/>
                  </a:cubicBezTo>
                  <a:cubicBezTo>
                    <a:pt x="0" y="14760"/>
                    <a:pt x="502" y="13320"/>
                    <a:pt x="3349" y="10800"/>
                  </a:cubicBezTo>
                  <a:cubicBezTo>
                    <a:pt x="6195" y="8280"/>
                    <a:pt x="11386" y="4680"/>
                    <a:pt x="14819" y="2700"/>
                  </a:cubicBezTo>
                  <a:cubicBezTo>
                    <a:pt x="18251" y="720"/>
                    <a:pt x="19926" y="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14952" y="990471"/>
              <a:ext cx="177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9" y="16000"/>
                    <a:pt x="5657" y="10400"/>
                    <a:pt x="9257" y="6800"/>
                  </a:cubicBezTo>
                  <a:cubicBezTo>
                    <a:pt x="12857" y="3200"/>
                    <a:pt x="17229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224502" y="1149221"/>
              <a:ext cx="1270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657"/>
                    <a:pt x="10800" y="11314"/>
                    <a:pt x="14400" y="14914"/>
                  </a:cubicBezTo>
                  <a:cubicBezTo>
                    <a:pt x="18000" y="18514"/>
                    <a:pt x="19800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277418" y="1130171"/>
              <a:ext cx="11853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600" fill="norm" stroke="1" extrusionOk="0">
                  <a:moveTo>
                    <a:pt x="20855" y="0"/>
                  </a:moveTo>
                  <a:cubicBezTo>
                    <a:pt x="18621" y="0"/>
                    <a:pt x="16386" y="0"/>
                    <a:pt x="12662" y="2979"/>
                  </a:cubicBezTo>
                  <a:cubicBezTo>
                    <a:pt x="8938" y="5959"/>
                    <a:pt x="3724" y="11917"/>
                    <a:pt x="1489" y="15517"/>
                  </a:cubicBezTo>
                  <a:cubicBezTo>
                    <a:pt x="-745" y="19117"/>
                    <a:pt x="0" y="20359"/>
                    <a:pt x="7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504409" y="793621"/>
              <a:ext cx="126494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600" fill="norm" stroke="1" extrusionOk="0">
                  <a:moveTo>
                    <a:pt x="21161" y="0"/>
                  </a:moveTo>
                  <a:cubicBezTo>
                    <a:pt x="15141" y="533"/>
                    <a:pt x="9122" y="1067"/>
                    <a:pt x="5227" y="3133"/>
                  </a:cubicBezTo>
                  <a:cubicBezTo>
                    <a:pt x="1331" y="5200"/>
                    <a:pt x="-439" y="8800"/>
                    <a:pt x="92" y="12000"/>
                  </a:cubicBezTo>
                  <a:cubicBezTo>
                    <a:pt x="623" y="15200"/>
                    <a:pt x="3456" y="18000"/>
                    <a:pt x="6112" y="19533"/>
                  </a:cubicBezTo>
                  <a:cubicBezTo>
                    <a:pt x="8768" y="21067"/>
                    <a:pt x="11246" y="21333"/>
                    <a:pt x="137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683310" y="774571"/>
              <a:ext cx="201593" cy="242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338" fill="norm" stroke="1" extrusionOk="0">
                  <a:moveTo>
                    <a:pt x="20540" y="0"/>
                  </a:moveTo>
                  <a:cubicBezTo>
                    <a:pt x="18981" y="1490"/>
                    <a:pt x="17422" y="2979"/>
                    <a:pt x="16198" y="5493"/>
                  </a:cubicBezTo>
                  <a:cubicBezTo>
                    <a:pt x="14973" y="8007"/>
                    <a:pt x="14082" y="11545"/>
                    <a:pt x="12523" y="14431"/>
                  </a:cubicBezTo>
                  <a:cubicBezTo>
                    <a:pt x="10965" y="17317"/>
                    <a:pt x="8738" y="19552"/>
                    <a:pt x="7068" y="20576"/>
                  </a:cubicBezTo>
                  <a:cubicBezTo>
                    <a:pt x="5398" y="21600"/>
                    <a:pt x="4284" y="21414"/>
                    <a:pt x="3282" y="21041"/>
                  </a:cubicBezTo>
                  <a:cubicBezTo>
                    <a:pt x="2280" y="20669"/>
                    <a:pt x="1389" y="20110"/>
                    <a:pt x="721" y="19179"/>
                  </a:cubicBezTo>
                  <a:cubicBezTo>
                    <a:pt x="53" y="18248"/>
                    <a:pt x="-392" y="16945"/>
                    <a:pt x="499" y="16293"/>
                  </a:cubicBezTo>
                  <a:cubicBezTo>
                    <a:pt x="1389" y="15641"/>
                    <a:pt x="3616" y="15641"/>
                    <a:pt x="7290" y="16386"/>
                  </a:cubicBezTo>
                  <a:cubicBezTo>
                    <a:pt x="10965" y="17131"/>
                    <a:pt x="16086" y="18621"/>
                    <a:pt x="21208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903952" y="709595"/>
              <a:ext cx="104776" cy="395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450" fill="norm" stroke="1" extrusionOk="0">
                  <a:moveTo>
                    <a:pt x="0" y="1803"/>
                  </a:moveTo>
                  <a:cubicBezTo>
                    <a:pt x="0" y="1114"/>
                    <a:pt x="0" y="424"/>
                    <a:pt x="1059" y="137"/>
                  </a:cubicBezTo>
                  <a:cubicBezTo>
                    <a:pt x="2118" y="-150"/>
                    <a:pt x="4235" y="-35"/>
                    <a:pt x="7835" y="941"/>
                  </a:cubicBezTo>
                  <a:cubicBezTo>
                    <a:pt x="11435" y="1918"/>
                    <a:pt x="16518" y="3756"/>
                    <a:pt x="19059" y="6054"/>
                  </a:cubicBezTo>
                  <a:cubicBezTo>
                    <a:pt x="21600" y="8352"/>
                    <a:pt x="21600" y="11110"/>
                    <a:pt x="19059" y="13752"/>
                  </a:cubicBezTo>
                  <a:cubicBezTo>
                    <a:pt x="16518" y="16395"/>
                    <a:pt x="11435" y="18922"/>
                    <a:pt x="6353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1304002" y="863471"/>
              <a:ext cx="190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0" y="15300"/>
                    <a:pt x="11040" y="9000"/>
                    <a:pt x="14640" y="5400"/>
                  </a:cubicBezTo>
                  <a:cubicBezTo>
                    <a:pt x="18240" y="1800"/>
                    <a:pt x="1992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1323052" y="1003171"/>
              <a:ext cx="114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1747151" y="200746"/>
              <a:ext cx="382352" cy="2032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16" fill="norm" stroke="1" extrusionOk="0">
                  <a:moveTo>
                    <a:pt x="21438" y="764"/>
                  </a:moveTo>
                  <a:cubicBezTo>
                    <a:pt x="19895" y="450"/>
                    <a:pt x="18352" y="137"/>
                    <a:pt x="16572" y="36"/>
                  </a:cubicBezTo>
                  <a:cubicBezTo>
                    <a:pt x="14792" y="-65"/>
                    <a:pt x="12774" y="47"/>
                    <a:pt x="10460" y="372"/>
                  </a:cubicBezTo>
                  <a:cubicBezTo>
                    <a:pt x="8146" y="697"/>
                    <a:pt x="5535" y="1235"/>
                    <a:pt x="4051" y="1806"/>
                  </a:cubicBezTo>
                  <a:cubicBezTo>
                    <a:pt x="2568" y="2377"/>
                    <a:pt x="2212" y="2982"/>
                    <a:pt x="2686" y="3554"/>
                  </a:cubicBezTo>
                  <a:cubicBezTo>
                    <a:pt x="3161" y="4125"/>
                    <a:pt x="4467" y="4663"/>
                    <a:pt x="5891" y="5178"/>
                  </a:cubicBezTo>
                  <a:cubicBezTo>
                    <a:pt x="7315" y="5694"/>
                    <a:pt x="8858" y="6186"/>
                    <a:pt x="9451" y="6590"/>
                  </a:cubicBezTo>
                  <a:cubicBezTo>
                    <a:pt x="10045" y="6993"/>
                    <a:pt x="9689" y="7307"/>
                    <a:pt x="8561" y="7564"/>
                  </a:cubicBezTo>
                  <a:cubicBezTo>
                    <a:pt x="7434" y="7822"/>
                    <a:pt x="5535" y="8024"/>
                    <a:pt x="4289" y="8113"/>
                  </a:cubicBezTo>
                  <a:cubicBezTo>
                    <a:pt x="3042" y="8203"/>
                    <a:pt x="2449" y="8181"/>
                    <a:pt x="2330" y="8125"/>
                  </a:cubicBezTo>
                  <a:cubicBezTo>
                    <a:pt x="2212" y="8069"/>
                    <a:pt x="2568" y="7979"/>
                    <a:pt x="3220" y="7934"/>
                  </a:cubicBezTo>
                  <a:cubicBezTo>
                    <a:pt x="3873" y="7889"/>
                    <a:pt x="4823" y="7889"/>
                    <a:pt x="5891" y="7990"/>
                  </a:cubicBezTo>
                  <a:cubicBezTo>
                    <a:pt x="6959" y="8091"/>
                    <a:pt x="8146" y="8293"/>
                    <a:pt x="8798" y="8629"/>
                  </a:cubicBezTo>
                  <a:cubicBezTo>
                    <a:pt x="9451" y="8965"/>
                    <a:pt x="9570" y="9435"/>
                    <a:pt x="9154" y="10007"/>
                  </a:cubicBezTo>
                  <a:cubicBezTo>
                    <a:pt x="8739" y="10578"/>
                    <a:pt x="7790" y="11250"/>
                    <a:pt x="6781" y="12023"/>
                  </a:cubicBezTo>
                  <a:cubicBezTo>
                    <a:pt x="5772" y="12796"/>
                    <a:pt x="4704" y="13670"/>
                    <a:pt x="3873" y="14466"/>
                  </a:cubicBezTo>
                  <a:cubicBezTo>
                    <a:pt x="3042" y="15261"/>
                    <a:pt x="2449" y="15978"/>
                    <a:pt x="1856" y="16762"/>
                  </a:cubicBezTo>
                  <a:cubicBezTo>
                    <a:pt x="1262" y="17547"/>
                    <a:pt x="669" y="18398"/>
                    <a:pt x="313" y="19093"/>
                  </a:cubicBezTo>
                  <a:cubicBezTo>
                    <a:pt x="-43" y="19787"/>
                    <a:pt x="-162" y="20325"/>
                    <a:pt x="313" y="20706"/>
                  </a:cubicBezTo>
                  <a:cubicBezTo>
                    <a:pt x="787" y="21087"/>
                    <a:pt x="1856" y="21311"/>
                    <a:pt x="3992" y="21423"/>
                  </a:cubicBezTo>
                  <a:cubicBezTo>
                    <a:pt x="6128" y="21535"/>
                    <a:pt x="9333" y="21535"/>
                    <a:pt x="12181" y="21479"/>
                  </a:cubicBezTo>
                  <a:cubicBezTo>
                    <a:pt x="15029" y="21423"/>
                    <a:pt x="17522" y="21311"/>
                    <a:pt x="18946" y="21199"/>
                  </a:cubicBezTo>
                  <a:cubicBezTo>
                    <a:pt x="20370" y="21087"/>
                    <a:pt x="20726" y="20975"/>
                    <a:pt x="21082" y="20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3393199" y="31621"/>
              <a:ext cx="20950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600" fill="norm" stroke="1" extrusionOk="0">
                  <a:moveTo>
                    <a:pt x="15547" y="0"/>
                  </a:moveTo>
                  <a:cubicBezTo>
                    <a:pt x="14035" y="4000"/>
                    <a:pt x="12523" y="8000"/>
                    <a:pt x="10903" y="10800"/>
                  </a:cubicBezTo>
                  <a:cubicBezTo>
                    <a:pt x="9283" y="13600"/>
                    <a:pt x="7555" y="15200"/>
                    <a:pt x="6151" y="16100"/>
                  </a:cubicBezTo>
                  <a:cubicBezTo>
                    <a:pt x="4747" y="17000"/>
                    <a:pt x="3667" y="17200"/>
                    <a:pt x="2587" y="16100"/>
                  </a:cubicBezTo>
                  <a:cubicBezTo>
                    <a:pt x="1507" y="15000"/>
                    <a:pt x="427" y="12600"/>
                    <a:pt x="103" y="10900"/>
                  </a:cubicBezTo>
                  <a:cubicBezTo>
                    <a:pt x="-221" y="9200"/>
                    <a:pt x="211" y="8200"/>
                    <a:pt x="1507" y="8000"/>
                  </a:cubicBezTo>
                  <a:cubicBezTo>
                    <a:pt x="2803" y="7800"/>
                    <a:pt x="4963" y="8400"/>
                    <a:pt x="7231" y="10000"/>
                  </a:cubicBezTo>
                  <a:cubicBezTo>
                    <a:pt x="9499" y="11600"/>
                    <a:pt x="11875" y="14200"/>
                    <a:pt x="13279" y="16100"/>
                  </a:cubicBezTo>
                  <a:cubicBezTo>
                    <a:pt x="14683" y="18000"/>
                    <a:pt x="15115" y="19200"/>
                    <a:pt x="16303" y="20000"/>
                  </a:cubicBezTo>
                  <a:cubicBezTo>
                    <a:pt x="17491" y="20800"/>
                    <a:pt x="19435" y="21200"/>
                    <a:pt x="213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3803463" y="22008"/>
              <a:ext cx="146085" cy="14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461" fill="norm" stroke="1" extrusionOk="0">
                  <a:moveTo>
                    <a:pt x="16779" y="3207"/>
                  </a:moveTo>
                  <a:cubicBezTo>
                    <a:pt x="18604" y="1686"/>
                    <a:pt x="20429" y="165"/>
                    <a:pt x="20886" y="13"/>
                  </a:cubicBezTo>
                  <a:cubicBezTo>
                    <a:pt x="21342" y="-139"/>
                    <a:pt x="20429" y="1078"/>
                    <a:pt x="17387" y="3360"/>
                  </a:cubicBezTo>
                  <a:cubicBezTo>
                    <a:pt x="14345" y="5641"/>
                    <a:pt x="9173" y="8988"/>
                    <a:pt x="5674" y="11117"/>
                  </a:cubicBezTo>
                  <a:cubicBezTo>
                    <a:pt x="2176" y="13247"/>
                    <a:pt x="350" y="14160"/>
                    <a:pt x="46" y="15072"/>
                  </a:cubicBezTo>
                  <a:cubicBezTo>
                    <a:pt x="-258" y="15985"/>
                    <a:pt x="959" y="16898"/>
                    <a:pt x="3088" y="17354"/>
                  </a:cubicBezTo>
                  <a:cubicBezTo>
                    <a:pt x="5218" y="17810"/>
                    <a:pt x="8260" y="17810"/>
                    <a:pt x="11303" y="18419"/>
                  </a:cubicBezTo>
                  <a:cubicBezTo>
                    <a:pt x="14345" y="19027"/>
                    <a:pt x="17387" y="20244"/>
                    <a:pt x="20429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3799552" y="215771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4065727" y="-1"/>
              <a:ext cx="279926" cy="190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116" fill="norm" stroke="1" extrusionOk="0">
                  <a:moveTo>
                    <a:pt x="11734" y="7029"/>
                  </a:moveTo>
                  <a:cubicBezTo>
                    <a:pt x="11084" y="4681"/>
                    <a:pt x="10434" y="2333"/>
                    <a:pt x="9298" y="1042"/>
                  </a:cubicBezTo>
                  <a:cubicBezTo>
                    <a:pt x="8161" y="-249"/>
                    <a:pt x="6537" y="-484"/>
                    <a:pt x="4994" y="1159"/>
                  </a:cubicBezTo>
                  <a:cubicBezTo>
                    <a:pt x="3451" y="2803"/>
                    <a:pt x="1989" y="6325"/>
                    <a:pt x="1096" y="9377"/>
                  </a:cubicBezTo>
                  <a:cubicBezTo>
                    <a:pt x="203" y="12429"/>
                    <a:pt x="-122" y="15012"/>
                    <a:pt x="40" y="16773"/>
                  </a:cubicBezTo>
                  <a:cubicBezTo>
                    <a:pt x="203" y="18533"/>
                    <a:pt x="852" y="19473"/>
                    <a:pt x="2558" y="18651"/>
                  </a:cubicBezTo>
                  <a:cubicBezTo>
                    <a:pt x="4263" y="17829"/>
                    <a:pt x="7024" y="15246"/>
                    <a:pt x="8648" y="13251"/>
                  </a:cubicBezTo>
                  <a:cubicBezTo>
                    <a:pt x="10272" y="11255"/>
                    <a:pt x="10759" y="9846"/>
                    <a:pt x="11165" y="8555"/>
                  </a:cubicBezTo>
                  <a:cubicBezTo>
                    <a:pt x="11571" y="7264"/>
                    <a:pt x="11896" y="6090"/>
                    <a:pt x="12221" y="6090"/>
                  </a:cubicBezTo>
                  <a:cubicBezTo>
                    <a:pt x="12546" y="6090"/>
                    <a:pt x="12870" y="7264"/>
                    <a:pt x="13276" y="9377"/>
                  </a:cubicBezTo>
                  <a:cubicBezTo>
                    <a:pt x="13683" y="11490"/>
                    <a:pt x="14170" y="14542"/>
                    <a:pt x="15550" y="16655"/>
                  </a:cubicBezTo>
                  <a:cubicBezTo>
                    <a:pt x="16931" y="18768"/>
                    <a:pt x="19204" y="19942"/>
                    <a:pt x="21478" y="21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2328071" y="31749"/>
              <a:ext cx="223295" cy="307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0946" fill="norm" stroke="1" extrusionOk="0">
                  <a:moveTo>
                    <a:pt x="16793" y="3879"/>
                  </a:moveTo>
                  <a:cubicBezTo>
                    <a:pt x="15178" y="2583"/>
                    <a:pt x="13563" y="1287"/>
                    <a:pt x="12049" y="567"/>
                  </a:cubicBezTo>
                  <a:cubicBezTo>
                    <a:pt x="10535" y="-153"/>
                    <a:pt x="9122" y="-297"/>
                    <a:pt x="7305" y="783"/>
                  </a:cubicBezTo>
                  <a:cubicBezTo>
                    <a:pt x="5488" y="1863"/>
                    <a:pt x="3268" y="4167"/>
                    <a:pt x="1855" y="6759"/>
                  </a:cubicBezTo>
                  <a:cubicBezTo>
                    <a:pt x="442" y="9351"/>
                    <a:pt x="-164" y="12231"/>
                    <a:pt x="38" y="14607"/>
                  </a:cubicBezTo>
                  <a:cubicBezTo>
                    <a:pt x="240" y="16983"/>
                    <a:pt x="1249" y="18855"/>
                    <a:pt x="2864" y="19935"/>
                  </a:cubicBezTo>
                  <a:cubicBezTo>
                    <a:pt x="4479" y="21015"/>
                    <a:pt x="6700" y="21303"/>
                    <a:pt x="9627" y="20439"/>
                  </a:cubicBezTo>
                  <a:cubicBezTo>
                    <a:pt x="12554" y="19575"/>
                    <a:pt x="16187" y="17559"/>
                    <a:pt x="18307" y="15327"/>
                  </a:cubicBezTo>
                  <a:cubicBezTo>
                    <a:pt x="20427" y="13095"/>
                    <a:pt x="21032" y="10647"/>
                    <a:pt x="21234" y="8991"/>
                  </a:cubicBezTo>
                  <a:cubicBezTo>
                    <a:pt x="21436" y="7335"/>
                    <a:pt x="21234" y="6471"/>
                    <a:pt x="19215" y="5463"/>
                  </a:cubicBezTo>
                  <a:cubicBezTo>
                    <a:pt x="17197" y="4455"/>
                    <a:pt x="13361" y="3303"/>
                    <a:pt x="9526" y="2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3630218" y="1866771"/>
              <a:ext cx="24553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690" y="0"/>
                  </a:moveTo>
                  <a:cubicBezTo>
                    <a:pt x="15828" y="3200"/>
                    <a:pt x="13966" y="6400"/>
                    <a:pt x="12010" y="8800"/>
                  </a:cubicBezTo>
                  <a:cubicBezTo>
                    <a:pt x="10055" y="11200"/>
                    <a:pt x="8007" y="12800"/>
                    <a:pt x="6331" y="13600"/>
                  </a:cubicBezTo>
                  <a:cubicBezTo>
                    <a:pt x="4655" y="14400"/>
                    <a:pt x="3352" y="14400"/>
                    <a:pt x="2421" y="14000"/>
                  </a:cubicBezTo>
                  <a:cubicBezTo>
                    <a:pt x="1490" y="13600"/>
                    <a:pt x="931" y="12800"/>
                    <a:pt x="559" y="12000"/>
                  </a:cubicBezTo>
                  <a:cubicBezTo>
                    <a:pt x="186" y="11200"/>
                    <a:pt x="0" y="10400"/>
                    <a:pt x="0" y="9520"/>
                  </a:cubicBezTo>
                  <a:cubicBezTo>
                    <a:pt x="0" y="8640"/>
                    <a:pt x="186" y="7680"/>
                    <a:pt x="838" y="7120"/>
                  </a:cubicBezTo>
                  <a:cubicBezTo>
                    <a:pt x="1490" y="6560"/>
                    <a:pt x="2607" y="6400"/>
                    <a:pt x="4655" y="7600"/>
                  </a:cubicBezTo>
                  <a:cubicBezTo>
                    <a:pt x="6703" y="8800"/>
                    <a:pt x="9683" y="11360"/>
                    <a:pt x="12662" y="13920"/>
                  </a:cubicBezTo>
                  <a:cubicBezTo>
                    <a:pt x="15641" y="16480"/>
                    <a:pt x="18621" y="190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4008695" y="1855013"/>
              <a:ext cx="275150" cy="259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522" fill="norm" stroke="1" extrusionOk="0">
                  <a:moveTo>
                    <a:pt x="3441" y="976"/>
                  </a:moveTo>
                  <a:cubicBezTo>
                    <a:pt x="1980" y="449"/>
                    <a:pt x="518" y="-78"/>
                    <a:pt x="112" y="10"/>
                  </a:cubicBezTo>
                  <a:cubicBezTo>
                    <a:pt x="-294" y="98"/>
                    <a:pt x="356" y="800"/>
                    <a:pt x="2792" y="1942"/>
                  </a:cubicBezTo>
                  <a:cubicBezTo>
                    <a:pt x="5228" y="3083"/>
                    <a:pt x="9450" y="4663"/>
                    <a:pt x="12374" y="5805"/>
                  </a:cubicBezTo>
                  <a:cubicBezTo>
                    <a:pt x="15297" y="6946"/>
                    <a:pt x="16921" y="7649"/>
                    <a:pt x="18301" y="8439"/>
                  </a:cubicBezTo>
                  <a:cubicBezTo>
                    <a:pt x="19682" y="9229"/>
                    <a:pt x="20819" y="10107"/>
                    <a:pt x="21062" y="10810"/>
                  </a:cubicBezTo>
                  <a:cubicBezTo>
                    <a:pt x="21306" y="11512"/>
                    <a:pt x="20656" y="12039"/>
                    <a:pt x="18626" y="12917"/>
                  </a:cubicBezTo>
                  <a:cubicBezTo>
                    <a:pt x="16596" y="13795"/>
                    <a:pt x="13186" y="15024"/>
                    <a:pt x="11074" y="15815"/>
                  </a:cubicBezTo>
                  <a:cubicBezTo>
                    <a:pt x="8963" y="16605"/>
                    <a:pt x="8151" y="16956"/>
                    <a:pt x="7420" y="17395"/>
                  </a:cubicBezTo>
                  <a:cubicBezTo>
                    <a:pt x="6689" y="17834"/>
                    <a:pt x="6040" y="18361"/>
                    <a:pt x="5796" y="19063"/>
                  </a:cubicBezTo>
                  <a:cubicBezTo>
                    <a:pt x="5553" y="19766"/>
                    <a:pt x="5715" y="20644"/>
                    <a:pt x="5877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4192689" y="2082671"/>
              <a:ext cx="216464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21446" y="0"/>
                  </a:moveTo>
                  <a:cubicBezTo>
                    <a:pt x="17462" y="1800"/>
                    <a:pt x="13477" y="3600"/>
                    <a:pt x="10227" y="6000"/>
                  </a:cubicBezTo>
                  <a:cubicBezTo>
                    <a:pt x="6976" y="8400"/>
                    <a:pt x="4460" y="11400"/>
                    <a:pt x="2782" y="13800"/>
                  </a:cubicBezTo>
                  <a:cubicBezTo>
                    <a:pt x="1104" y="16200"/>
                    <a:pt x="265" y="18000"/>
                    <a:pt x="56" y="19200"/>
                  </a:cubicBezTo>
                  <a:cubicBezTo>
                    <a:pt x="-154" y="20400"/>
                    <a:pt x="265" y="21000"/>
                    <a:pt x="6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4600293" y="1700733"/>
              <a:ext cx="176151" cy="402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262" fill="norm" stroke="1" extrusionOk="0">
                  <a:moveTo>
                    <a:pt x="3779" y="3407"/>
                  </a:moveTo>
                  <a:cubicBezTo>
                    <a:pt x="5322" y="1952"/>
                    <a:pt x="6865" y="497"/>
                    <a:pt x="7251" y="106"/>
                  </a:cubicBezTo>
                  <a:cubicBezTo>
                    <a:pt x="7636" y="-286"/>
                    <a:pt x="6865" y="386"/>
                    <a:pt x="5836" y="2568"/>
                  </a:cubicBezTo>
                  <a:cubicBezTo>
                    <a:pt x="4808" y="4750"/>
                    <a:pt x="3522" y="8444"/>
                    <a:pt x="2493" y="11633"/>
                  </a:cubicBezTo>
                  <a:cubicBezTo>
                    <a:pt x="1465" y="14823"/>
                    <a:pt x="693" y="17509"/>
                    <a:pt x="308" y="19132"/>
                  </a:cubicBezTo>
                  <a:cubicBezTo>
                    <a:pt x="-78" y="20754"/>
                    <a:pt x="-78" y="21314"/>
                    <a:pt x="179" y="21258"/>
                  </a:cubicBezTo>
                  <a:cubicBezTo>
                    <a:pt x="436" y="21202"/>
                    <a:pt x="951" y="20531"/>
                    <a:pt x="1722" y="19411"/>
                  </a:cubicBezTo>
                  <a:cubicBezTo>
                    <a:pt x="2493" y="18292"/>
                    <a:pt x="3522" y="16725"/>
                    <a:pt x="4422" y="15718"/>
                  </a:cubicBezTo>
                  <a:cubicBezTo>
                    <a:pt x="5322" y="14711"/>
                    <a:pt x="6093" y="14263"/>
                    <a:pt x="7122" y="14039"/>
                  </a:cubicBezTo>
                  <a:cubicBezTo>
                    <a:pt x="8151" y="13816"/>
                    <a:pt x="9436" y="13816"/>
                    <a:pt x="11493" y="14263"/>
                  </a:cubicBezTo>
                  <a:cubicBezTo>
                    <a:pt x="13551" y="14711"/>
                    <a:pt x="16379" y="15606"/>
                    <a:pt x="18179" y="16278"/>
                  </a:cubicBezTo>
                  <a:cubicBezTo>
                    <a:pt x="19979" y="16949"/>
                    <a:pt x="20751" y="17397"/>
                    <a:pt x="21136" y="17956"/>
                  </a:cubicBezTo>
                  <a:cubicBezTo>
                    <a:pt x="21522" y="18516"/>
                    <a:pt x="21522" y="19188"/>
                    <a:pt x="20879" y="19579"/>
                  </a:cubicBezTo>
                  <a:cubicBezTo>
                    <a:pt x="20236" y="19971"/>
                    <a:pt x="18951" y="20083"/>
                    <a:pt x="16122" y="20139"/>
                  </a:cubicBezTo>
                  <a:cubicBezTo>
                    <a:pt x="13293" y="20195"/>
                    <a:pt x="8922" y="20195"/>
                    <a:pt x="4551" y="20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2606546" y="1898521"/>
              <a:ext cx="3095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8100" y="0"/>
                  </a:moveTo>
                  <a:cubicBezTo>
                    <a:pt x="5220" y="4050"/>
                    <a:pt x="2340" y="8100"/>
                    <a:pt x="900" y="10950"/>
                  </a:cubicBezTo>
                  <a:cubicBezTo>
                    <a:pt x="-540" y="13800"/>
                    <a:pt x="-540" y="15450"/>
                    <a:pt x="3060" y="17025"/>
                  </a:cubicBezTo>
                  <a:cubicBezTo>
                    <a:pt x="6660" y="18600"/>
                    <a:pt x="13860" y="20100"/>
                    <a:pt x="210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4006191" y="819021"/>
              <a:ext cx="174362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20656" y="0"/>
                  </a:moveTo>
                  <a:cubicBezTo>
                    <a:pt x="17794" y="2810"/>
                    <a:pt x="14931" y="5620"/>
                    <a:pt x="12198" y="7463"/>
                  </a:cubicBezTo>
                  <a:cubicBezTo>
                    <a:pt x="9466" y="9307"/>
                    <a:pt x="6864" y="10185"/>
                    <a:pt x="4912" y="10449"/>
                  </a:cubicBezTo>
                  <a:cubicBezTo>
                    <a:pt x="2960" y="10712"/>
                    <a:pt x="1659" y="10361"/>
                    <a:pt x="878" y="9746"/>
                  </a:cubicBezTo>
                  <a:cubicBezTo>
                    <a:pt x="97" y="9132"/>
                    <a:pt x="-163" y="8254"/>
                    <a:pt x="97" y="7376"/>
                  </a:cubicBezTo>
                  <a:cubicBezTo>
                    <a:pt x="357" y="6498"/>
                    <a:pt x="1138" y="5620"/>
                    <a:pt x="3220" y="5795"/>
                  </a:cubicBezTo>
                  <a:cubicBezTo>
                    <a:pt x="5302" y="5971"/>
                    <a:pt x="8685" y="7200"/>
                    <a:pt x="11548" y="8605"/>
                  </a:cubicBezTo>
                  <a:cubicBezTo>
                    <a:pt x="14410" y="10010"/>
                    <a:pt x="16753" y="11590"/>
                    <a:pt x="18314" y="13785"/>
                  </a:cubicBezTo>
                  <a:cubicBezTo>
                    <a:pt x="19876" y="15980"/>
                    <a:pt x="20656" y="18790"/>
                    <a:pt x="214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4316238" y="780657"/>
              <a:ext cx="232615" cy="247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40" fill="norm" stroke="1" extrusionOk="0">
                  <a:moveTo>
                    <a:pt x="16131" y="2769"/>
                  </a:moveTo>
                  <a:cubicBezTo>
                    <a:pt x="16715" y="1487"/>
                    <a:pt x="17299" y="206"/>
                    <a:pt x="17396" y="23"/>
                  </a:cubicBezTo>
                  <a:cubicBezTo>
                    <a:pt x="17493" y="-160"/>
                    <a:pt x="17104" y="755"/>
                    <a:pt x="14671" y="2860"/>
                  </a:cubicBezTo>
                  <a:cubicBezTo>
                    <a:pt x="12239" y="4965"/>
                    <a:pt x="7763" y="8260"/>
                    <a:pt x="5136" y="10182"/>
                  </a:cubicBezTo>
                  <a:cubicBezTo>
                    <a:pt x="2509" y="12104"/>
                    <a:pt x="1731" y="12654"/>
                    <a:pt x="1050" y="13386"/>
                  </a:cubicBezTo>
                  <a:cubicBezTo>
                    <a:pt x="369" y="14118"/>
                    <a:pt x="-215" y="15033"/>
                    <a:pt x="77" y="15765"/>
                  </a:cubicBezTo>
                  <a:cubicBezTo>
                    <a:pt x="369" y="16498"/>
                    <a:pt x="1536" y="17047"/>
                    <a:pt x="3969" y="17871"/>
                  </a:cubicBezTo>
                  <a:cubicBezTo>
                    <a:pt x="6401" y="18694"/>
                    <a:pt x="10099" y="19793"/>
                    <a:pt x="13212" y="20433"/>
                  </a:cubicBezTo>
                  <a:cubicBezTo>
                    <a:pt x="16326" y="21074"/>
                    <a:pt x="18855" y="21257"/>
                    <a:pt x="21385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4685095" y="730121"/>
              <a:ext cx="122800" cy="338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428" fill="norm" stroke="1" extrusionOk="0">
                  <a:moveTo>
                    <a:pt x="10308" y="0"/>
                  </a:moveTo>
                  <a:cubicBezTo>
                    <a:pt x="9228" y="1207"/>
                    <a:pt x="8148" y="2415"/>
                    <a:pt x="7248" y="4629"/>
                  </a:cubicBezTo>
                  <a:cubicBezTo>
                    <a:pt x="6348" y="6842"/>
                    <a:pt x="5628" y="10062"/>
                    <a:pt x="5088" y="12075"/>
                  </a:cubicBezTo>
                  <a:cubicBezTo>
                    <a:pt x="4548" y="14087"/>
                    <a:pt x="4188" y="14892"/>
                    <a:pt x="3648" y="15898"/>
                  </a:cubicBezTo>
                  <a:cubicBezTo>
                    <a:pt x="3108" y="16904"/>
                    <a:pt x="2388" y="18112"/>
                    <a:pt x="2208" y="18380"/>
                  </a:cubicBezTo>
                  <a:cubicBezTo>
                    <a:pt x="2028" y="18648"/>
                    <a:pt x="2388" y="17978"/>
                    <a:pt x="3468" y="16837"/>
                  </a:cubicBezTo>
                  <a:cubicBezTo>
                    <a:pt x="4548" y="15697"/>
                    <a:pt x="6348" y="14087"/>
                    <a:pt x="7788" y="13014"/>
                  </a:cubicBezTo>
                  <a:cubicBezTo>
                    <a:pt x="9228" y="11940"/>
                    <a:pt x="10308" y="11404"/>
                    <a:pt x="11748" y="11135"/>
                  </a:cubicBezTo>
                  <a:cubicBezTo>
                    <a:pt x="13188" y="10867"/>
                    <a:pt x="14988" y="10867"/>
                    <a:pt x="16428" y="11135"/>
                  </a:cubicBezTo>
                  <a:cubicBezTo>
                    <a:pt x="17868" y="11404"/>
                    <a:pt x="18948" y="11940"/>
                    <a:pt x="19848" y="13215"/>
                  </a:cubicBezTo>
                  <a:cubicBezTo>
                    <a:pt x="20748" y="14489"/>
                    <a:pt x="21468" y="16502"/>
                    <a:pt x="20208" y="18045"/>
                  </a:cubicBezTo>
                  <a:cubicBezTo>
                    <a:pt x="18948" y="19588"/>
                    <a:pt x="15708" y="20661"/>
                    <a:pt x="12288" y="21130"/>
                  </a:cubicBezTo>
                  <a:cubicBezTo>
                    <a:pt x="8868" y="21600"/>
                    <a:pt x="5268" y="21466"/>
                    <a:pt x="3108" y="21063"/>
                  </a:cubicBezTo>
                  <a:cubicBezTo>
                    <a:pt x="948" y="20661"/>
                    <a:pt x="228" y="19990"/>
                    <a:pt x="48" y="19319"/>
                  </a:cubicBezTo>
                  <a:cubicBezTo>
                    <a:pt x="-132" y="18648"/>
                    <a:pt x="228" y="17978"/>
                    <a:pt x="588" y="17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3693156" y="863471"/>
              <a:ext cx="23339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21457" y="0"/>
                  </a:moveTo>
                  <a:cubicBezTo>
                    <a:pt x="15230" y="3019"/>
                    <a:pt x="9003" y="6039"/>
                    <a:pt x="5403" y="8129"/>
                  </a:cubicBezTo>
                  <a:cubicBezTo>
                    <a:pt x="1803" y="10219"/>
                    <a:pt x="830" y="11381"/>
                    <a:pt x="343" y="12658"/>
                  </a:cubicBezTo>
                  <a:cubicBezTo>
                    <a:pt x="-143" y="13935"/>
                    <a:pt x="-143" y="15329"/>
                    <a:pt x="538" y="16258"/>
                  </a:cubicBezTo>
                  <a:cubicBezTo>
                    <a:pt x="1219" y="17187"/>
                    <a:pt x="2581" y="17652"/>
                    <a:pt x="4527" y="18000"/>
                  </a:cubicBezTo>
                  <a:cubicBezTo>
                    <a:pt x="6473" y="18348"/>
                    <a:pt x="9003" y="18581"/>
                    <a:pt x="10657" y="19161"/>
                  </a:cubicBezTo>
                  <a:cubicBezTo>
                    <a:pt x="12311" y="19742"/>
                    <a:pt x="13089" y="20671"/>
                    <a:pt x="138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3423439" y="931596"/>
              <a:ext cx="236414" cy="154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254" fill="norm" stroke="1" extrusionOk="0">
                  <a:moveTo>
                    <a:pt x="9308" y="8995"/>
                  </a:moveTo>
                  <a:cubicBezTo>
                    <a:pt x="9308" y="7535"/>
                    <a:pt x="9308" y="6076"/>
                    <a:pt x="9021" y="4324"/>
                  </a:cubicBezTo>
                  <a:cubicBezTo>
                    <a:pt x="8734" y="2573"/>
                    <a:pt x="8161" y="530"/>
                    <a:pt x="7014" y="92"/>
                  </a:cubicBezTo>
                  <a:cubicBezTo>
                    <a:pt x="5867" y="-346"/>
                    <a:pt x="4146" y="822"/>
                    <a:pt x="2904" y="2719"/>
                  </a:cubicBezTo>
                  <a:cubicBezTo>
                    <a:pt x="1662" y="4616"/>
                    <a:pt x="897" y="7243"/>
                    <a:pt x="419" y="9286"/>
                  </a:cubicBezTo>
                  <a:cubicBezTo>
                    <a:pt x="-59" y="11330"/>
                    <a:pt x="-250" y="12789"/>
                    <a:pt x="515" y="14103"/>
                  </a:cubicBezTo>
                  <a:cubicBezTo>
                    <a:pt x="1279" y="15416"/>
                    <a:pt x="3000" y="16584"/>
                    <a:pt x="4720" y="15708"/>
                  </a:cubicBezTo>
                  <a:cubicBezTo>
                    <a:pt x="6440" y="14832"/>
                    <a:pt x="8161" y="11913"/>
                    <a:pt x="9403" y="9870"/>
                  </a:cubicBezTo>
                  <a:cubicBezTo>
                    <a:pt x="10646" y="7827"/>
                    <a:pt x="11410" y="6659"/>
                    <a:pt x="11984" y="7243"/>
                  </a:cubicBezTo>
                  <a:cubicBezTo>
                    <a:pt x="12557" y="7827"/>
                    <a:pt x="12939" y="10162"/>
                    <a:pt x="13991" y="12789"/>
                  </a:cubicBezTo>
                  <a:cubicBezTo>
                    <a:pt x="15042" y="15416"/>
                    <a:pt x="16762" y="18335"/>
                    <a:pt x="18100" y="19795"/>
                  </a:cubicBezTo>
                  <a:cubicBezTo>
                    <a:pt x="19438" y="21254"/>
                    <a:pt x="20394" y="21254"/>
                    <a:pt x="21350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2067885" y="789662"/>
              <a:ext cx="67968" cy="434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436" fill="norm" stroke="1" extrusionOk="0">
                  <a:moveTo>
                    <a:pt x="21018" y="3012"/>
                  </a:moveTo>
                  <a:cubicBezTo>
                    <a:pt x="21018" y="2491"/>
                    <a:pt x="21018" y="1969"/>
                    <a:pt x="20036" y="1395"/>
                  </a:cubicBezTo>
                  <a:cubicBezTo>
                    <a:pt x="19054" y="821"/>
                    <a:pt x="17091" y="195"/>
                    <a:pt x="14800" y="39"/>
                  </a:cubicBezTo>
                  <a:cubicBezTo>
                    <a:pt x="12509" y="-118"/>
                    <a:pt x="9891" y="195"/>
                    <a:pt x="6618" y="1082"/>
                  </a:cubicBezTo>
                  <a:cubicBezTo>
                    <a:pt x="3345" y="1969"/>
                    <a:pt x="-582" y="3430"/>
                    <a:pt x="73" y="5569"/>
                  </a:cubicBezTo>
                  <a:cubicBezTo>
                    <a:pt x="727" y="7708"/>
                    <a:pt x="5963" y="10525"/>
                    <a:pt x="10218" y="12925"/>
                  </a:cubicBezTo>
                  <a:cubicBezTo>
                    <a:pt x="14473" y="15325"/>
                    <a:pt x="17745" y="17308"/>
                    <a:pt x="19382" y="18560"/>
                  </a:cubicBezTo>
                  <a:cubicBezTo>
                    <a:pt x="21018" y="19812"/>
                    <a:pt x="21018" y="20334"/>
                    <a:pt x="19709" y="20752"/>
                  </a:cubicBezTo>
                  <a:cubicBezTo>
                    <a:pt x="18400" y="21169"/>
                    <a:pt x="15782" y="21482"/>
                    <a:pt x="13491" y="21430"/>
                  </a:cubicBezTo>
                  <a:cubicBezTo>
                    <a:pt x="11200" y="21378"/>
                    <a:pt x="9236" y="20960"/>
                    <a:pt x="7273" y="20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2043517" y="1337091"/>
              <a:ext cx="155836" cy="108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0573" fill="norm" stroke="1" extrusionOk="0">
                  <a:moveTo>
                    <a:pt x="12733" y="5297"/>
                  </a:moveTo>
                  <a:cubicBezTo>
                    <a:pt x="11566" y="4097"/>
                    <a:pt x="10398" y="2897"/>
                    <a:pt x="9085" y="1697"/>
                  </a:cubicBezTo>
                  <a:cubicBezTo>
                    <a:pt x="7771" y="497"/>
                    <a:pt x="6312" y="-703"/>
                    <a:pt x="4852" y="497"/>
                  </a:cubicBezTo>
                  <a:cubicBezTo>
                    <a:pt x="3393" y="1697"/>
                    <a:pt x="1933" y="5297"/>
                    <a:pt x="1058" y="8297"/>
                  </a:cubicBezTo>
                  <a:cubicBezTo>
                    <a:pt x="182" y="11297"/>
                    <a:pt x="-110" y="13697"/>
                    <a:pt x="36" y="15897"/>
                  </a:cubicBezTo>
                  <a:cubicBezTo>
                    <a:pt x="182" y="18097"/>
                    <a:pt x="766" y="20097"/>
                    <a:pt x="2371" y="20497"/>
                  </a:cubicBezTo>
                  <a:cubicBezTo>
                    <a:pt x="3976" y="20897"/>
                    <a:pt x="6604" y="19697"/>
                    <a:pt x="8355" y="17497"/>
                  </a:cubicBezTo>
                  <a:cubicBezTo>
                    <a:pt x="10106" y="15297"/>
                    <a:pt x="10982" y="12097"/>
                    <a:pt x="11858" y="11297"/>
                  </a:cubicBezTo>
                  <a:cubicBezTo>
                    <a:pt x="12733" y="10497"/>
                    <a:pt x="13609" y="12097"/>
                    <a:pt x="15214" y="12897"/>
                  </a:cubicBezTo>
                  <a:cubicBezTo>
                    <a:pt x="16820" y="13697"/>
                    <a:pt x="19155" y="13697"/>
                    <a:pt x="21490" y="13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1967287" y="590421"/>
              <a:ext cx="149516" cy="123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331" fill="norm" stroke="1" extrusionOk="0">
                  <a:moveTo>
                    <a:pt x="15791" y="0"/>
                  </a:moveTo>
                  <a:cubicBezTo>
                    <a:pt x="13691" y="2563"/>
                    <a:pt x="11591" y="5125"/>
                    <a:pt x="9941" y="7139"/>
                  </a:cubicBezTo>
                  <a:cubicBezTo>
                    <a:pt x="8291" y="9153"/>
                    <a:pt x="7091" y="10617"/>
                    <a:pt x="5741" y="11166"/>
                  </a:cubicBezTo>
                  <a:cubicBezTo>
                    <a:pt x="4391" y="11715"/>
                    <a:pt x="2891" y="11349"/>
                    <a:pt x="1691" y="10251"/>
                  </a:cubicBezTo>
                  <a:cubicBezTo>
                    <a:pt x="491" y="9153"/>
                    <a:pt x="-409" y="7322"/>
                    <a:pt x="191" y="6590"/>
                  </a:cubicBezTo>
                  <a:cubicBezTo>
                    <a:pt x="791" y="5858"/>
                    <a:pt x="2891" y="6224"/>
                    <a:pt x="5441" y="8237"/>
                  </a:cubicBezTo>
                  <a:cubicBezTo>
                    <a:pt x="7991" y="10251"/>
                    <a:pt x="10991" y="13912"/>
                    <a:pt x="12941" y="16475"/>
                  </a:cubicBezTo>
                  <a:cubicBezTo>
                    <a:pt x="14891" y="19037"/>
                    <a:pt x="15791" y="20502"/>
                    <a:pt x="16991" y="21051"/>
                  </a:cubicBezTo>
                  <a:cubicBezTo>
                    <a:pt x="18191" y="21600"/>
                    <a:pt x="19691" y="21234"/>
                    <a:pt x="21191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2370802" y="774571"/>
              <a:ext cx="12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600"/>
                    <a:pt x="7200" y="7200"/>
                    <a:pt x="10800" y="10800"/>
                  </a:cubicBezTo>
                  <a:cubicBezTo>
                    <a:pt x="14400" y="14400"/>
                    <a:pt x="180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2269202" y="1004166"/>
              <a:ext cx="171451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600" y="12302"/>
                    <a:pt x="11200" y="4448"/>
                    <a:pt x="14800" y="1502"/>
                  </a:cubicBezTo>
                  <a:cubicBezTo>
                    <a:pt x="18400" y="-1443"/>
                    <a:pt x="200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2295107" y="1085721"/>
              <a:ext cx="78213" cy="155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420" fill="norm" stroke="1" extrusionOk="0">
                  <a:moveTo>
                    <a:pt x="8390" y="0"/>
                  </a:moveTo>
                  <a:cubicBezTo>
                    <a:pt x="5548" y="292"/>
                    <a:pt x="2706" y="584"/>
                    <a:pt x="1285" y="1459"/>
                  </a:cubicBezTo>
                  <a:cubicBezTo>
                    <a:pt x="-136" y="2335"/>
                    <a:pt x="-136" y="3795"/>
                    <a:pt x="148" y="6422"/>
                  </a:cubicBezTo>
                  <a:cubicBezTo>
                    <a:pt x="432" y="9049"/>
                    <a:pt x="1001" y="12843"/>
                    <a:pt x="1569" y="15470"/>
                  </a:cubicBezTo>
                  <a:cubicBezTo>
                    <a:pt x="2138" y="18097"/>
                    <a:pt x="2706" y="19557"/>
                    <a:pt x="3275" y="19119"/>
                  </a:cubicBezTo>
                  <a:cubicBezTo>
                    <a:pt x="3843" y="18681"/>
                    <a:pt x="4411" y="16346"/>
                    <a:pt x="5832" y="14741"/>
                  </a:cubicBezTo>
                  <a:cubicBezTo>
                    <a:pt x="7253" y="13135"/>
                    <a:pt x="9527" y="12259"/>
                    <a:pt x="12085" y="11968"/>
                  </a:cubicBezTo>
                  <a:cubicBezTo>
                    <a:pt x="14643" y="11676"/>
                    <a:pt x="17485" y="11968"/>
                    <a:pt x="19190" y="13281"/>
                  </a:cubicBezTo>
                  <a:cubicBezTo>
                    <a:pt x="20896" y="14595"/>
                    <a:pt x="21464" y="16930"/>
                    <a:pt x="20611" y="18535"/>
                  </a:cubicBezTo>
                  <a:cubicBezTo>
                    <a:pt x="19759" y="20141"/>
                    <a:pt x="17485" y="21016"/>
                    <a:pt x="14927" y="21308"/>
                  </a:cubicBezTo>
                  <a:cubicBezTo>
                    <a:pt x="12369" y="21600"/>
                    <a:pt x="9527" y="21308"/>
                    <a:pt x="8959" y="20578"/>
                  </a:cubicBezTo>
                  <a:cubicBezTo>
                    <a:pt x="8390" y="19849"/>
                    <a:pt x="10096" y="18681"/>
                    <a:pt x="11801" y="17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2440652" y="1168271"/>
              <a:ext cx="82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2514407" y="1125144"/>
              <a:ext cx="110396" cy="81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0859" fill="norm" stroke="1" extrusionOk="0">
                  <a:moveTo>
                    <a:pt x="9030" y="7762"/>
                  </a:moveTo>
                  <a:cubicBezTo>
                    <a:pt x="8622" y="5062"/>
                    <a:pt x="8214" y="2362"/>
                    <a:pt x="6992" y="1012"/>
                  </a:cubicBezTo>
                  <a:cubicBezTo>
                    <a:pt x="5769" y="-338"/>
                    <a:pt x="3731" y="-338"/>
                    <a:pt x="2509" y="1012"/>
                  </a:cubicBezTo>
                  <a:cubicBezTo>
                    <a:pt x="1286" y="2362"/>
                    <a:pt x="879" y="5062"/>
                    <a:pt x="471" y="8302"/>
                  </a:cubicBezTo>
                  <a:cubicBezTo>
                    <a:pt x="64" y="11542"/>
                    <a:pt x="-344" y="15322"/>
                    <a:pt x="471" y="17752"/>
                  </a:cubicBezTo>
                  <a:cubicBezTo>
                    <a:pt x="1286" y="20182"/>
                    <a:pt x="3324" y="21262"/>
                    <a:pt x="4954" y="20722"/>
                  </a:cubicBezTo>
                  <a:cubicBezTo>
                    <a:pt x="6584" y="20182"/>
                    <a:pt x="7807" y="18022"/>
                    <a:pt x="10456" y="17482"/>
                  </a:cubicBezTo>
                  <a:cubicBezTo>
                    <a:pt x="13105" y="16942"/>
                    <a:pt x="17181" y="18022"/>
                    <a:pt x="21256" y="19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2707352" y="1022221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2816310" y="728992"/>
              <a:ext cx="316493" cy="322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34" fill="norm" stroke="1" extrusionOk="0">
                  <a:moveTo>
                    <a:pt x="6411" y="12781"/>
                  </a:moveTo>
                  <a:cubicBezTo>
                    <a:pt x="6267" y="12075"/>
                    <a:pt x="6123" y="11369"/>
                    <a:pt x="5763" y="10805"/>
                  </a:cubicBezTo>
                  <a:cubicBezTo>
                    <a:pt x="5403" y="10240"/>
                    <a:pt x="4827" y="9816"/>
                    <a:pt x="4179" y="9816"/>
                  </a:cubicBezTo>
                  <a:cubicBezTo>
                    <a:pt x="3531" y="9816"/>
                    <a:pt x="2811" y="10240"/>
                    <a:pt x="2091" y="11722"/>
                  </a:cubicBezTo>
                  <a:cubicBezTo>
                    <a:pt x="1371" y="13205"/>
                    <a:pt x="651" y="15746"/>
                    <a:pt x="291" y="17369"/>
                  </a:cubicBezTo>
                  <a:cubicBezTo>
                    <a:pt x="-69" y="18993"/>
                    <a:pt x="-69" y="19699"/>
                    <a:pt x="147" y="20334"/>
                  </a:cubicBezTo>
                  <a:cubicBezTo>
                    <a:pt x="363" y="20969"/>
                    <a:pt x="795" y="21534"/>
                    <a:pt x="1299" y="21534"/>
                  </a:cubicBezTo>
                  <a:cubicBezTo>
                    <a:pt x="1803" y="21534"/>
                    <a:pt x="2379" y="20969"/>
                    <a:pt x="3027" y="18640"/>
                  </a:cubicBezTo>
                  <a:cubicBezTo>
                    <a:pt x="3675" y="16310"/>
                    <a:pt x="4395" y="12216"/>
                    <a:pt x="4755" y="9110"/>
                  </a:cubicBezTo>
                  <a:cubicBezTo>
                    <a:pt x="5115" y="6005"/>
                    <a:pt x="5115" y="3887"/>
                    <a:pt x="5043" y="2405"/>
                  </a:cubicBezTo>
                  <a:cubicBezTo>
                    <a:pt x="4971" y="922"/>
                    <a:pt x="4827" y="75"/>
                    <a:pt x="4611" y="5"/>
                  </a:cubicBezTo>
                  <a:cubicBezTo>
                    <a:pt x="4395" y="-66"/>
                    <a:pt x="4107" y="640"/>
                    <a:pt x="4107" y="2969"/>
                  </a:cubicBezTo>
                  <a:cubicBezTo>
                    <a:pt x="4107" y="5299"/>
                    <a:pt x="4395" y="9252"/>
                    <a:pt x="4611" y="11652"/>
                  </a:cubicBezTo>
                  <a:cubicBezTo>
                    <a:pt x="4827" y="14052"/>
                    <a:pt x="4971" y="14899"/>
                    <a:pt x="5187" y="15675"/>
                  </a:cubicBezTo>
                  <a:cubicBezTo>
                    <a:pt x="5403" y="16452"/>
                    <a:pt x="5691" y="17158"/>
                    <a:pt x="5835" y="17158"/>
                  </a:cubicBezTo>
                  <a:cubicBezTo>
                    <a:pt x="5979" y="17158"/>
                    <a:pt x="5979" y="16452"/>
                    <a:pt x="6123" y="15181"/>
                  </a:cubicBezTo>
                  <a:cubicBezTo>
                    <a:pt x="6267" y="13910"/>
                    <a:pt x="6555" y="12075"/>
                    <a:pt x="6915" y="10805"/>
                  </a:cubicBezTo>
                  <a:cubicBezTo>
                    <a:pt x="7275" y="9534"/>
                    <a:pt x="7707" y="8828"/>
                    <a:pt x="8283" y="8616"/>
                  </a:cubicBezTo>
                  <a:cubicBezTo>
                    <a:pt x="8859" y="8405"/>
                    <a:pt x="9579" y="8687"/>
                    <a:pt x="10227" y="9534"/>
                  </a:cubicBezTo>
                  <a:cubicBezTo>
                    <a:pt x="10875" y="10381"/>
                    <a:pt x="11451" y="11793"/>
                    <a:pt x="11739" y="13063"/>
                  </a:cubicBezTo>
                  <a:cubicBezTo>
                    <a:pt x="12027" y="14334"/>
                    <a:pt x="12027" y="15463"/>
                    <a:pt x="11739" y="16381"/>
                  </a:cubicBezTo>
                  <a:cubicBezTo>
                    <a:pt x="11451" y="17299"/>
                    <a:pt x="10875" y="18005"/>
                    <a:pt x="10515" y="18005"/>
                  </a:cubicBezTo>
                  <a:cubicBezTo>
                    <a:pt x="10155" y="18005"/>
                    <a:pt x="10011" y="17299"/>
                    <a:pt x="10083" y="16099"/>
                  </a:cubicBezTo>
                  <a:cubicBezTo>
                    <a:pt x="10155" y="14899"/>
                    <a:pt x="10443" y="13205"/>
                    <a:pt x="11163" y="11934"/>
                  </a:cubicBezTo>
                  <a:cubicBezTo>
                    <a:pt x="11883" y="10663"/>
                    <a:pt x="13035" y="9816"/>
                    <a:pt x="13611" y="9816"/>
                  </a:cubicBezTo>
                  <a:cubicBezTo>
                    <a:pt x="14187" y="9816"/>
                    <a:pt x="14187" y="10663"/>
                    <a:pt x="14259" y="11581"/>
                  </a:cubicBezTo>
                  <a:cubicBezTo>
                    <a:pt x="14331" y="12499"/>
                    <a:pt x="14475" y="13487"/>
                    <a:pt x="15699" y="14263"/>
                  </a:cubicBezTo>
                  <a:cubicBezTo>
                    <a:pt x="16923" y="15040"/>
                    <a:pt x="19227" y="15605"/>
                    <a:pt x="21531" y="16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1272252" y="1480365"/>
              <a:ext cx="946151" cy="93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8" fill="norm" stroke="1" extrusionOk="0">
                  <a:moveTo>
                    <a:pt x="21600" y="419"/>
                  </a:moveTo>
                  <a:cubicBezTo>
                    <a:pt x="21455" y="223"/>
                    <a:pt x="21310" y="27"/>
                    <a:pt x="20923" y="2"/>
                  </a:cubicBezTo>
                  <a:cubicBezTo>
                    <a:pt x="20537" y="-22"/>
                    <a:pt x="19909" y="125"/>
                    <a:pt x="18821" y="370"/>
                  </a:cubicBezTo>
                  <a:cubicBezTo>
                    <a:pt x="17734" y="615"/>
                    <a:pt x="16188" y="958"/>
                    <a:pt x="14593" y="1374"/>
                  </a:cubicBezTo>
                  <a:cubicBezTo>
                    <a:pt x="12999" y="1790"/>
                    <a:pt x="11356" y="2280"/>
                    <a:pt x="9809" y="2794"/>
                  </a:cubicBezTo>
                  <a:cubicBezTo>
                    <a:pt x="8263" y="3309"/>
                    <a:pt x="6813" y="3847"/>
                    <a:pt x="5968" y="4215"/>
                  </a:cubicBezTo>
                  <a:cubicBezTo>
                    <a:pt x="5122" y="4582"/>
                    <a:pt x="4881" y="4778"/>
                    <a:pt x="4736" y="5170"/>
                  </a:cubicBezTo>
                  <a:cubicBezTo>
                    <a:pt x="4591" y="5562"/>
                    <a:pt x="4542" y="6149"/>
                    <a:pt x="4397" y="7056"/>
                  </a:cubicBezTo>
                  <a:cubicBezTo>
                    <a:pt x="4252" y="7962"/>
                    <a:pt x="4011" y="9186"/>
                    <a:pt x="3624" y="10582"/>
                  </a:cubicBezTo>
                  <a:cubicBezTo>
                    <a:pt x="3238" y="11978"/>
                    <a:pt x="2706" y="13545"/>
                    <a:pt x="2102" y="15260"/>
                  </a:cubicBezTo>
                  <a:cubicBezTo>
                    <a:pt x="1498" y="16974"/>
                    <a:pt x="821" y="18835"/>
                    <a:pt x="459" y="19913"/>
                  </a:cubicBezTo>
                  <a:cubicBezTo>
                    <a:pt x="97" y="20990"/>
                    <a:pt x="48" y="21284"/>
                    <a:pt x="0" y="21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1183352" y="2317621"/>
              <a:ext cx="1016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" y="3273"/>
                    <a:pt x="900" y="6545"/>
                    <a:pt x="4500" y="10145"/>
                  </a:cubicBezTo>
                  <a:cubicBezTo>
                    <a:pt x="8100" y="13745"/>
                    <a:pt x="14850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1221452" y="2330321"/>
              <a:ext cx="1714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67" y="5760"/>
                    <a:pt x="9333" y="11520"/>
                    <a:pt x="5733" y="15120"/>
                  </a:cubicBezTo>
                  <a:cubicBezTo>
                    <a:pt x="2133" y="18720"/>
                    <a:pt x="1067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759717" y="2889121"/>
              <a:ext cx="220436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21424" y="0"/>
                  </a:moveTo>
                  <a:cubicBezTo>
                    <a:pt x="19573" y="4215"/>
                    <a:pt x="17721" y="8429"/>
                    <a:pt x="15150" y="11590"/>
                  </a:cubicBezTo>
                  <a:cubicBezTo>
                    <a:pt x="12578" y="14751"/>
                    <a:pt x="9287" y="16859"/>
                    <a:pt x="7127" y="17912"/>
                  </a:cubicBezTo>
                  <a:cubicBezTo>
                    <a:pt x="4967" y="18966"/>
                    <a:pt x="3938" y="18966"/>
                    <a:pt x="2910" y="18351"/>
                  </a:cubicBezTo>
                  <a:cubicBezTo>
                    <a:pt x="1881" y="17737"/>
                    <a:pt x="853" y="16507"/>
                    <a:pt x="338" y="15366"/>
                  </a:cubicBezTo>
                  <a:cubicBezTo>
                    <a:pt x="-176" y="14224"/>
                    <a:pt x="-176" y="13171"/>
                    <a:pt x="853" y="12117"/>
                  </a:cubicBezTo>
                  <a:cubicBezTo>
                    <a:pt x="1881" y="11063"/>
                    <a:pt x="3938" y="10010"/>
                    <a:pt x="6201" y="9834"/>
                  </a:cubicBezTo>
                  <a:cubicBezTo>
                    <a:pt x="8464" y="9659"/>
                    <a:pt x="10933" y="10361"/>
                    <a:pt x="13298" y="12468"/>
                  </a:cubicBezTo>
                  <a:cubicBezTo>
                    <a:pt x="15664" y="14576"/>
                    <a:pt x="17927" y="18088"/>
                    <a:pt x="201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1092007" y="3012665"/>
              <a:ext cx="192946" cy="41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204" fill="norm" stroke="1" extrusionOk="0">
                  <a:moveTo>
                    <a:pt x="272" y="21204"/>
                  </a:moveTo>
                  <a:cubicBezTo>
                    <a:pt x="37" y="15804"/>
                    <a:pt x="-198" y="10404"/>
                    <a:pt x="272" y="6624"/>
                  </a:cubicBezTo>
                  <a:cubicBezTo>
                    <a:pt x="741" y="2844"/>
                    <a:pt x="1915" y="684"/>
                    <a:pt x="5554" y="144"/>
                  </a:cubicBezTo>
                  <a:cubicBezTo>
                    <a:pt x="9193" y="-396"/>
                    <a:pt x="15298" y="684"/>
                    <a:pt x="21402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1463562" y="2877366"/>
              <a:ext cx="240491" cy="176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85" fill="norm" stroke="1" extrusionOk="0">
                  <a:moveTo>
                    <a:pt x="10634" y="9914"/>
                  </a:moveTo>
                  <a:cubicBezTo>
                    <a:pt x="10634" y="7085"/>
                    <a:pt x="10634" y="4256"/>
                    <a:pt x="10258" y="2456"/>
                  </a:cubicBezTo>
                  <a:cubicBezTo>
                    <a:pt x="9883" y="656"/>
                    <a:pt x="9131" y="-115"/>
                    <a:pt x="7910" y="14"/>
                  </a:cubicBezTo>
                  <a:cubicBezTo>
                    <a:pt x="6690" y="142"/>
                    <a:pt x="4999" y="1171"/>
                    <a:pt x="3497" y="3356"/>
                  </a:cubicBezTo>
                  <a:cubicBezTo>
                    <a:pt x="1994" y="5542"/>
                    <a:pt x="679" y="8885"/>
                    <a:pt x="210" y="11714"/>
                  </a:cubicBezTo>
                  <a:cubicBezTo>
                    <a:pt x="-260" y="14542"/>
                    <a:pt x="116" y="16856"/>
                    <a:pt x="773" y="18142"/>
                  </a:cubicBezTo>
                  <a:cubicBezTo>
                    <a:pt x="1430" y="19428"/>
                    <a:pt x="2370" y="19685"/>
                    <a:pt x="4060" y="17885"/>
                  </a:cubicBezTo>
                  <a:cubicBezTo>
                    <a:pt x="5750" y="16085"/>
                    <a:pt x="8192" y="12228"/>
                    <a:pt x="9695" y="9785"/>
                  </a:cubicBezTo>
                  <a:cubicBezTo>
                    <a:pt x="11197" y="7342"/>
                    <a:pt x="11761" y="6314"/>
                    <a:pt x="12043" y="6571"/>
                  </a:cubicBezTo>
                  <a:cubicBezTo>
                    <a:pt x="12324" y="6828"/>
                    <a:pt x="12324" y="8371"/>
                    <a:pt x="13827" y="11071"/>
                  </a:cubicBezTo>
                  <a:cubicBezTo>
                    <a:pt x="15330" y="13771"/>
                    <a:pt x="18335" y="17628"/>
                    <a:pt x="2134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859502" y="3225671"/>
              <a:ext cx="8001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86" y="18470"/>
                    <a:pt x="4571" y="15339"/>
                    <a:pt x="6857" y="12835"/>
                  </a:cubicBezTo>
                  <a:cubicBezTo>
                    <a:pt x="9143" y="10330"/>
                    <a:pt x="11429" y="8452"/>
                    <a:pt x="13743" y="6730"/>
                  </a:cubicBezTo>
                  <a:cubicBezTo>
                    <a:pt x="16057" y="5009"/>
                    <a:pt x="18400" y="3443"/>
                    <a:pt x="19714" y="2348"/>
                  </a:cubicBezTo>
                  <a:cubicBezTo>
                    <a:pt x="21029" y="1252"/>
                    <a:pt x="21314" y="6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994968" y="3397121"/>
              <a:ext cx="192997" cy="302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09" fill="norm" stroke="1" extrusionOk="0">
                  <a:moveTo>
                    <a:pt x="470" y="1800"/>
                  </a:moveTo>
                  <a:cubicBezTo>
                    <a:pt x="235" y="900"/>
                    <a:pt x="0" y="0"/>
                    <a:pt x="0" y="0"/>
                  </a:cubicBezTo>
                  <a:cubicBezTo>
                    <a:pt x="0" y="0"/>
                    <a:pt x="235" y="900"/>
                    <a:pt x="939" y="3300"/>
                  </a:cubicBezTo>
                  <a:cubicBezTo>
                    <a:pt x="1643" y="5700"/>
                    <a:pt x="2817" y="9600"/>
                    <a:pt x="3404" y="12375"/>
                  </a:cubicBezTo>
                  <a:cubicBezTo>
                    <a:pt x="3991" y="15150"/>
                    <a:pt x="3991" y="16800"/>
                    <a:pt x="3991" y="18300"/>
                  </a:cubicBezTo>
                  <a:cubicBezTo>
                    <a:pt x="3991" y="19800"/>
                    <a:pt x="3991" y="21150"/>
                    <a:pt x="3991" y="21375"/>
                  </a:cubicBezTo>
                  <a:cubicBezTo>
                    <a:pt x="3991" y="21600"/>
                    <a:pt x="3991" y="20700"/>
                    <a:pt x="4813" y="19200"/>
                  </a:cubicBezTo>
                  <a:cubicBezTo>
                    <a:pt x="5635" y="17700"/>
                    <a:pt x="7278" y="15600"/>
                    <a:pt x="8570" y="14325"/>
                  </a:cubicBezTo>
                  <a:cubicBezTo>
                    <a:pt x="9861" y="13050"/>
                    <a:pt x="10800" y="12600"/>
                    <a:pt x="11857" y="12300"/>
                  </a:cubicBezTo>
                  <a:cubicBezTo>
                    <a:pt x="12913" y="12000"/>
                    <a:pt x="14087" y="11850"/>
                    <a:pt x="15730" y="12375"/>
                  </a:cubicBezTo>
                  <a:cubicBezTo>
                    <a:pt x="17374" y="12900"/>
                    <a:pt x="19487" y="14100"/>
                    <a:pt x="20543" y="15225"/>
                  </a:cubicBezTo>
                  <a:cubicBezTo>
                    <a:pt x="21600" y="16350"/>
                    <a:pt x="21600" y="17400"/>
                    <a:pt x="21013" y="18225"/>
                  </a:cubicBezTo>
                  <a:cubicBezTo>
                    <a:pt x="20426" y="19050"/>
                    <a:pt x="19252" y="19650"/>
                    <a:pt x="17491" y="19950"/>
                  </a:cubicBezTo>
                  <a:cubicBezTo>
                    <a:pt x="15730" y="20250"/>
                    <a:pt x="13383" y="20250"/>
                    <a:pt x="11974" y="20175"/>
                  </a:cubicBezTo>
                  <a:cubicBezTo>
                    <a:pt x="10565" y="20100"/>
                    <a:pt x="10096" y="19950"/>
                    <a:pt x="9626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1367502" y="3568571"/>
              <a:ext cx="95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457"/>
                    <a:pt x="0" y="11314"/>
                    <a:pt x="1440" y="7714"/>
                  </a:cubicBezTo>
                  <a:cubicBezTo>
                    <a:pt x="2880" y="4114"/>
                    <a:pt x="5760" y="2057"/>
                    <a:pt x="9360" y="1029"/>
                  </a:cubicBezTo>
                  <a:cubicBezTo>
                    <a:pt x="12960" y="0"/>
                    <a:pt x="172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1629776" y="3437995"/>
              <a:ext cx="226677" cy="111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0339" fill="norm" stroke="1" extrusionOk="0">
                  <a:moveTo>
                    <a:pt x="12418" y="11066"/>
                  </a:moveTo>
                  <a:cubicBezTo>
                    <a:pt x="11418" y="7209"/>
                    <a:pt x="10418" y="3352"/>
                    <a:pt x="8918" y="1424"/>
                  </a:cubicBezTo>
                  <a:cubicBezTo>
                    <a:pt x="7418" y="-505"/>
                    <a:pt x="5418" y="-505"/>
                    <a:pt x="3818" y="1616"/>
                  </a:cubicBezTo>
                  <a:cubicBezTo>
                    <a:pt x="2218" y="3738"/>
                    <a:pt x="1018" y="7981"/>
                    <a:pt x="418" y="11066"/>
                  </a:cubicBezTo>
                  <a:cubicBezTo>
                    <a:pt x="-182" y="14152"/>
                    <a:pt x="-182" y="16081"/>
                    <a:pt x="718" y="17816"/>
                  </a:cubicBezTo>
                  <a:cubicBezTo>
                    <a:pt x="1618" y="19552"/>
                    <a:pt x="3418" y="21095"/>
                    <a:pt x="5618" y="19938"/>
                  </a:cubicBezTo>
                  <a:cubicBezTo>
                    <a:pt x="7818" y="18781"/>
                    <a:pt x="10418" y="14924"/>
                    <a:pt x="12018" y="12224"/>
                  </a:cubicBezTo>
                  <a:cubicBezTo>
                    <a:pt x="13618" y="9524"/>
                    <a:pt x="14218" y="7981"/>
                    <a:pt x="15018" y="8366"/>
                  </a:cubicBezTo>
                  <a:cubicBezTo>
                    <a:pt x="15818" y="8752"/>
                    <a:pt x="16818" y="11066"/>
                    <a:pt x="17918" y="12995"/>
                  </a:cubicBezTo>
                  <a:cubicBezTo>
                    <a:pt x="19018" y="14924"/>
                    <a:pt x="20218" y="16466"/>
                    <a:pt x="21418" y="18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2" name="Drawing"/>
          <p:cNvGrpSpPr/>
          <p:nvPr/>
        </p:nvGrpSpPr>
        <p:grpSpPr>
          <a:xfrm>
            <a:off x="570081" y="1478330"/>
            <a:ext cx="4516729" cy="979121"/>
            <a:chOff x="0" y="0"/>
            <a:chExt cx="4516728" cy="979119"/>
          </a:xfrm>
        </p:grpSpPr>
        <p:sp>
          <p:nvSpPr>
            <p:cNvPr id="913" name="Line"/>
            <p:cNvSpPr/>
            <p:nvPr/>
          </p:nvSpPr>
          <p:spPr>
            <a:xfrm>
              <a:off x="0" y="409735"/>
              <a:ext cx="153819" cy="38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83" fill="norm" stroke="1" extrusionOk="0">
                  <a:moveTo>
                    <a:pt x="196" y="4177"/>
                  </a:moveTo>
                  <a:cubicBezTo>
                    <a:pt x="4282" y="3461"/>
                    <a:pt x="8369" y="2745"/>
                    <a:pt x="11142" y="2208"/>
                  </a:cubicBezTo>
                  <a:cubicBezTo>
                    <a:pt x="13915" y="1671"/>
                    <a:pt x="15374" y="1313"/>
                    <a:pt x="16688" y="895"/>
                  </a:cubicBezTo>
                  <a:cubicBezTo>
                    <a:pt x="18001" y="477"/>
                    <a:pt x="19169" y="0"/>
                    <a:pt x="19023" y="0"/>
                  </a:cubicBezTo>
                  <a:cubicBezTo>
                    <a:pt x="18877" y="0"/>
                    <a:pt x="17417" y="477"/>
                    <a:pt x="14061" y="2029"/>
                  </a:cubicBezTo>
                  <a:cubicBezTo>
                    <a:pt x="10704" y="3580"/>
                    <a:pt x="5450" y="6206"/>
                    <a:pt x="2677" y="7876"/>
                  </a:cubicBezTo>
                  <a:cubicBezTo>
                    <a:pt x="-96" y="9547"/>
                    <a:pt x="-388" y="10263"/>
                    <a:pt x="342" y="10740"/>
                  </a:cubicBezTo>
                  <a:cubicBezTo>
                    <a:pt x="1071" y="11218"/>
                    <a:pt x="2823" y="11456"/>
                    <a:pt x="4574" y="11576"/>
                  </a:cubicBezTo>
                  <a:cubicBezTo>
                    <a:pt x="6326" y="11695"/>
                    <a:pt x="8077" y="11695"/>
                    <a:pt x="9098" y="11993"/>
                  </a:cubicBezTo>
                  <a:cubicBezTo>
                    <a:pt x="10120" y="12292"/>
                    <a:pt x="10412" y="12888"/>
                    <a:pt x="9390" y="13903"/>
                  </a:cubicBezTo>
                  <a:cubicBezTo>
                    <a:pt x="8369" y="14917"/>
                    <a:pt x="6034" y="16349"/>
                    <a:pt x="4428" y="17304"/>
                  </a:cubicBezTo>
                  <a:cubicBezTo>
                    <a:pt x="2823" y="18259"/>
                    <a:pt x="1947" y="18736"/>
                    <a:pt x="1363" y="19333"/>
                  </a:cubicBezTo>
                  <a:cubicBezTo>
                    <a:pt x="780" y="19929"/>
                    <a:pt x="488" y="20645"/>
                    <a:pt x="1217" y="21063"/>
                  </a:cubicBezTo>
                  <a:cubicBezTo>
                    <a:pt x="1947" y="21481"/>
                    <a:pt x="3698" y="21600"/>
                    <a:pt x="7201" y="21361"/>
                  </a:cubicBezTo>
                  <a:cubicBezTo>
                    <a:pt x="10704" y="21123"/>
                    <a:pt x="15958" y="20526"/>
                    <a:pt x="21212" y="19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217318" y="557714"/>
              <a:ext cx="234951" cy="161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0" y="4399"/>
                  </a:moveTo>
                  <a:cubicBezTo>
                    <a:pt x="1168" y="4399"/>
                    <a:pt x="2335" y="4399"/>
                    <a:pt x="3503" y="5629"/>
                  </a:cubicBezTo>
                  <a:cubicBezTo>
                    <a:pt x="4670" y="6859"/>
                    <a:pt x="5838" y="9320"/>
                    <a:pt x="6032" y="11918"/>
                  </a:cubicBezTo>
                  <a:cubicBezTo>
                    <a:pt x="6227" y="14515"/>
                    <a:pt x="5449" y="17249"/>
                    <a:pt x="4573" y="18890"/>
                  </a:cubicBezTo>
                  <a:cubicBezTo>
                    <a:pt x="3697" y="20530"/>
                    <a:pt x="2724" y="21077"/>
                    <a:pt x="2238" y="20667"/>
                  </a:cubicBezTo>
                  <a:cubicBezTo>
                    <a:pt x="1751" y="20257"/>
                    <a:pt x="1751" y="18890"/>
                    <a:pt x="3211" y="15472"/>
                  </a:cubicBezTo>
                  <a:cubicBezTo>
                    <a:pt x="4670" y="12054"/>
                    <a:pt x="7589" y="6586"/>
                    <a:pt x="9438" y="3442"/>
                  </a:cubicBezTo>
                  <a:cubicBezTo>
                    <a:pt x="11286" y="297"/>
                    <a:pt x="12065" y="-523"/>
                    <a:pt x="12162" y="297"/>
                  </a:cubicBezTo>
                  <a:cubicBezTo>
                    <a:pt x="12259" y="1118"/>
                    <a:pt x="11676" y="3578"/>
                    <a:pt x="11286" y="5492"/>
                  </a:cubicBezTo>
                  <a:cubicBezTo>
                    <a:pt x="10897" y="7406"/>
                    <a:pt x="10703" y="8773"/>
                    <a:pt x="10897" y="10687"/>
                  </a:cubicBezTo>
                  <a:cubicBezTo>
                    <a:pt x="11092" y="12601"/>
                    <a:pt x="11676" y="15062"/>
                    <a:pt x="13524" y="15882"/>
                  </a:cubicBezTo>
                  <a:cubicBezTo>
                    <a:pt x="15373" y="16702"/>
                    <a:pt x="18486" y="15882"/>
                    <a:pt x="21600" y="15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553818" y="383227"/>
              <a:ext cx="235001" cy="197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239" fill="norm" stroke="1" extrusionOk="0">
                  <a:moveTo>
                    <a:pt x="583" y="5349"/>
                  </a:moveTo>
                  <a:cubicBezTo>
                    <a:pt x="198" y="4212"/>
                    <a:pt x="-188" y="3075"/>
                    <a:pt x="101" y="2166"/>
                  </a:cubicBezTo>
                  <a:cubicBezTo>
                    <a:pt x="391" y="1256"/>
                    <a:pt x="1355" y="574"/>
                    <a:pt x="2319" y="233"/>
                  </a:cubicBezTo>
                  <a:cubicBezTo>
                    <a:pt x="3283" y="-108"/>
                    <a:pt x="4248" y="-108"/>
                    <a:pt x="5501" y="460"/>
                  </a:cubicBezTo>
                  <a:cubicBezTo>
                    <a:pt x="6755" y="1029"/>
                    <a:pt x="8298" y="2166"/>
                    <a:pt x="8587" y="5121"/>
                  </a:cubicBezTo>
                  <a:cubicBezTo>
                    <a:pt x="8876" y="8077"/>
                    <a:pt x="7912" y="12852"/>
                    <a:pt x="7430" y="15921"/>
                  </a:cubicBezTo>
                  <a:cubicBezTo>
                    <a:pt x="6948" y="18991"/>
                    <a:pt x="6948" y="20355"/>
                    <a:pt x="7719" y="20924"/>
                  </a:cubicBezTo>
                  <a:cubicBezTo>
                    <a:pt x="8491" y="21492"/>
                    <a:pt x="10033" y="21265"/>
                    <a:pt x="12444" y="20469"/>
                  </a:cubicBezTo>
                  <a:cubicBezTo>
                    <a:pt x="14855" y="19673"/>
                    <a:pt x="18133" y="18309"/>
                    <a:pt x="21412" y="16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77618" y="782269"/>
              <a:ext cx="4889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99" y="18116"/>
                    <a:pt x="5797" y="14632"/>
                    <a:pt x="9397" y="11032"/>
                  </a:cubicBezTo>
                  <a:cubicBezTo>
                    <a:pt x="12997" y="7432"/>
                    <a:pt x="17299" y="37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362240" y="782269"/>
              <a:ext cx="242429" cy="123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31" fill="norm" stroke="1" extrusionOk="0">
                  <a:moveTo>
                    <a:pt x="2354" y="20868"/>
                  </a:moveTo>
                  <a:cubicBezTo>
                    <a:pt x="1227" y="21234"/>
                    <a:pt x="100" y="21600"/>
                    <a:pt x="6" y="21051"/>
                  </a:cubicBezTo>
                  <a:cubicBezTo>
                    <a:pt x="-88" y="20502"/>
                    <a:pt x="851" y="19037"/>
                    <a:pt x="4608" y="15376"/>
                  </a:cubicBezTo>
                  <a:cubicBezTo>
                    <a:pt x="8364" y="11715"/>
                    <a:pt x="14938" y="5858"/>
                    <a:pt x="215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922168" y="388569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979318" y="534619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1639718" y="217119"/>
              <a:ext cx="27305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44" y="1954"/>
                    <a:pt x="4688" y="3909"/>
                    <a:pt x="7619" y="6686"/>
                  </a:cubicBezTo>
                  <a:cubicBezTo>
                    <a:pt x="10549" y="9463"/>
                    <a:pt x="14065" y="13063"/>
                    <a:pt x="16493" y="15686"/>
                  </a:cubicBezTo>
                  <a:cubicBezTo>
                    <a:pt x="18921" y="18309"/>
                    <a:pt x="20260" y="199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1647439" y="162831"/>
              <a:ext cx="328830" cy="53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01" fill="norm" stroke="1" extrusionOk="0">
                  <a:moveTo>
                    <a:pt x="21510" y="397"/>
                  </a:moveTo>
                  <a:cubicBezTo>
                    <a:pt x="20956" y="141"/>
                    <a:pt x="20402" y="-115"/>
                    <a:pt x="19779" y="56"/>
                  </a:cubicBezTo>
                  <a:cubicBezTo>
                    <a:pt x="19156" y="227"/>
                    <a:pt x="18464" y="824"/>
                    <a:pt x="17218" y="2190"/>
                  </a:cubicBezTo>
                  <a:cubicBezTo>
                    <a:pt x="15972" y="3556"/>
                    <a:pt x="14172" y="5691"/>
                    <a:pt x="11956" y="8124"/>
                  </a:cubicBezTo>
                  <a:cubicBezTo>
                    <a:pt x="9741" y="10557"/>
                    <a:pt x="7110" y="13289"/>
                    <a:pt x="5033" y="15381"/>
                  </a:cubicBezTo>
                  <a:cubicBezTo>
                    <a:pt x="2956" y="17472"/>
                    <a:pt x="1433" y="18924"/>
                    <a:pt x="672" y="19863"/>
                  </a:cubicBezTo>
                  <a:cubicBezTo>
                    <a:pt x="-90" y="20802"/>
                    <a:pt x="-90" y="21229"/>
                    <a:pt x="118" y="21357"/>
                  </a:cubicBezTo>
                  <a:cubicBezTo>
                    <a:pt x="325" y="21485"/>
                    <a:pt x="741" y="21314"/>
                    <a:pt x="1156" y="21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2145231" y="349933"/>
              <a:ext cx="408888" cy="13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0395" fill="norm" stroke="1" extrusionOk="0">
                  <a:moveTo>
                    <a:pt x="3805" y="18592"/>
                  </a:moveTo>
                  <a:cubicBezTo>
                    <a:pt x="3248" y="18901"/>
                    <a:pt x="2692" y="19209"/>
                    <a:pt x="2079" y="19672"/>
                  </a:cubicBezTo>
                  <a:cubicBezTo>
                    <a:pt x="1467" y="20135"/>
                    <a:pt x="799" y="20752"/>
                    <a:pt x="409" y="20135"/>
                  </a:cubicBezTo>
                  <a:cubicBezTo>
                    <a:pt x="19" y="19518"/>
                    <a:pt x="-92" y="17666"/>
                    <a:pt x="75" y="14581"/>
                  </a:cubicBezTo>
                  <a:cubicBezTo>
                    <a:pt x="242" y="11495"/>
                    <a:pt x="687" y="7175"/>
                    <a:pt x="1411" y="4089"/>
                  </a:cubicBezTo>
                  <a:cubicBezTo>
                    <a:pt x="2135" y="1003"/>
                    <a:pt x="3137" y="-848"/>
                    <a:pt x="4473" y="386"/>
                  </a:cubicBezTo>
                  <a:cubicBezTo>
                    <a:pt x="5809" y="1621"/>
                    <a:pt x="7479" y="5941"/>
                    <a:pt x="8815" y="9489"/>
                  </a:cubicBezTo>
                  <a:cubicBezTo>
                    <a:pt x="10151" y="13038"/>
                    <a:pt x="11153" y="15815"/>
                    <a:pt x="12322" y="17203"/>
                  </a:cubicBezTo>
                  <a:cubicBezTo>
                    <a:pt x="13492" y="18592"/>
                    <a:pt x="14828" y="18592"/>
                    <a:pt x="16386" y="15969"/>
                  </a:cubicBezTo>
                  <a:cubicBezTo>
                    <a:pt x="17945" y="13346"/>
                    <a:pt x="19727" y="8101"/>
                    <a:pt x="21508" y="2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2782170" y="11802"/>
              <a:ext cx="237944" cy="566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570" fill="norm" stroke="1" extrusionOk="0">
                  <a:moveTo>
                    <a:pt x="20718" y="2257"/>
                  </a:moveTo>
                  <a:cubicBezTo>
                    <a:pt x="20904" y="1612"/>
                    <a:pt x="21090" y="967"/>
                    <a:pt x="20718" y="564"/>
                  </a:cubicBezTo>
                  <a:cubicBezTo>
                    <a:pt x="20345" y="161"/>
                    <a:pt x="19414" y="0"/>
                    <a:pt x="17366" y="0"/>
                  </a:cubicBezTo>
                  <a:cubicBezTo>
                    <a:pt x="15318" y="0"/>
                    <a:pt x="12152" y="161"/>
                    <a:pt x="8893" y="1048"/>
                  </a:cubicBezTo>
                  <a:cubicBezTo>
                    <a:pt x="5635" y="1934"/>
                    <a:pt x="2283" y="3546"/>
                    <a:pt x="887" y="5682"/>
                  </a:cubicBezTo>
                  <a:cubicBezTo>
                    <a:pt x="-510" y="7818"/>
                    <a:pt x="49" y="10478"/>
                    <a:pt x="514" y="12815"/>
                  </a:cubicBezTo>
                  <a:cubicBezTo>
                    <a:pt x="980" y="15152"/>
                    <a:pt x="1352" y="17167"/>
                    <a:pt x="1538" y="18376"/>
                  </a:cubicBezTo>
                  <a:cubicBezTo>
                    <a:pt x="1724" y="19585"/>
                    <a:pt x="1724" y="19988"/>
                    <a:pt x="1911" y="20391"/>
                  </a:cubicBezTo>
                  <a:cubicBezTo>
                    <a:pt x="2097" y="20794"/>
                    <a:pt x="2469" y="21197"/>
                    <a:pt x="3121" y="21399"/>
                  </a:cubicBezTo>
                  <a:cubicBezTo>
                    <a:pt x="3773" y="21600"/>
                    <a:pt x="4704" y="21600"/>
                    <a:pt x="7031" y="21519"/>
                  </a:cubicBezTo>
                  <a:cubicBezTo>
                    <a:pt x="9359" y="21439"/>
                    <a:pt x="13083" y="21278"/>
                    <a:pt x="15318" y="21076"/>
                  </a:cubicBezTo>
                  <a:cubicBezTo>
                    <a:pt x="17552" y="20875"/>
                    <a:pt x="18297" y="20633"/>
                    <a:pt x="19042" y="20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2789068" y="382219"/>
              <a:ext cx="133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3081168" y="325069"/>
              <a:ext cx="1968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81" y="3503"/>
                    <a:pt x="8361" y="7005"/>
                    <a:pt x="11961" y="10605"/>
                  </a:cubicBezTo>
                  <a:cubicBezTo>
                    <a:pt x="15561" y="14205"/>
                    <a:pt x="18581" y="179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3162521" y="353331"/>
              <a:ext cx="115498" cy="295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393" fill="norm" stroke="1" extrusionOk="0">
                  <a:moveTo>
                    <a:pt x="21047" y="712"/>
                  </a:moveTo>
                  <a:cubicBezTo>
                    <a:pt x="19504" y="253"/>
                    <a:pt x="17961" y="-207"/>
                    <a:pt x="16226" y="99"/>
                  </a:cubicBezTo>
                  <a:cubicBezTo>
                    <a:pt x="14490" y="406"/>
                    <a:pt x="12561" y="1478"/>
                    <a:pt x="9668" y="3853"/>
                  </a:cubicBezTo>
                  <a:cubicBezTo>
                    <a:pt x="6776" y="6227"/>
                    <a:pt x="2918" y="9904"/>
                    <a:pt x="1183" y="12814"/>
                  </a:cubicBezTo>
                  <a:cubicBezTo>
                    <a:pt x="-553" y="15725"/>
                    <a:pt x="-167" y="17870"/>
                    <a:pt x="990" y="19172"/>
                  </a:cubicBezTo>
                  <a:cubicBezTo>
                    <a:pt x="2147" y="20474"/>
                    <a:pt x="4076" y="20933"/>
                    <a:pt x="6004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3366918" y="219235"/>
              <a:ext cx="155889" cy="57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124" fill="norm" stroke="1" extrusionOk="0">
                  <a:moveTo>
                    <a:pt x="2592" y="7587"/>
                  </a:moveTo>
                  <a:cubicBezTo>
                    <a:pt x="1728" y="10219"/>
                    <a:pt x="864" y="12852"/>
                    <a:pt x="432" y="15058"/>
                  </a:cubicBezTo>
                  <a:cubicBezTo>
                    <a:pt x="0" y="17265"/>
                    <a:pt x="0" y="19045"/>
                    <a:pt x="0" y="20129"/>
                  </a:cubicBezTo>
                  <a:cubicBezTo>
                    <a:pt x="0" y="21213"/>
                    <a:pt x="0" y="21600"/>
                    <a:pt x="576" y="20323"/>
                  </a:cubicBezTo>
                  <a:cubicBezTo>
                    <a:pt x="1152" y="19045"/>
                    <a:pt x="2304" y="16103"/>
                    <a:pt x="4032" y="13045"/>
                  </a:cubicBezTo>
                  <a:cubicBezTo>
                    <a:pt x="5760" y="9987"/>
                    <a:pt x="8064" y="6813"/>
                    <a:pt x="9792" y="4723"/>
                  </a:cubicBezTo>
                  <a:cubicBezTo>
                    <a:pt x="11520" y="2632"/>
                    <a:pt x="12672" y="1626"/>
                    <a:pt x="13824" y="968"/>
                  </a:cubicBezTo>
                  <a:cubicBezTo>
                    <a:pt x="14976" y="310"/>
                    <a:pt x="16128" y="0"/>
                    <a:pt x="17136" y="0"/>
                  </a:cubicBezTo>
                  <a:cubicBezTo>
                    <a:pt x="18144" y="0"/>
                    <a:pt x="19008" y="310"/>
                    <a:pt x="19872" y="1432"/>
                  </a:cubicBezTo>
                  <a:cubicBezTo>
                    <a:pt x="20736" y="2555"/>
                    <a:pt x="21600" y="4490"/>
                    <a:pt x="21024" y="6155"/>
                  </a:cubicBezTo>
                  <a:cubicBezTo>
                    <a:pt x="20448" y="7819"/>
                    <a:pt x="18432" y="9213"/>
                    <a:pt x="15264" y="10103"/>
                  </a:cubicBezTo>
                  <a:cubicBezTo>
                    <a:pt x="12096" y="10994"/>
                    <a:pt x="7776" y="11381"/>
                    <a:pt x="3456" y="11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3796928" y="0"/>
              <a:ext cx="160541" cy="509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562" fill="norm" stroke="1" extrusionOk="0">
                  <a:moveTo>
                    <a:pt x="20738" y="1665"/>
                  </a:moveTo>
                  <a:cubicBezTo>
                    <a:pt x="20465" y="1217"/>
                    <a:pt x="20191" y="769"/>
                    <a:pt x="19371" y="455"/>
                  </a:cubicBezTo>
                  <a:cubicBezTo>
                    <a:pt x="18551" y="141"/>
                    <a:pt x="17184" y="-38"/>
                    <a:pt x="15816" y="7"/>
                  </a:cubicBezTo>
                  <a:cubicBezTo>
                    <a:pt x="14449" y="52"/>
                    <a:pt x="13082" y="321"/>
                    <a:pt x="10485" y="1934"/>
                  </a:cubicBezTo>
                  <a:cubicBezTo>
                    <a:pt x="7887" y="3547"/>
                    <a:pt x="4060" y="6505"/>
                    <a:pt x="1872" y="9238"/>
                  </a:cubicBezTo>
                  <a:cubicBezTo>
                    <a:pt x="-315" y="11972"/>
                    <a:pt x="-862" y="14482"/>
                    <a:pt x="1735" y="16498"/>
                  </a:cubicBezTo>
                  <a:cubicBezTo>
                    <a:pt x="4333" y="18515"/>
                    <a:pt x="10075" y="20038"/>
                    <a:pt x="15816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4072779" y="92425"/>
              <a:ext cx="246030" cy="32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062" fill="norm" stroke="1" extrusionOk="0">
                  <a:moveTo>
                    <a:pt x="8774" y="5557"/>
                  </a:moveTo>
                  <a:cubicBezTo>
                    <a:pt x="6189" y="5286"/>
                    <a:pt x="3604" y="5014"/>
                    <a:pt x="2127" y="4538"/>
                  </a:cubicBezTo>
                  <a:cubicBezTo>
                    <a:pt x="650" y="4063"/>
                    <a:pt x="281" y="3384"/>
                    <a:pt x="97" y="2705"/>
                  </a:cubicBezTo>
                  <a:cubicBezTo>
                    <a:pt x="-88" y="2025"/>
                    <a:pt x="-88" y="1346"/>
                    <a:pt x="835" y="735"/>
                  </a:cubicBezTo>
                  <a:cubicBezTo>
                    <a:pt x="1758" y="123"/>
                    <a:pt x="3604" y="-420"/>
                    <a:pt x="6281" y="463"/>
                  </a:cubicBezTo>
                  <a:cubicBezTo>
                    <a:pt x="8958" y="1346"/>
                    <a:pt x="12466" y="3655"/>
                    <a:pt x="15143" y="6984"/>
                  </a:cubicBezTo>
                  <a:cubicBezTo>
                    <a:pt x="17820" y="10312"/>
                    <a:pt x="19666" y="14659"/>
                    <a:pt x="20589" y="17308"/>
                  </a:cubicBezTo>
                  <a:cubicBezTo>
                    <a:pt x="21512" y="19957"/>
                    <a:pt x="21512" y="20908"/>
                    <a:pt x="21420" y="21044"/>
                  </a:cubicBezTo>
                  <a:cubicBezTo>
                    <a:pt x="21327" y="21180"/>
                    <a:pt x="21143" y="20501"/>
                    <a:pt x="20958" y="19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4147968" y="258783"/>
              <a:ext cx="158751" cy="21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21600" y="1565"/>
                  </a:moveTo>
                  <a:cubicBezTo>
                    <a:pt x="20448" y="923"/>
                    <a:pt x="19296" y="282"/>
                    <a:pt x="18000" y="68"/>
                  </a:cubicBezTo>
                  <a:cubicBezTo>
                    <a:pt x="16704" y="-146"/>
                    <a:pt x="15264" y="68"/>
                    <a:pt x="13104" y="1886"/>
                  </a:cubicBezTo>
                  <a:cubicBezTo>
                    <a:pt x="10944" y="3704"/>
                    <a:pt x="8064" y="7125"/>
                    <a:pt x="5760" y="10654"/>
                  </a:cubicBezTo>
                  <a:cubicBezTo>
                    <a:pt x="3456" y="14183"/>
                    <a:pt x="1728" y="17818"/>
                    <a:pt x="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4433718" y="83769"/>
              <a:ext cx="83011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9" h="21600" fill="norm" stroke="1" extrusionOk="0">
                  <a:moveTo>
                    <a:pt x="1543" y="0"/>
                  </a:moveTo>
                  <a:cubicBezTo>
                    <a:pt x="7200" y="2234"/>
                    <a:pt x="12857" y="4469"/>
                    <a:pt x="16457" y="7034"/>
                  </a:cubicBezTo>
                  <a:cubicBezTo>
                    <a:pt x="20057" y="9600"/>
                    <a:pt x="21600" y="12497"/>
                    <a:pt x="18514" y="14979"/>
                  </a:cubicBezTo>
                  <a:cubicBezTo>
                    <a:pt x="15429" y="17462"/>
                    <a:pt x="7714" y="195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975" name="Drawing"/>
          <p:cNvGrpSpPr/>
          <p:nvPr/>
        </p:nvGrpSpPr>
        <p:grpSpPr>
          <a:xfrm>
            <a:off x="7487592" y="1274368"/>
            <a:ext cx="5119275" cy="4159910"/>
            <a:chOff x="0" y="0"/>
            <a:chExt cx="5119274" cy="4159908"/>
          </a:xfrm>
        </p:grpSpPr>
        <p:sp>
          <p:nvSpPr>
            <p:cNvPr id="933" name="Line"/>
            <p:cNvSpPr/>
            <p:nvPr/>
          </p:nvSpPr>
          <p:spPr>
            <a:xfrm>
              <a:off x="85695" y="428383"/>
              <a:ext cx="122913" cy="526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561" fill="norm" stroke="1" extrusionOk="0">
                  <a:moveTo>
                    <a:pt x="21259" y="3604"/>
                  </a:moveTo>
                  <a:cubicBezTo>
                    <a:pt x="20527" y="2650"/>
                    <a:pt x="19795" y="1696"/>
                    <a:pt x="18879" y="1045"/>
                  </a:cubicBezTo>
                  <a:cubicBezTo>
                    <a:pt x="17964" y="395"/>
                    <a:pt x="16866" y="48"/>
                    <a:pt x="14669" y="4"/>
                  </a:cubicBezTo>
                  <a:cubicBezTo>
                    <a:pt x="12473" y="-39"/>
                    <a:pt x="9178" y="221"/>
                    <a:pt x="6432" y="1783"/>
                  </a:cubicBezTo>
                  <a:cubicBezTo>
                    <a:pt x="3686" y="3344"/>
                    <a:pt x="1490" y="6207"/>
                    <a:pt x="574" y="9200"/>
                  </a:cubicBezTo>
                  <a:cubicBezTo>
                    <a:pt x="-341" y="12192"/>
                    <a:pt x="25" y="15315"/>
                    <a:pt x="391" y="17397"/>
                  </a:cubicBezTo>
                  <a:cubicBezTo>
                    <a:pt x="757" y="19479"/>
                    <a:pt x="1123" y="20520"/>
                    <a:pt x="1490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-1" y="706831"/>
              <a:ext cx="234009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fill="norm" stroke="1" extrusionOk="0">
                  <a:moveTo>
                    <a:pt x="1081" y="21600"/>
                  </a:moveTo>
                  <a:cubicBezTo>
                    <a:pt x="497" y="19705"/>
                    <a:pt x="-87" y="17811"/>
                    <a:pt x="10" y="15916"/>
                  </a:cubicBezTo>
                  <a:cubicBezTo>
                    <a:pt x="108" y="14021"/>
                    <a:pt x="886" y="12126"/>
                    <a:pt x="4583" y="9474"/>
                  </a:cubicBezTo>
                  <a:cubicBezTo>
                    <a:pt x="8281" y="6821"/>
                    <a:pt x="14897" y="3411"/>
                    <a:pt x="215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310207" y="501347"/>
              <a:ext cx="120651" cy="37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21600" y="3078"/>
                  </a:moveTo>
                  <a:cubicBezTo>
                    <a:pt x="21600" y="2464"/>
                    <a:pt x="21600" y="1851"/>
                    <a:pt x="20842" y="1298"/>
                  </a:cubicBezTo>
                  <a:cubicBezTo>
                    <a:pt x="20084" y="746"/>
                    <a:pt x="18568" y="255"/>
                    <a:pt x="16863" y="71"/>
                  </a:cubicBezTo>
                  <a:cubicBezTo>
                    <a:pt x="15158" y="-113"/>
                    <a:pt x="13263" y="10"/>
                    <a:pt x="10800" y="1053"/>
                  </a:cubicBezTo>
                  <a:cubicBezTo>
                    <a:pt x="8337" y="2096"/>
                    <a:pt x="5305" y="4060"/>
                    <a:pt x="3221" y="7067"/>
                  </a:cubicBezTo>
                  <a:cubicBezTo>
                    <a:pt x="1137" y="10073"/>
                    <a:pt x="0" y="14123"/>
                    <a:pt x="0" y="16639"/>
                  </a:cubicBezTo>
                  <a:cubicBezTo>
                    <a:pt x="0" y="19155"/>
                    <a:pt x="1137" y="20137"/>
                    <a:pt x="2653" y="20689"/>
                  </a:cubicBezTo>
                  <a:cubicBezTo>
                    <a:pt x="4168" y="21242"/>
                    <a:pt x="6063" y="21364"/>
                    <a:pt x="7958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380057" y="640049"/>
              <a:ext cx="273051" cy="218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5" fill="norm" stroke="1" extrusionOk="0">
                  <a:moveTo>
                    <a:pt x="0" y="11320"/>
                  </a:moveTo>
                  <a:cubicBezTo>
                    <a:pt x="167" y="8467"/>
                    <a:pt x="335" y="5614"/>
                    <a:pt x="586" y="3577"/>
                  </a:cubicBezTo>
                  <a:cubicBezTo>
                    <a:pt x="837" y="1539"/>
                    <a:pt x="1172" y="316"/>
                    <a:pt x="2679" y="826"/>
                  </a:cubicBezTo>
                  <a:cubicBezTo>
                    <a:pt x="4186" y="1335"/>
                    <a:pt x="6865" y="3577"/>
                    <a:pt x="8288" y="6430"/>
                  </a:cubicBezTo>
                  <a:cubicBezTo>
                    <a:pt x="9712" y="9282"/>
                    <a:pt x="9879" y="12747"/>
                    <a:pt x="9544" y="15192"/>
                  </a:cubicBezTo>
                  <a:cubicBezTo>
                    <a:pt x="9209" y="17637"/>
                    <a:pt x="8372" y="19063"/>
                    <a:pt x="7535" y="19980"/>
                  </a:cubicBezTo>
                  <a:cubicBezTo>
                    <a:pt x="6698" y="20897"/>
                    <a:pt x="5860" y="21305"/>
                    <a:pt x="5442" y="20897"/>
                  </a:cubicBezTo>
                  <a:cubicBezTo>
                    <a:pt x="5023" y="20490"/>
                    <a:pt x="5023" y="19267"/>
                    <a:pt x="6195" y="15803"/>
                  </a:cubicBezTo>
                  <a:cubicBezTo>
                    <a:pt x="7367" y="12339"/>
                    <a:pt x="9712" y="6633"/>
                    <a:pt x="11219" y="3475"/>
                  </a:cubicBezTo>
                  <a:cubicBezTo>
                    <a:pt x="12726" y="316"/>
                    <a:pt x="13395" y="-295"/>
                    <a:pt x="13730" y="113"/>
                  </a:cubicBezTo>
                  <a:cubicBezTo>
                    <a:pt x="14065" y="520"/>
                    <a:pt x="14065" y="1947"/>
                    <a:pt x="14484" y="4392"/>
                  </a:cubicBezTo>
                  <a:cubicBezTo>
                    <a:pt x="14902" y="6837"/>
                    <a:pt x="15740" y="10301"/>
                    <a:pt x="16995" y="12747"/>
                  </a:cubicBezTo>
                  <a:cubicBezTo>
                    <a:pt x="18251" y="15192"/>
                    <a:pt x="19926" y="16618"/>
                    <a:pt x="21600" y="18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684857" y="548081"/>
              <a:ext cx="62409" cy="35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4" h="21475" fill="norm" stroke="1" extrusionOk="0">
                  <a:moveTo>
                    <a:pt x="6271" y="0"/>
                  </a:moveTo>
                  <a:cubicBezTo>
                    <a:pt x="11845" y="3834"/>
                    <a:pt x="17419" y="7669"/>
                    <a:pt x="19510" y="10992"/>
                  </a:cubicBezTo>
                  <a:cubicBezTo>
                    <a:pt x="21600" y="14315"/>
                    <a:pt x="20206" y="17127"/>
                    <a:pt x="18116" y="18852"/>
                  </a:cubicBezTo>
                  <a:cubicBezTo>
                    <a:pt x="16026" y="20578"/>
                    <a:pt x="13239" y="21217"/>
                    <a:pt x="10103" y="21408"/>
                  </a:cubicBezTo>
                  <a:cubicBezTo>
                    <a:pt x="6968" y="21600"/>
                    <a:pt x="3484" y="21344"/>
                    <a:pt x="0" y="2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907107" y="685518"/>
              <a:ext cx="1333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429" y="12793"/>
                    <a:pt x="6857" y="5170"/>
                    <a:pt x="10457" y="1993"/>
                  </a:cubicBezTo>
                  <a:cubicBezTo>
                    <a:pt x="14057" y="-1183"/>
                    <a:pt x="17829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907107" y="783031"/>
              <a:ext cx="165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1395518" y="232413"/>
              <a:ext cx="229140" cy="1327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96" fill="norm" stroke="1" extrusionOk="0">
                  <a:moveTo>
                    <a:pt x="21452" y="793"/>
                  </a:moveTo>
                  <a:cubicBezTo>
                    <a:pt x="18678" y="450"/>
                    <a:pt x="15903" y="107"/>
                    <a:pt x="13426" y="22"/>
                  </a:cubicBezTo>
                  <a:cubicBezTo>
                    <a:pt x="10949" y="-64"/>
                    <a:pt x="8769" y="107"/>
                    <a:pt x="6689" y="467"/>
                  </a:cubicBezTo>
                  <a:cubicBezTo>
                    <a:pt x="4608" y="827"/>
                    <a:pt x="2626" y="1376"/>
                    <a:pt x="2131" y="1925"/>
                  </a:cubicBezTo>
                  <a:cubicBezTo>
                    <a:pt x="1635" y="2473"/>
                    <a:pt x="2626" y="3022"/>
                    <a:pt x="4707" y="3862"/>
                  </a:cubicBezTo>
                  <a:cubicBezTo>
                    <a:pt x="6788" y="4702"/>
                    <a:pt x="9958" y="5833"/>
                    <a:pt x="10652" y="6810"/>
                  </a:cubicBezTo>
                  <a:cubicBezTo>
                    <a:pt x="11346" y="7787"/>
                    <a:pt x="9562" y="8610"/>
                    <a:pt x="8076" y="9073"/>
                  </a:cubicBezTo>
                  <a:cubicBezTo>
                    <a:pt x="6590" y="9536"/>
                    <a:pt x="5401" y="9639"/>
                    <a:pt x="4212" y="9707"/>
                  </a:cubicBezTo>
                  <a:cubicBezTo>
                    <a:pt x="3023" y="9776"/>
                    <a:pt x="1834" y="9810"/>
                    <a:pt x="1041" y="9742"/>
                  </a:cubicBezTo>
                  <a:cubicBezTo>
                    <a:pt x="248" y="9673"/>
                    <a:pt x="-148" y="9502"/>
                    <a:pt x="50" y="9330"/>
                  </a:cubicBezTo>
                  <a:cubicBezTo>
                    <a:pt x="248" y="9159"/>
                    <a:pt x="1041" y="8987"/>
                    <a:pt x="1933" y="8902"/>
                  </a:cubicBezTo>
                  <a:cubicBezTo>
                    <a:pt x="2824" y="8816"/>
                    <a:pt x="3815" y="8816"/>
                    <a:pt x="5302" y="8902"/>
                  </a:cubicBezTo>
                  <a:cubicBezTo>
                    <a:pt x="6788" y="8987"/>
                    <a:pt x="8769" y="9159"/>
                    <a:pt x="10355" y="9519"/>
                  </a:cubicBezTo>
                  <a:cubicBezTo>
                    <a:pt x="11940" y="9879"/>
                    <a:pt x="13129" y="10427"/>
                    <a:pt x="12535" y="11267"/>
                  </a:cubicBezTo>
                  <a:cubicBezTo>
                    <a:pt x="11940" y="12107"/>
                    <a:pt x="9562" y="13239"/>
                    <a:pt x="7283" y="14405"/>
                  </a:cubicBezTo>
                  <a:cubicBezTo>
                    <a:pt x="5004" y="15570"/>
                    <a:pt x="2824" y="16770"/>
                    <a:pt x="1834" y="17867"/>
                  </a:cubicBezTo>
                  <a:cubicBezTo>
                    <a:pt x="843" y="18965"/>
                    <a:pt x="1041" y="19959"/>
                    <a:pt x="1933" y="20576"/>
                  </a:cubicBezTo>
                  <a:cubicBezTo>
                    <a:pt x="2824" y="21193"/>
                    <a:pt x="4410" y="21433"/>
                    <a:pt x="7680" y="21485"/>
                  </a:cubicBezTo>
                  <a:cubicBezTo>
                    <a:pt x="10949" y="21536"/>
                    <a:pt x="15903" y="21399"/>
                    <a:pt x="20858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1958306" y="-1"/>
              <a:ext cx="207151" cy="325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137" fill="norm" stroke="1" extrusionOk="0">
                  <a:moveTo>
                    <a:pt x="12484" y="5495"/>
                  </a:moveTo>
                  <a:cubicBezTo>
                    <a:pt x="11628" y="5082"/>
                    <a:pt x="10773" y="4669"/>
                    <a:pt x="9383" y="4738"/>
                  </a:cubicBezTo>
                  <a:cubicBezTo>
                    <a:pt x="7993" y="4807"/>
                    <a:pt x="6068" y="5357"/>
                    <a:pt x="4250" y="7490"/>
                  </a:cubicBezTo>
                  <a:cubicBezTo>
                    <a:pt x="2432" y="9622"/>
                    <a:pt x="721" y="13337"/>
                    <a:pt x="187" y="15882"/>
                  </a:cubicBezTo>
                  <a:cubicBezTo>
                    <a:pt x="-348" y="18427"/>
                    <a:pt x="294" y="19803"/>
                    <a:pt x="1791" y="20560"/>
                  </a:cubicBezTo>
                  <a:cubicBezTo>
                    <a:pt x="3288" y="21316"/>
                    <a:pt x="5640" y="21454"/>
                    <a:pt x="8741" y="20216"/>
                  </a:cubicBezTo>
                  <a:cubicBezTo>
                    <a:pt x="11842" y="18978"/>
                    <a:pt x="15692" y="16364"/>
                    <a:pt x="18044" y="13543"/>
                  </a:cubicBezTo>
                  <a:cubicBezTo>
                    <a:pt x="20397" y="10723"/>
                    <a:pt x="21252" y="7696"/>
                    <a:pt x="20824" y="5426"/>
                  </a:cubicBezTo>
                  <a:cubicBezTo>
                    <a:pt x="20397" y="3156"/>
                    <a:pt x="18686" y="1643"/>
                    <a:pt x="17296" y="817"/>
                  </a:cubicBezTo>
                  <a:cubicBezTo>
                    <a:pt x="15905" y="-8"/>
                    <a:pt x="14836" y="-146"/>
                    <a:pt x="13981" y="129"/>
                  </a:cubicBezTo>
                  <a:cubicBezTo>
                    <a:pt x="13125" y="404"/>
                    <a:pt x="12484" y="1092"/>
                    <a:pt x="11842" y="1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2954077" y="181898"/>
              <a:ext cx="245381" cy="208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288" fill="norm" stroke="1" extrusionOk="0">
                  <a:moveTo>
                    <a:pt x="910" y="3672"/>
                  </a:moveTo>
                  <a:cubicBezTo>
                    <a:pt x="910" y="2592"/>
                    <a:pt x="910" y="1512"/>
                    <a:pt x="1371" y="864"/>
                  </a:cubicBezTo>
                  <a:cubicBezTo>
                    <a:pt x="1833" y="216"/>
                    <a:pt x="2756" y="0"/>
                    <a:pt x="3679" y="0"/>
                  </a:cubicBezTo>
                  <a:cubicBezTo>
                    <a:pt x="4602" y="0"/>
                    <a:pt x="5525" y="216"/>
                    <a:pt x="6264" y="2160"/>
                  </a:cubicBezTo>
                  <a:cubicBezTo>
                    <a:pt x="7002" y="4104"/>
                    <a:pt x="7556" y="7776"/>
                    <a:pt x="6910" y="11232"/>
                  </a:cubicBezTo>
                  <a:cubicBezTo>
                    <a:pt x="6264" y="14688"/>
                    <a:pt x="4417" y="17928"/>
                    <a:pt x="3033" y="19656"/>
                  </a:cubicBezTo>
                  <a:cubicBezTo>
                    <a:pt x="1648" y="21384"/>
                    <a:pt x="725" y="21600"/>
                    <a:pt x="264" y="20952"/>
                  </a:cubicBezTo>
                  <a:cubicBezTo>
                    <a:pt x="-198" y="20304"/>
                    <a:pt x="-198" y="18792"/>
                    <a:pt x="1464" y="15984"/>
                  </a:cubicBezTo>
                  <a:cubicBezTo>
                    <a:pt x="3125" y="13176"/>
                    <a:pt x="6448" y="9072"/>
                    <a:pt x="8571" y="6588"/>
                  </a:cubicBezTo>
                  <a:cubicBezTo>
                    <a:pt x="10694" y="4104"/>
                    <a:pt x="11617" y="3240"/>
                    <a:pt x="12448" y="2376"/>
                  </a:cubicBezTo>
                  <a:cubicBezTo>
                    <a:pt x="13279" y="1512"/>
                    <a:pt x="14017" y="648"/>
                    <a:pt x="14017" y="972"/>
                  </a:cubicBezTo>
                  <a:cubicBezTo>
                    <a:pt x="14017" y="1296"/>
                    <a:pt x="13279" y="2808"/>
                    <a:pt x="12448" y="4860"/>
                  </a:cubicBezTo>
                  <a:cubicBezTo>
                    <a:pt x="11617" y="6912"/>
                    <a:pt x="10694" y="9504"/>
                    <a:pt x="11064" y="11448"/>
                  </a:cubicBezTo>
                  <a:cubicBezTo>
                    <a:pt x="11433" y="13392"/>
                    <a:pt x="13094" y="14688"/>
                    <a:pt x="15033" y="15120"/>
                  </a:cubicBezTo>
                  <a:cubicBezTo>
                    <a:pt x="16971" y="15552"/>
                    <a:pt x="19187" y="15120"/>
                    <a:pt x="21402" y="14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3263451" y="205181"/>
              <a:ext cx="158257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600" fill="norm" stroke="1" extrusionOk="0">
                  <a:moveTo>
                    <a:pt x="21250" y="0"/>
                  </a:moveTo>
                  <a:cubicBezTo>
                    <a:pt x="17555" y="2700"/>
                    <a:pt x="13861" y="5400"/>
                    <a:pt x="10734" y="7200"/>
                  </a:cubicBezTo>
                  <a:cubicBezTo>
                    <a:pt x="7608" y="9000"/>
                    <a:pt x="5050" y="9900"/>
                    <a:pt x="3061" y="10800"/>
                  </a:cubicBezTo>
                  <a:cubicBezTo>
                    <a:pt x="1071" y="11700"/>
                    <a:pt x="-350" y="12600"/>
                    <a:pt x="76" y="13500"/>
                  </a:cubicBezTo>
                  <a:cubicBezTo>
                    <a:pt x="503" y="14400"/>
                    <a:pt x="2776" y="15300"/>
                    <a:pt x="6329" y="16650"/>
                  </a:cubicBezTo>
                  <a:cubicBezTo>
                    <a:pt x="9882" y="18000"/>
                    <a:pt x="14713" y="19800"/>
                    <a:pt x="195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3523392" y="244982"/>
              <a:ext cx="134372" cy="168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0996" fill="norm" stroke="1" extrusionOk="0">
                  <a:moveTo>
                    <a:pt x="16934" y="1368"/>
                  </a:moveTo>
                  <a:cubicBezTo>
                    <a:pt x="15605" y="578"/>
                    <a:pt x="14276" y="-212"/>
                    <a:pt x="12116" y="51"/>
                  </a:cubicBezTo>
                  <a:cubicBezTo>
                    <a:pt x="9956" y="315"/>
                    <a:pt x="6965" y="1632"/>
                    <a:pt x="4639" y="4529"/>
                  </a:cubicBezTo>
                  <a:cubicBezTo>
                    <a:pt x="2312" y="7427"/>
                    <a:pt x="651" y="11905"/>
                    <a:pt x="152" y="15066"/>
                  </a:cubicBezTo>
                  <a:cubicBezTo>
                    <a:pt x="-346" y="18227"/>
                    <a:pt x="319" y="20071"/>
                    <a:pt x="2977" y="20729"/>
                  </a:cubicBezTo>
                  <a:cubicBezTo>
                    <a:pt x="5636" y="21388"/>
                    <a:pt x="10288" y="20861"/>
                    <a:pt x="14109" y="18754"/>
                  </a:cubicBezTo>
                  <a:cubicBezTo>
                    <a:pt x="17931" y="16647"/>
                    <a:pt x="20922" y="12959"/>
                    <a:pt x="21088" y="9929"/>
                  </a:cubicBezTo>
                  <a:cubicBezTo>
                    <a:pt x="21254" y="6900"/>
                    <a:pt x="18596" y="4529"/>
                    <a:pt x="15605" y="3212"/>
                  </a:cubicBezTo>
                  <a:cubicBezTo>
                    <a:pt x="12614" y="1895"/>
                    <a:pt x="9291" y="1632"/>
                    <a:pt x="5968" y="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3085157" y="1255004"/>
              <a:ext cx="254001" cy="24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0" y="2611"/>
                  </a:moveTo>
                  <a:cubicBezTo>
                    <a:pt x="360" y="1680"/>
                    <a:pt x="720" y="749"/>
                    <a:pt x="1350" y="284"/>
                  </a:cubicBezTo>
                  <a:cubicBezTo>
                    <a:pt x="1980" y="-182"/>
                    <a:pt x="2880" y="-182"/>
                    <a:pt x="4500" y="1121"/>
                  </a:cubicBezTo>
                  <a:cubicBezTo>
                    <a:pt x="6120" y="2425"/>
                    <a:pt x="8460" y="5032"/>
                    <a:pt x="8910" y="8197"/>
                  </a:cubicBezTo>
                  <a:cubicBezTo>
                    <a:pt x="9360" y="11363"/>
                    <a:pt x="7920" y="15087"/>
                    <a:pt x="6750" y="17321"/>
                  </a:cubicBezTo>
                  <a:cubicBezTo>
                    <a:pt x="5580" y="19556"/>
                    <a:pt x="4680" y="20301"/>
                    <a:pt x="3690" y="20766"/>
                  </a:cubicBezTo>
                  <a:cubicBezTo>
                    <a:pt x="2700" y="21232"/>
                    <a:pt x="1620" y="21418"/>
                    <a:pt x="1080" y="21046"/>
                  </a:cubicBezTo>
                  <a:cubicBezTo>
                    <a:pt x="540" y="20673"/>
                    <a:pt x="540" y="19742"/>
                    <a:pt x="2160" y="17415"/>
                  </a:cubicBezTo>
                  <a:cubicBezTo>
                    <a:pt x="3780" y="15087"/>
                    <a:pt x="7020" y="11363"/>
                    <a:pt x="9630" y="8663"/>
                  </a:cubicBezTo>
                  <a:cubicBezTo>
                    <a:pt x="12240" y="5963"/>
                    <a:pt x="14220" y="4287"/>
                    <a:pt x="15570" y="3077"/>
                  </a:cubicBezTo>
                  <a:cubicBezTo>
                    <a:pt x="16920" y="1866"/>
                    <a:pt x="17640" y="1121"/>
                    <a:pt x="17550" y="1028"/>
                  </a:cubicBezTo>
                  <a:cubicBezTo>
                    <a:pt x="17460" y="935"/>
                    <a:pt x="16560" y="1494"/>
                    <a:pt x="15390" y="3356"/>
                  </a:cubicBezTo>
                  <a:cubicBezTo>
                    <a:pt x="14220" y="5218"/>
                    <a:pt x="12780" y="8384"/>
                    <a:pt x="12510" y="10990"/>
                  </a:cubicBezTo>
                  <a:cubicBezTo>
                    <a:pt x="12240" y="13597"/>
                    <a:pt x="13140" y="15646"/>
                    <a:pt x="14850" y="16949"/>
                  </a:cubicBezTo>
                  <a:cubicBezTo>
                    <a:pt x="16560" y="18252"/>
                    <a:pt x="19080" y="18811"/>
                    <a:pt x="21600" y="19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3485207" y="1240231"/>
              <a:ext cx="20225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5400" y="1029"/>
                  </a:moveTo>
                  <a:cubicBezTo>
                    <a:pt x="3600" y="514"/>
                    <a:pt x="1800" y="0"/>
                    <a:pt x="1350" y="0"/>
                  </a:cubicBezTo>
                  <a:cubicBezTo>
                    <a:pt x="900" y="0"/>
                    <a:pt x="1800" y="514"/>
                    <a:pt x="5062" y="2314"/>
                  </a:cubicBezTo>
                  <a:cubicBezTo>
                    <a:pt x="8325" y="4114"/>
                    <a:pt x="13950" y="7200"/>
                    <a:pt x="17212" y="9000"/>
                  </a:cubicBezTo>
                  <a:cubicBezTo>
                    <a:pt x="20475" y="10800"/>
                    <a:pt x="21375" y="11314"/>
                    <a:pt x="21488" y="11914"/>
                  </a:cubicBezTo>
                  <a:cubicBezTo>
                    <a:pt x="21600" y="12514"/>
                    <a:pt x="20925" y="13200"/>
                    <a:pt x="18788" y="13971"/>
                  </a:cubicBezTo>
                  <a:cubicBezTo>
                    <a:pt x="16650" y="14743"/>
                    <a:pt x="13050" y="15600"/>
                    <a:pt x="9675" y="16886"/>
                  </a:cubicBezTo>
                  <a:cubicBezTo>
                    <a:pt x="6300" y="18171"/>
                    <a:pt x="315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3510607" y="1519631"/>
              <a:ext cx="1968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58" y="2571"/>
                    <a:pt x="10916" y="5143"/>
                    <a:pt x="7316" y="8229"/>
                  </a:cubicBezTo>
                  <a:cubicBezTo>
                    <a:pt x="3716" y="11314"/>
                    <a:pt x="1858" y="14914"/>
                    <a:pt x="929" y="17229"/>
                  </a:cubicBezTo>
                  <a:cubicBezTo>
                    <a:pt x="0" y="19543"/>
                    <a:pt x="0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3775191" y="1386281"/>
              <a:ext cx="161473" cy="199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236" fill="norm" stroke="1" extrusionOk="0">
                  <a:moveTo>
                    <a:pt x="17499" y="4050"/>
                  </a:moveTo>
                  <a:cubicBezTo>
                    <a:pt x="17225" y="2925"/>
                    <a:pt x="16952" y="1800"/>
                    <a:pt x="15995" y="1238"/>
                  </a:cubicBezTo>
                  <a:cubicBezTo>
                    <a:pt x="15038" y="675"/>
                    <a:pt x="13397" y="675"/>
                    <a:pt x="10800" y="2138"/>
                  </a:cubicBezTo>
                  <a:cubicBezTo>
                    <a:pt x="8203" y="3600"/>
                    <a:pt x="4648" y="6525"/>
                    <a:pt x="2597" y="9563"/>
                  </a:cubicBezTo>
                  <a:cubicBezTo>
                    <a:pt x="547" y="12600"/>
                    <a:pt x="0" y="15750"/>
                    <a:pt x="0" y="18000"/>
                  </a:cubicBezTo>
                  <a:cubicBezTo>
                    <a:pt x="0" y="20250"/>
                    <a:pt x="547" y="21600"/>
                    <a:pt x="3965" y="21150"/>
                  </a:cubicBezTo>
                  <a:cubicBezTo>
                    <a:pt x="7382" y="20700"/>
                    <a:pt x="13671" y="18450"/>
                    <a:pt x="17225" y="15188"/>
                  </a:cubicBezTo>
                  <a:cubicBezTo>
                    <a:pt x="20780" y="11925"/>
                    <a:pt x="21600" y="7650"/>
                    <a:pt x="20233" y="4950"/>
                  </a:cubicBezTo>
                  <a:cubicBezTo>
                    <a:pt x="18866" y="2250"/>
                    <a:pt x="15311" y="1125"/>
                    <a:pt x="117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1883789" y="1165029"/>
              <a:ext cx="274269" cy="403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47" fill="norm" stroke="1" extrusionOk="0">
                  <a:moveTo>
                    <a:pt x="3584" y="6732"/>
                  </a:moveTo>
                  <a:cubicBezTo>
                    <a:pt x="2587" y="6845"/>
                    <a:pt x="1591" y="6959"/>
                    <a:pt x="926" y="6732"/>
                  </a:cubicBezTo>
                  <a:cubicBezTo>
                    <a:pt x="261" y="6506"/>
                    <a:pt x="-71" y="5941"/>
                    <a:pt x="12" y="5036"/>
                  </a:cubicBezTo>
                  <a:cubicBezTo>
                    <a:pt x="95" y="4131"/>
                    <a:pt x="594" y="2887"/>
                    <a:pt x="2006" y="1870"/>
                  </a:cubicBezTo>
                  <a:cubicBezTo>
                    <a:pt x="3418" y="852"/>
                    <a:pt x="5744" y="60"/>
                    <a:pt x="7655" y="4"/>
                  </a:cubicBezTo>
                  <a:cubicBezTo>
                    <a:pt x="9566" y="-53"/>
                    <a:pt x="11061" y="626"/>
                    <a:pt x="12806" y="2548"/>
                  </a:cubicBezTo>
                  <a:cubicBezTo>
                    <a:pt x="14551" y="4471"/>
                    <a:pt x="16544" y="7637"/>
                    <a:pt x="17874" y="10464"/>
                  </a:cubicBezTo>
                  <a:cubicBezTo>
                    <a:pt x="19203" y="13292"/>
                    <a:pt x="19867" y="15779"/>
                    <a:pt x="20200" y="17306"/>
                  </a:cubicBezTo>
                  <a:cubicBezTo>
                    <a:pt x="20532" y="18833"/>
                    <a:pt x="20532" y="19398"/>
                    <a:pt x="20698" y="20077"/>
                  </a:cubicBezTo>
                  <a:cubicBezTo>
                    <a:pt x="20864" y="20755"/>
                    <a:pt x="21197" y="21547"/>
                    <a:pt x="21363" y="21547"/>
                  </a:cubicBezTo>
                  <a:cubicBezTo>
                    <a:pt x="21529" y="21547"/>
                    <a:pt x="21529" y="20755"/>
                    <a:pt x="21529" y="19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1962221" y="1387982"/>
              <a:ext cx="170437" cy="165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132" fill="norm" stroke="1" extrusionOk="0">
                  <a:moveTo>
                    <a:pt x="21210" y="1403"/>
                  </a:moveTo>
                  <a:cubicBezTo>
                    <a:pt x="20156" y="593"/>
                    <a:pt x="19103" y="-217"/>
                    <a:pt x="17390" y="53"/>
                  </a:cubicBezTo>
                  <a:cubicBezTo>
                    <a:pt x="15678" y="323"/>
                    <a:pt x="13308" y="1673"/>
                    <a:pt x="10410" y="4643"/>
                  </a:cubicBezTo>
                  <a:cubicBezTo>
                    <a:pt x="7512" y="7613"/>
                    <a:pt x="4088" y="12203"/>
                    <a:pt x="2112" y="15308"/>
                  </a:cubicBezTo>
                  <a:cubicBezTo>
                    <a:pt x="137" y="18413"/>
                    <a:pt x="-390" y="20033"/>
                    <a:pt x="269" y="20708"/>
                  </a:cubicBezTo>
                  <a:cubicBezTo>
                    <a:pt x="927" y="21383"/>
                    <a:pt x="2771" y="21113"/>
                    <a:pt x="4615" y="20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2297249" y="1352590"/>
              <a:ext cx="191009" cy="15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284" fill="norm" stroke="1" extrusionOk="0">
                  <a:moveTo>
                    <a:pt x="2874" y="6398"/>
                  </a:moveTo>
                  <a:cubicBezTo>
                    <a:pt x="1700" y="6106"/>
                    <a:pt x="526" y="5814"/>
                    <a:pt x="174" y="6398"/>
                  </a:cubicBezTo>
                  <a:cubicBezTo>
                    <a:pt x="-178" y="6981"/>
                    <a:pt x="291" y="8441"/>
                    <a:pt x="1230" y="9170"/>
                  </a:cubicBezTo>
                  <a:cubicBezTo>
                    <a:pt x="2170" y="9900"/>
                    <a:pt x="3578" y="9900"/>
                    <a:pt x="5457" y="9025"/>
                  </a:cubicBezTo>
                  <a:cubicBezTo>
                    <a:pt x="7335" y="8149"/>
                    <a:pt x="9683" y="6398"/>
                    <a:pt x="11091" y="4792"/>
                  </a:cubicBezTo>
                  <a:cubicBezTo>
                    <a:pt x="12500" y="3187"/>
                    <a:pt x="12970" y="1727"/>
                    <a:pt x="12617" y="852"/>
                  </a:cubicBezTo>
                  <a:cubicBezTo>
                    <a:pt x="12265" y="-24"/>
                    <a:pt x="11091" y="-316"/>
                    <a:pt x="9096" y="414"/>
                  </a:cubicBezTo>
                  <a:cubicBezTo>
                    <a:pt x="7100" y="1143"/>
                    <a:pt x="4283" y="2895"/>
                    <a:pt x="2404" y="5960"/>
                  </a:cubicBezTo>
                  <a:cubicBezTo>
                    <a:pt x="526" y="9025"/>
                    <a:pt x="-413" y="13403"/>
                    <a:pt x="174" y="16468"/>
                  </a:cubicBezTo>
                  <a:cubicBezTo>
                    <a:pt x="761" y="19533"/>
                    <a:pt x="2874" y="21284"/>
                    <a:pt x="6630" y="21284"/>
                  </a:cubicBezTo>
                  <a:cubicBezTo>
                    <a:pt x="10387" y="21284"/>
                    <a:pt x="15787" y="19533"/>
                    <a:pt x="21187" y="17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2373957" y="1167387"/>
              <a:ext cx="1016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950" y="11918"/>
                    <a:pt x="9900" y="3818"/>
                    <a:pt x="13500" y="1118"/>
                  </a:cubicBezTo>
                  <a:cubicBezTo>
                    <a:pt x="17100" y="-1582"/>
                    <a:pt x="1935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2540237" y="978527"/>
              <a:ext cx="151221" cy="204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00" fill="norm" stroke="1" extrusionOk="0">
                  <a:moveTo>
                    <a:pt x="4333" y="9398"/>
                  </a:moveTo>
                  <a:cubicBezTo>
                    <a:pt x="2833" y="8957"/>
                    <a:pt x="1333" y="8516"/>
                    <a:pt x="583" y="7745"/>
                  </a:cubicBezTo>
                  <a:cubicBezTo>
                    <a:pt x="-167" y="6973"/>
                    <a:pt x="-167" y="5871"/>
                    <a:pt x="433" y="4549"/>
                  </a:cubicBezTo>
                  <a:cubicBezTo>
                    <a:pt x="1033" y="3227"/>
                    <a:pt x="2233" y="1684"/>
                    <a:pt x="3583" y="802"/>
                  </a:cubicBezTo>
                  <a:cubicBezTo>
                    <a:pt x="4933" y="-80"/>
                    <a:pt x="6433" y="-300"/>
                    <a:pt x="8083" y="471"/>
                  </a:cubicBezTo>
                  <a:cubicBezTo>
                    <a:pt x="9733" y="1243"/>
                    <a:pt x="11533" y="3006"/>
                    <a:pt x="13783" y="6643"/>
                  </a:cubicBezTo>
                  <a:cubicBezTo>
                    <a:pt x="16033" y="10280"/>
                    <a:pt x="18733" y="15790"/>
                    <a:pt x="21433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2594091" y="1100531"/>
              <a:ext cx="78317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78" y="2965"/>
                    <a:pt x="8757" y="5929"/>
                    <a:pt x="4962" y="8471"/>
                  </a:cubicBezTo>
                  <a:cubicBezTo>
                    <a:pt x="1168" y="11012"/>
                    <a:pt x="0" y="13129"/>
                    <a:pt x="0" y="15247"/>
                  </a:cubicBezTo>
                  <a:cubicBezTo>
                    <a:pt x="0" y="17365"/>
                    <a:pt x="1168" y="19482"/>
                    <a:pt x="23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2716857" y="1076074"/>
              <a:ext cx="133351" cy="113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3422"/>
                  </a:moveTo>
                  <a:cubicBezTo>
                    <a:pt x="1029" y="1822"/>
                    <a:pt x="2057" y="222"/>
                    <a:pt x="3429" y="22"/>
                  </a:cubicBezTo>
                  <a:cubicBezTo>
                    <a:pt x="4800" y="-178"/>
                    <a:pt x="6514" y="1022"/>
                    <a:pt x="7543" y="2622"/>
                  </a:cubicBezTo>
                  <a:cubicBezTo>
                    <a:pt x="8571" y="4222"/>
                    <a:pt x="8914" y="6222"/>
                    <a:pt x="8571" y="8222"/>
                  </a:cubicBezTo>
                  <a:cubicBezTo>
                    <a:pt x="8229" y="10222"/>
                    <a:pt x="7200" y="12222"/>
                    <a:pt x="6000" y="13822"/>
                  </a:cubicBezTo>
                  <a:cubicBezTo>
                    <a:pt x="4800" y="15422"/>
                    <a:pt x="3429" y="16622"/>
                    <a:pt x="3257" y="16222"/>
                  </a:cubicBezTo>
                  <a:cubicBezTo>
                    <a:pt x="3086" y="15822"/>
                    <a:pt x="4114" y="13822"/>
                    <a:pt x="6171" y="11622"/>
                  </a:cubicBezTo>
                  <a:cubicBezTo>
                    <a:pt x="8229" y="9422"/>
                    <a:pt x="11314" y="7022"/>
                    <a:pt x="13714" y="5022"/>
                  </a:cubicBezTo>
                  <a:cubicBezTo>
                    <a:pt x="16114" y="3022"/>
                    <a:pt x="17829" y="1422"/>
                    <a:pt x="18514" y="2422"/>
                  </a:cubicBezTo>
                  <a:cubicBezTo>
                    <a:pt x="19200" y="3422"/>
                    <a:pt x="18857" y="7022"/>
                    <a:pt x="18514" y="10022"/>
                  </a:cubicBezTo>
                  <a:cubicBezTo>
                    <a:pt x="18171" y="13022"/>
                    <a:pt x="17829" y="15422"/>
                    <a:pt x="18343" y="17222"/>
                  </a:cubicBezTo>
                  <a:cubicBezTo>
                    <a:pt x="18857" y="19022"/>
                    <a:pt x="20229" y="20222"/>
                    <a:pt x="2160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1840557" y="1691081"/>
              <a:ext cx="789518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95" y="21600"/>
                  </a:moveTo>
                  <a:cubicBezTo>
                    <a:pt x="347" y="20084"/>
                    <a:pt x="0" y="18568"/>
                    <a:pt x="0" y="17621"/>
                  </a:cubicBezTo>
                  <a:cubicBezTo>
                    <a:pt x="0" y="16674"/>
                    <a:pt x="347" y="16295"/>
                    <a:pt x="1477" y="15537"/>
                  </a:cubicBezTo>
                  <a:cubicBezTo>
                    <a:pt x="2606" y="14779"/>
                    <a:pt x="4517" y="13642"/>
                    <a:pt x="6573" y="11747"/>
                  </a:cubicBezTo>
                  <a:cubicBezTo>
                    <a:pt x="8628" y="9853"/>
                    <a:pt x="10829" y="7200"/>
                    <a:pt x="12827" y="5305"/>
                  </a:cubicBezTo>
                  <a:cubicBezTo>
                    <a:pt x="14825" y="3411"/>
                    <a:pt x="16620" y="2274"/>
                    <a:pt x="17952" y="1516"/>
                  </a:cubicBezTo>
                  <a:cubicBezTo>
                    <a:pt x="19284" y="758"/>
                    <a:pt x="20152" y="379"/>
                    <a:pt x="20731" y="189"/>
                  </a:cubicBezTo>
                  <a:cubicBezTo>
                    <a:pt x="21310" y="0"/>
                    <a:pt x="21600" y="0"/>
                    <a:pt x="21600" y="0"/>
                  </a:cubicBezTo>
                  <a:cubicBezTo>
                    <a:pt x="21600" y="0"/>
                    <a:pt x="21310" y="0"/>
                    <a:pt x="20094" y="568"/>
                  </a:cubicBezTo>
                  <a:cubicBezTo>
                    <a:pt x="18878" y="1137"/>
                    <a:pt x="16736" y="2274"/>
                    <a:pt x="14506" y="3979"/>
                  </a:cubicBezTo>
                  <a:cubicBezTo>
                    <a:pt x="12277" y="5684"/>
                    <a:pt x="9960" y="7958"/>
                    <a:pt x="7962" y="10232"/>
                  </a:cubicBezTo>
                  <a:cubicBezTo>
                    <a:pt x="5965" y="12505"/>
                    <a:pt x="4285" y="14779"/>
                    <a:pt x="3301" y="16295"/>
                  </a:cubicBezTo>
                  <a:cubicBezTo>
                    <a:pt x="2316" y="17811"/>
                    <a:pt x="2027" y="18568"/>
                    <a:pt x="2027" y="18947"/>
                  </a:cubicBezTo>
                  <a:cubicBezTo>
                    <a:pt x="2027" y="19326"/>
                    <a:pt x="2316" y="19326"/>
                    <a:pt x="3590" y="18000"/>
                  </a:cubicBezTo>
                  <a:cubicBezTo>
                    <a:pt x="4864" y="16674"/>
                    <a:pt x="7123" y="14021"/>
                    <a:pt x="9208" y="11937"/>
                  </a:cubicBezTo>
                  <a:cubicBezTo>
                    <a:pt x="11292" y="9853"/>
                    <a:pt x="13203" y="8337"/>
                    <a:pt x="14390" y="7579"/>
                  </a:cubicBezTo>
                  <a:cubicBezTo>
                    <a:pt x="15577" y="6821"/>
                    <a:pt x="16041" y="6821"/>
                    <a:pt x="16070" y="7200"/>
                  </a:cubicBezTo>
                  <a:cubicBezTo>
                    <a:pt x="16099" y="7579"/>
                    <a:pt x="15693" y="8337"/>
                    <a:pt x="14477" y="9853"/>
                  </a:cubicBezTo>
                  <a:cubicBezTo>
                    <a:pt x="13261" y="11368"/>
                    <a:pt x="11234" y="13642"/>
                    <a:pt x="9873" y="15158"/>
                  </a:cubicBezTo>
                  <a:cubicBezTo>
                    <a:pt x="8513" y="16674"/>
                    <a:pt x="7818" y="17432"/>
                    <a:pt x="7268" y="18189"/>
                  </a:cubicBezTo>
                  <a:cubicBezTo>
                    <a:pt x="6717" y="18947"/>
                    <a:pt x="6312" y="19705"/>
                    <a:pt x="6283" y="20084"/>
                  </a:cubicBezTo>
                  <a:cubicBezTo>
                    <a:pt x="6254" y="20463"/>
                    <a:pt x="6602" y="20463"/>
                    <a:pt x="7731" y="19705"/>
                  </a:cubicBezTo>
                  <a:cubicBezTo>
                    <a:pt x="8860" y="18947"/>
                    <a:pt x="10771" y="17432"/>
                    <a:pt x="12132" y="16484"/>
                  </a:cubicBezTo>
                  <a:cubicBezTo>
                    <a:pt x="13493" y="15537"/>
                    <a:pt x="14303" y="15158"/>
                    <a:pt x="15114" y="14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2240607" y="1862531"/>
              <a:ext cx="254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771"/>
                    <a:pt x="7200" y="7543"/>
                    <a:pt x="10800" y="11143"/>
                  </a:cubicBezTo>
                  <a:cubicBezTo>
                    <a:pt x="14400" y="14743"/>
                    <a:pt x="18000" y="181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2177107" y="2148281"/>
              <a:ext cx="952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5891"/>
                    <a:pt x="7680" y="11782"/>
                    <a:pt x="11280" y="15382"/>
                  </a:cubicBezTo>
                  <a:cubicBezTo>
                    <a:pt x="14880" y="18982"/>
                    <a:pt x="1824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2297757" y="2165670"/>
              <a:ext cx="107951" cy="103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5" fill="norm" stroke="1" extrusionOk="0">
                  <a:moveTo>
                    <a:pt x="21600" y="339"/>
                  </a:moveTo>
                  <a:cubicBezTo>
                    <a:pt x="19482" y="-93"/>
                    <a:pt x="17365" y="-525"/>
                    <a:pt x="13765" y="1851"/>
                  </a:cubicBezTo>
                  <a:cubicBezTo>
                    <a:pt x="10165" y="4227"/>
                    <a:pt x="5082" y="9411"/>
                    <a:pt x="2541" y="13083"/>
                  </a:cubicBezTo>
                  <a:cubicBezTo>
                    <a:pt x="0" y="16755"/>
                    <a:pt x="0" y="18915"/>
                    <a:pt x="0" y="21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2191823" y="2584117"/>
              <a:ext cx="289508" cy="397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42" fill="norm" stroke="1" extrusionOk="0">
                  <a:moveTo>
                    <a:pt x="2199" y="7325"/>
                  </a:moveTo>
                  <a:cubicBezTo>
                    <a:pt x="1416" y="7096"/>
                    <a:pt x="634" y="6867"/>
                    <a:pt x="242" y="6010"/>
                  </a:cubicBezTo>
                  <a:cubicBezTo>
                    <a:pt x="-149" y="5153"/>
                    <a:pt x="-149" y="3667"/>
                    <a:pt x="868" y="2410"/>
                  </a:cubicBezTo>
                  <a:cubicBezTo>
                    <a:pt x="1886" y="1153"/>
                    <a:pt x="3921" y="125"/>
                    <a:pt x="5642" y="10"/>
                  </a:cubicBezTo>
                  <a:cubicBezTo>
                    <a:pt x="7364" y="-104"/>
                    <a:pt x="8773" y="696"/>
                    <a:pt x="10729" y="2639"/>
                  </a:cubicBezTo>
                  <a:cubicBezTo>
                    <a:pt x="12686" y="4582"/>
                    <a:pt x="15190" y="7667"/>
                    <a:pt x="17068" y="10696"/>
                  </a:cubicBezTo>
                  <a:cubicBezTo>
                    <a:pt x="18947" y="13725"/>
                    <a:pt x="20199" y="16696"/>
                    <a:pt x="20825" y="18639"/>
                  </a:cubicBezTo>
                  <a:cubicBezTo>
                    <a:pt x="21451" y="20582"/>
                    <a:pt x="21451" y="21496"/>
                    <a:pt x="21373" y="21439"/>
                  </a:cubicBezTo>
                  <a:cubicBezTo>
                    <a:pt x="21294" y="21382"/>
                    <a:pt x="21138" y="20353"/>
                    <a:pt x="20981" y="19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2222555" y="2789631"/>
              <a:ext cx="183153" cy="213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67" fill="norm" stroke="1" extrusionOk="0">
                  <a:moveTo>
                    <a:pt x="21483" y="0"/>
                  </a:moveTo>
                  <a:cubicBezTo>
                    <a:pt x="20242" y="0"/>
                    <a:pt x="19000" y="0"/>
                    <a:pt x="18007" y="529"/>
                  </a:cubicBezTo>
                  <a:cubicBezTo>
                    <a:pt x="17014" y="1059"/>
                    <a:pt x="16269" y="2118"/>
                    <a:pt x="13786" y="5188"/>
                  </a:cubicBezTo>
                  <a:cubicBezTo>
                    <a:pt x="11304" y="8259"/>
                    <a:pt x="7083" y="13341"/>
                    <a:pt x="4228" y="16518"/>
                  </a:cubicBezTo>
                  <a:cubicBezTo>
                    <a:pt x="1373" y="19694"/>
                    <a:pt x="-117" y="20965"/>
                    <a:pt x="7" y="21282"/>
                  </a:cubicBezTo>
                  <a:cubicBezTo>
                    <a:pt x="131" y="21600"/>
                    <a:pt x="1869" y="20965"/>
                    <a:pt x="3607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2018085" y="3240481"/>
              <a:ext cx="679723" cy="41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0955" fill="norm" stroke="1" extrusionOk="0">
                  <a:moveTo>
                    <a:pt x="613" y="9720"/>
                  </a:moveTo>
                  <a:cubicBezTo>
                    <a:pt x="277" y="10800"/>
                    <a:pt x="-58" y="11880"/>
                    <a:pt x="9" y="13500"/>
                  </a:cubicBezTo>
                  <a:cubicBezTo>
                    <a:pt x="76" y="15120"/>
                    <a:pt x="546" y="17280"/>
                    <a:pt x="1887" y="18900"/>
                  </a:cubicBezTo>
                  <a:cubicBezTo>
                    <a:pt x="3229" y="20520"/>
                    <a:pt x="5443" y="21600"/>
                    <a:pt x="7891" y="20520"/>
                  </a:cubicBezTo>
                  <a:cubicBezTo>
                    <a:pt x="10340" y="19440"/>
                    <a:pt x="13023" y="16200"/>
                    <a:pt x="15337" y="12420"/>
                  </a:cubicBezTo>
                  <a:cubicBezTo>
                    <a:pt x="17651" y="8640"/>
                    <a:pt x="19597" y="4320"/>
                    <a:pt x="215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2132446" y="3629566"/>
              <a:ext cx="292312" cy="296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138" fill="norm" stroke="1" extrusionOk="0">
                  <a:moveTo>
                    <a:pt x="1854" y="7126"/>
                  </a:moveTo>
                  <a:cubicBezTo>
                    <a:pt x="5071" y="7277"/>
                    <a:pt x="8288" y="7428"/>
                    <a:pt x="10892" y="6749"/>
                  </a:cubicBezTo>
                  <a:cubicBezTo>
                    <a:pt x="13496" y="6069"/>
                    <a:pt x="15488" y="4559"/>
                    <a:pt x="16560" y="3350"/>
                  </a:cubicBezTo>
                  <a:cubicBezTo>
                    <a:pt x="17633" y="2142"/>
                    <a:pt x="17786" y="1235"/>
                    <a:pt x="17403" y="631"/>
                  </a:cubicBezTo>
                  <a:cubicBezTo>
                    <a:pt x="17020" y="27"/>
                    <a:pt x="16101" y="-275"/>
                    <a:pt x="14109" y="329"/>
                  </a:cubicBezTo>
                  <a:cubicBezTo>
                    <a:pt x="12118" y="933"/>
                    <a:pt x="9054" y="2444"/>
                    <a:pt x="6373" y="4785"/>
                  </a:cubicBezTo>
                  <a:cubicBezTo>
                    <a:pt x="3692" y="7126"/>
                    <a:pt x="1394" y="10298"/>
                    <a:pt x="475" y="12942"/>
                  </a:cubicBezTo>
                  <a:cubicBezTo>
                    <a:pt x="-444" y="15585"/>
                    <a:pt x="16" y="17700"/>
                    <a:pt x="1471" y="19135"/>
                  </a:cubicBezTo>
                  <a:cubicBezTo>
                    <a:pt x="2926" y="20570"/>
                    <a:pt x="5377" y="21325"/>
                    <a:pt x="8824" y="21098"/>
                  </a:cubicBezTo>
                  <a:cubicBezTo>
                    <a:pt x="12271" y="20872"/>
                    <a:pt x="16713" y="19663"/>
                    <a:pt x="21156" y="18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2402443" y="3367206"/>
              <a:ext cx="219165" cy="256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100" fill="norm" stroke="1" extrusionOk="0">
                  <a:moveTo>
                    <a:pt x="4682" y="6293"/>
                  </a:moveTo>
                  <a:cubicBezTo>
                    <a:pt x="3643" y="6293"/>
                    <a:pt x="2605" y="6293"/>
                    <a:pt x="1670" y="5945"/>
                  </a:cubicBezTo>
                  <a:cubicBezTo>
                    <a:pt x="736" y="5597"/>
                    <a:pt x="-95" y="4900"/>
                    <a:pt x="9" y="3768"/>
                  </a:cubicBezTo>
                  <a:cubicBezTo>
                    <a:pt x="113" y="2635"/>
                    <a:pt x="1151" y="1068"/>
                    <a:pt x="2709" y="371"/>
                  </a:cubicBezTo>
                  <a:cubicBezTo>
                    <a:pt x="4267" y="-326"/>
                    <a:pt x="6343" y="-152"/>
                    <a:pt x="9147" y="1851"/>
                  </a:cubicBezTo>
                  <a:cubicBezTo>
                    <a:pt x="11951" y="3855"/>
                    <a:pt x="15482" y="7687"/>
                    <a:pt x="17663" y="10648"/>
                  </a:cubicBezTo>
                  <a:cubicBezTo>
                    <a:pt x="19843" y="13609"/>
                    <a:pt x="20674" y="15700"/>
                    <a:pt x="21090" y="17355"/>
                  </a:cubicBezTo>
                  <a:cubicBezTo>
                    <a:pt x="21505" y="19009"/>
                    <a:pt x="21505" y="20229"/>
                    <a:pt x="21505" y="20751"/>
                  </a:cubicBezTo>
                  <a:cubicBezTo>
                    <a:pt x="21505" y="21274"/>
                    <a:pt x="21505" y="21100"/>
                    <a:pt x="21505" y="20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2481907" y="3528055"/>
              <a:ext cx="120651" cy="106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21600" y="889"/>
                  </a:moveTo>
                  <a:cubicBezTo>
                    <a:pt x="19705" y="58"/>
                    <a:pt x="17811" y="-773"/>
                    <a:pt x="14400" y="1304"/>
                  </a:cubicBezTo>
                  <a:cubicBezTo>
                    <a:pt x="10989" y="3381"/>
                    <a:pt x="6063" y="8365"/>
                    <a:pt x="3411" y="12104"/>
                  </a:cubicBezTo>
                  <a:cubicBezTo>
                    <a:pt x="758" y="15842"/>
                    <a:pt x="379" y="18335"/>
                    <a:pt x="0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2666057" y="3445410"/>
              <a:ext cx="241301" cy="137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7" fill="norm" stroke="1" extrusionOk="0">
                  <a:moveTo>
                    <a:pt x="0" y="2638"/>
                  </a:moveTo>
                  <a:cubicBezTo>
                    <a:pt x="758" y="1671"/>
                    <a:pt x="1516" y="704"/>
                    <a:pt x="2463" y="382"/>
                  </a:cubicBezTo>
                  <a:cubicBezTo>
                    <a:pt x="3411" y="59"/>
                    <a:pt x="4547" y="382"/>
                    <a:pt x="5116" y="3122"/>
                  </a:cubicBezTo>
                  <a:cubicBezTo>
                    <a:pt x="5684" y="5862"/>
                    <a:pt x="5684" y="11021"/>
                    <a:pt x="5211" y="14244"/>
                  </a:cubicBezTo>
                  <a:cubicBezTo>
                    <a:pt x="4737" y="17468"/>
                    <a:pt x="3789" y="18758"/>
                    <a:pt x="2842" y="19725"/>
                  </a:cubicBezTo>
                  <a:cubicBezTo>
                    <a:pt x="1895" y="20692"/>
                    <a:pt x="947" y="21337"/>
                    <a:pt x="663" y="20853"/>
                  </a:cubicBezTo>
                  <a:cubicBezTo>
                    <a:pt x="379" y="20370"/>
                    <a:pt x="758" y="18758"/>
                    <a:pt x="2653" y="15373"/>
                  </a:cubicBezTo>
                  <a:cubicBezTo>
                    <a:pt x="4547" y="11988"/>
                    <a:pt x="7958" y="6830"/>
                    <a:pt x="10137" y="3767"/>
                  </a:cubicBezTo>
                  <a:cubicBezTo>
                    <a:pt x="12316" y="704"/>
                    <a:pt x="13263" y="-263"/>
                    <a:pt x="13453" y="59"/>
                  </a:cubicBezTo>
                  <a:cubicBezTo>
                    <a:pt x="13642" y="382"/>
                    <a:pt x="13074" y="1994"/>
                    <a:pt x="12505" y="3606"/>
                  </a:cubicBezTo>
                  <a:cubicBezTo>
                    <a:pt x="11937" y="5218"/>
                    <a:pt x="11368" y="6830"/>
                    <a:pt x="11084" y="8925"/>
                  </a:cubicBezTo>
                  <a:cubicBezTo>
                    <a:pt x="10800" y="11021"/>
                    <a:pt x="10800" y="13600"/>
                    <a:pt x="12600" y="15212"/>
                  </a:cubicBezTo>
                  <a:cubicBezTo>
                    <a:pt x="14400" y="16824"/>
                    <a:pt x="18000" y="17468"/>
                    <a:pt x="21600" y="18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1490089" y="2344340"/>
              <a:ext cx="1814383" cy="1815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543" fill="norm" stroke="1" extrusionOk="0">
                  <a:moveTo>
                    <a:pt x="13291" y="1516"/>
                  </a:moveTo>
                  <a:cubicBezTo>
                    <a:pt x="13316" y="1240"/>
                    <a:pt x="13341" y="964"/>
                    <a:pt x="13253" y="712"/>
                  </a:cubicBezTo>
                  <a:cubicBezTo>
                    <a:pt x="13165" y="461"/>
                    <a:pt x="12964" y="235"/>
                    <a:pt x="12637" y="110"/>
                  </a:cubicBezTo>
                  <a:cubicBezTo>
                    <a:pt x="12310" y="-16"/>
                    <a:pt x="11858" y="-41"/>
                    <a:pt x="11229" y="72"/>
                  </a:cubicBezTo>
                  <a:cubicBezTo>
                    <a:pt x="10600" y="185"/>
                    <a:pt x="9796" y="436"/>
                    <a:pt x="9142" y="700"/>
                  </a:cubicBezTo>
                  <a:cubicBezTo>
                    <a:pt x="8488" y="964"/>
                    <a:pt x="7985" y="1240"/>
                    <a:pt x="7357" y="1566"/>
                  </a:cubicBezTo>
                  <a:cubicBezTo>
                    <a:pt x="6728" y="1893"/>
                    <a:pt x="5974" y="2270"/>
                    <a:pt x="5307" y="2672"/>
                  </a:cubicBezTo>
                  <a:cubicBezTo>
                    <a:pt x="4641" y="3073"/>
                    <a:pt x="4063" y="3500"/>
                    <a:pt x="3484" y="4003"/>
                  </a:cubicBezTo>
                  <a:cubicBezTo>
                    <a:pt x="2906" y="4505"/>
                    <a:pt x="2328" y="5083"/>
                    <a:pt x="1837" y="5748"/>
                  </a:cubicBezTo>
                  <a:cubicBezTo>
                    <a:pt x="1347" y="6414"/>
                    <a:pt x="945" y="7167"/>
                    <a:pt x="668" y="7846"/>
                  </a:cubicBezTo>
                  <a:cubicBezTo>
                    <a:pt x="391" y="8524"/>
                    <a:pt x="240" y="9126"/>
                    <a:pt x="140" y="9805"/>
                  </a:cubicBezTo>
                  <a:cubicBezTo>
                    <a:pt x="39" y="10483"/>
                    <a:pt x="-11" y="11236"/>
                    <a:pt x="2" y="12027"/>
                  </a:cubicBezTo>
                  <a:cubicBezTo>
                    <a:pt x="14" y="12819"/>
                    <a:pt x="90" y="13647"/>
                    <a:pt x="215" y="14426"/>
                  </a:cubicBezTo>
                  <a:cubicBezTo>
                    <a:pt x="341" y="15205"/>
                    <a:pt x="517" y="15933"/>
                    <a:pt x="806" y="16674"/>
                  </a:cubicBezTo>
                  <a:cubicBezTo>
                    <a:pt x="1095" y="17415"/>
                    <a:pt x="1498" y="18168"/>
                    <a:pt x="1925" y="18784"/>
                  </a:cubicBezTo>
                  <a:cubicBezTo>
                    <a:pt x="2353" y="19399"/>
                    <a:pt x="2805" y="19876"/>
                    <a:pt x="3409" y="20253"/>
                  </a:cubicBezTo>
                  <a:cubicBezTo>
                    <a:pt x="4012" y="20630"/>
                    <a:pt x="4767" y="20906"/>
                    <a:pt x="5496" y="21107"/>
                  </a:cubicBezTo>
                  <a:cubicBezTo>
                    <a:pt x="6225" y="21308"/>
                    <a:pt x="6929" y="21433"/>
                    <a:pt x="7784" y="21496"/>
                  </a:cubicBezTo>
                  <a:cubicBezTo>
                    <a:pt x="8639" y="21559"/>
                    <a:pt x="9645" y="21559"/>
                    <a:pt x="10500" y="21496"/>
                  </a:cubicBezTo>
                  <a:cubicBezTo>
                    <a:pt x="11355" y="21433"/>
                    <a:pt x="12059" y="21308"/>
                    <a:pt x="12813" y="21082"/>
                  </a:cubicBezTo>
                  <a:cubicBezTo>
                    <a:pt x="13568" y="20856"/>
                    <a:pt x="14372" y="20529"/>
                    <a:pt x="15089" y="20140"/>
                  </a:cubicBezTo>
                  <a:cubicBezTo>
                    <a:pt x="15806" y="19751"/>
                    <a:pt x="16434" y="19299"/>
                    <a:pt x="17038" y="18846"/>
                  </a:cubicBezTo>
                  <a:cubicBezTo>
                    <a:pt x="17641" y="18394"/>
                    <a:pt x="18220" y="17942"/>
                    <a:pt x="18685" y="17478"/>
                  </a:cubicBezTo>
                  <a:cubicBezTo>
                    <a:pt x="19150" y="17013"/>
                    <a:pt x="19502" y="16536"/>
                    <a:pt x="19816" y="16008"/>
                  </a:cubicBezTo>
                  <a:cubicBezTo>
                    <a:pt x="20131" y="15481"/>
                    <a:pt x="20407" y="14903"/>
                    <a:pt x="20671" y="14225"/>
                  </a:cubicBezTo>
                  <a:cubicBezTo>
                    <a:pt x="20935" y="13547"/>
                    <a:pt x="21187" y="12768"/>
                    <a:pt x="21350" y="12002"/>
                  </a:cubicBezTo>
                  <a:cubicBezTo>
                    <a:pt x="21514" y="11236"/>
                    <a:pt x="21589" y="10483"/>
                    <a:pt x="21539" y="9742"/>
                  </a:cubicBezTo>
                  <a:cubicBezTo>
                    <a:pt x="21488" y="9001"/>
                    <a:pt x="21312" y="8272"/>
                    <a:pt x="21136" y="7645"/>
                  </a:cubicBezTo>
                  <a:cubicBezTo>
                    <a:pt x="20960" y="7017"/>
                    <a:pt x="20784" y="6489"/>
                    <a:pt x="20495" y="5962"/>
                  </a:cubicBezTo>
                  <a:cubicBezTo>
                    <a:pt x="20206" y="5434"/>
                    <a:pt x="19804" y="4907"/>
                    <a:pt x="19313" y="4367"/>
                  </a:cubicBezTo>
                  <a:cubicBezTo>
                    <a:pt x="18823" y="3827"/>
                    <a:pt x="18245" y="3274"/>
                    <a:pt x="17704" y="2722"/>
                  </a:cubicBezTo>
                  <a:cubicBezTo>
                    <a:pt x="17163" y="2169"/>
                    <a:pt x="16660" y="1617"/>
                    <a:pt x="16132" y="1202"/>
                  </a:cubicBezTo>
                  <a:cubicBezTo>
                    <a:pt x="15604" y="788"/>
                    <a:pt x="15051" y="512"/>
                    <a:pt x="14573" y="323"/>
                  </a:cubicBezTo>
                  <a:cubicBezTo>
                    <a:pt x="14096" y="135"/>
                    <a:pt x="13693" y="34"/>
                    <a:pt x="13442" y="22"/>
                  </a:cubicBezTo>
                  <a:cubicBezTo>
                    <a:pt x="13190" y="9"/>
                    <a:pt x="13090" y="85"/>
                    <a:pt x="12989" y="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1609013" y="708139"/>
              <a:ext cx="1449944" cy="124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74" fill="norm" stroke="1" extrusionOk="0">
                  <a:moveTo>
                    <a:pt x="8508" y="2394"/>
                  </a:moveTo>
                  <a:cubicBezTo>
                    <a:pt x="8446" y="2064"/>
                    <a:pt x="8383" y="1735"/>
                    <a:pt x="8273" y="1607"/>
                  </a:cubicBezTo>
                  <a:cubicBezTo>
                    <a:pt x="8164" y="1479"/>
                    <a:pt x="8007" y="1552"/>
                    <a:pt x="7599" y="1863"/>
                  </a:cubicBezTo>
                  <a:cubicBezTo>
                    <a:pt x="7192" y="2174"/>
                    <a:pt x="6533" y="2723"/>
                    <a:pt x="5828" y="3346"/>
                  </a:cubicBezTo>
                  <a:cubicBezTo>
                    <a:pt x="5123" y="3968"/>
                    <a:pt x="4370" y="4664"/>
                    <a:pt x="3743" y="5341"/>
                  </a:cubicBezTo>
                  <a:cubicBezTo>
                    <a:pt x="3116" y="6018"/>
                    <a:pt x="2615" y="6677"/>
                    <a:pt x="2160" y="7318"/>
                  </a:cubicBezTo>
                  <a:cubicBezTo>
                    <a:pt x="1706" y="7959"/>
                    <a:pt x="1298" y="8581"/>
                    <a:pt x="969" y="9350"/>
                  </a:cubicBezTo>
                  <a:cubicBezTo>
                    <a:pt x="640" y="10119"/>
                    <a:pt x="389" y="11034"/>
                    <a:pt x="216" y="12022"/>
                  </a:cubicBezTo>
                  <a:cubicBezTo>
                    <a:pt x="44" y="13011"/>
                    <a:pt x="-50" y="14073"/>
                    <a:pt x="28" y="14915"/>
                  </a:cubicBezTo>
                  <a:cubicBezTo>
                    <a:pt x="107" y="15757"/>
                    <a:pt x="358" y="16379"/>
                    <a:pt x="624" y="17056"/>
                  </a:cubicBezTo>
                  <a:cubicBezTo>
                    <a:pt x="890" y="17734"/>
                    <a:pt x="1173" y="18466"/>
                    <a:pt x="1659" y="19052"/>
                  </a:cubicBezTo>
                  <a:cubicBezTo>
                    <a:pt x="2144" y="19637"/>
                    <a:pt x="2834" y="20077"/>
                    <a:pt x="3493" y="20479"/>
                  </a:cubicBezTo>
                  <a:cubicBezTo>
                    <a:pt x="4151" y="20882"/>
                    <a:pt x="4778" y="21248"/>
                    <a:pt x="5405" y="21395"/>
                  </a:cubicBezTo>
                  <a:cubicBezTo>
                    <a:pt x="6032" y="21541"/>
                    <a:pt x="6659" y="21468"/>
                    <a:pt x="7411" y="21321"/>
                  </a:cubicBezTo>
                  <a:cubicBezTo>
                    <a:pt x="8164" y="21175"/>
                    <a:pt x="9041" y="20955"/>
                    <a:pt x="9888" y="20589"/>
                  </a:cubicBezTo>
                  <a:cubicBezTo>
                    <a:pt x="10734" y="20223"/>
                    <a:pt x="11549" y="19710"/>
                    <a:pt x="12427" y="19088"/>
                  </a:cubicBezTo>
                  <a:cubicBezTo>
                    <a:pt x="13305" y="18466"/>
                    <a:pt x="14246" y="17734"/>
                    <a:pt x="15061" y="17038"/>
                  </a:cubicBezTo>
                  <a:cubicBezTo>
                    <a:pt x="15876" y="16342"/>
                    <a:pt x="16565" y="15683"/>
                    <a:pt x="17224" y="14969"/>
                  </a:cubicBezTo>
                  <a:cubicBezTo>
                    <a:pt x="17882" y="14256"/>
                    <a:pt x="18509" y="13487"/>
                    <a:pt x="19058" y="12645"/>
                  </a:cubicBezTo>
                  <a:cubicBezTo>
                    <a:pt x="19606" y="11803"/>
                    <a:pt x="20077" y="10887"/>
                    <a:pt x="20500" y="9990"/>
                  </a:cubicBezTo>
                  <a:cubicBezTo>
                    <a:pt x="20923" y="9094"/>
                    <a:pt x="21299" y="8215"/>
                    <a:pt x="21425" y="7300"/>
                  </a:cubicBezTo>
                  <a:cubicBezTo>
                    <a:pt x="21550" y="6384"/>
                    <a:pt x="21425" y="5433"/>
                    <a:pt x="21252" y="4554"/>
                  </a:cubicBezTo>
                  <a:cubicBezTo>
                    <a:pt x="21080" y="3675"/>
                    <a:pt x="20860" y="2870"/>
                    <a:pt x="20484" y="2193"/>
                  </a:cubicBezTo>
                  <a:cubicBezTo>
                    <a:pt x="20108" y="1515"/>
                    <a:pt x="19575" y="966"/>
                    <a:pt x="18901" y="637"/>
                  </a:cubicBezTo>
                  <a:cubicBezTo>
                    <a:pt x="18227" y="307"/>
                    <a:pt x="17412" y="197"/>
                    <a:pt x="16550" y="106"/>
                  </a:cubicBezTo>
                  <a:cubicBezTo>
                    <a:pt x="15688" y="14"/>
                    <a:pt x="14778" y="-59"/>
                    <a:pt x="13963" y="69"/>
                  </a:cubicBezTo>
                  <a:cubicBezTo>
                    <a:pt x="13148" y="197"/>
                    <a:pt x="12427" y="527"/>
                    <a:pt x="11330" y="1314"/>
                  </a:cubicBezTo>
                  <a:cubicBezTo>
                    <a:pt x="10233" y="2101"/>
                    <a:pt x="8759" y="3346"/>
                    <a:pt x="7286" y="4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1774612" y="1773994"/>
              <a:ext cx="878746" cy="13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44" fill="norm" stroke="1" extrusionOk="0">
                  <a:moveTo>
                    <a:pt x="371" y="21544"/>
                  </a:moveTo>
                  <a:cubicBezTo>
                    <a:pt x="164" y="20235"/>
                    <a:pt x="-44" y="18926"/>
                    <a:pt x="8" y="18108"/>
                  </a:cubicBezTo>
                  <a:cubicBezTo>
                    <a:pt x="60" y="17289"/>
                    <a:pt x="371" y="16962"/>
                    <a:pt x="1280" y="16144"/>
                  </a:cubicBezTo>
                  <a:cubicBezTo>
                    <a:pt x="2189" y="15326"/>
                    <a:pt x="3694" y="14017"/>
                    <a:pt x="5434" y="12380"/>
                  </a:cubicBezTo>
                  <a:cubicBezTo>
                    <a:pt x="7173" y="10744"/>
                    <a:pt x="9146" y="8780"/>
                    <a:pt x="11119" y="7308"/>
                  </a:cubicBezTo>
                  <a:cubicBezTo>
                    <a:pt x="13093" y="5835"/>
                    <a:pt x="15066" y="4853"/>
                    <a:pt x="16701" y="4035"/>
                  </a:cubicBezTo>
                  <a:cubicBezTo>
                    <a:pt x="18337" y="3217"/>
                    <a:pt x="19635" y="2562"/>
                    <a:pt x="20440" y="2071"/>
                  </a:cubicBezTo>
                  <a:cubicBezTo>
                    <a:pt x="21244" y="1580"/>
                    <a:pt x="21556" y="1253"/>
                    <a:pt x="21556" y="926"/>
                  </a:cubicBezTo>
                  <a:cubicBezTo>
                    <a:pt x="21556" y="599"/>
                    <a:pt x="21244" y="271"/>
                    <a:pt x="19998" y="108"/>
                  </a:cubicBezTo>
                  <a:cubicBezTo>
                    <a:pt x="18752" y="-56"/>
                    <a:pt x="16571" y="-56"/>
                    <a:pt x="14520" y="271"/>
                  </a:cubicBezTo>
                  <a:cubicBezTo>
                    <a:pt x="12469" y="599"/>
                    <a:pt x="10548" y="1253"/>
                    <a:pt x="8731" y="2399"/>
                  </a:cubicBezTo>
                  <a:cubicBezTo>
                    <a:pt x="6914" y="3544"/>
                    <a:pt x="5200" y="5180"/>
                    <a:pt x="3980" y="6817"/>
                  </a:cubicBezTo>
                  <a:cubicBezTo>
                    <a:pt x="2760" y="8453"/>
                    <a:pt x="2033" y="10089"/>
                    <a:pt x="1566" y="11399"/>
                  </a:cubicBezTo>
                  <a:cubicBezTo>
                    <a:pt x="1098" y="12708"/>
                    <a:pt x="891" y="13689"/>
                    <a:pt x="917" y="14180"/>
                  </a:cubicBezTo>
                  <a:cubicBezTo>
                    <a:pt x="943" y="14671"/>
                    <a:pt x="1202" y="14671"/>
                    <a:pt x="2319" y="14180"/>
                  </a:cubicBezTo>
                  <a:cubicBezTo>
                    <a:pt x="3435" y="13689"/>
                    <a:pt x="5408" y="12708"/>
                    <a:pt x="7433" y="11726"/>
                  </a:cubicBezTo>
                  <a:cubicBezTo>
                    <a:pt x="9458" y="10744"/>
                    <a:pt x="11535" y="9762"/>
                    <a:pt x="12885" y="9271"/>
                  </a:cubicBezTo>
                  <a:cubicBezTo>
                    <a:pt x="14235" y="8780"/>
                    <a:pt x="14858" y="8780"/>
                    <a:pt x="14235" y="9108"/>
                  </a:cubicBezTo>
                  <a:cubicBezTo>
                    <a:pt x="13612" y="9435"/>
                    <a:pt x="11743" y="10089"/>
                    <a:pt x="10315" y="10744"/>
                  </a:cubicBezTo>
                  <a:cubicBezTo>
                    <a:pt x="8887" y="11399"/>
                    <a:pt x="7900" y="12053"/>
                    <a:pt x="7251" y="12380"/>
                  </a:cubicBezTo>
                  <a:cubicBezTo>
                    <a:pt x="6602" y="12708"/>
                    <a:pt x="6291" y="12708"/>
                    <a:pt x="6317" y="12380"/>
                  </a:cubicBezTo>
                  <a:cubicBezTo>
                    <a:pt x="6343" y="12053"/>
                    <a:pt x="6706" y="11399"/>
                    <a:pt x="7926" y="10744"/>
                  </a:cubicBezTo>
                  <a:cubicBezTo>
                    <a:pt x="9146" y="10089"/>
                    <a:pt x="11223" y="9435"/>
                    <a:pt x="12625" y="9271"/>
                  </a:cubicBezTo>
                  <a:cubicBezTo>
                    <a:pt x="14027" y="9108"/>
                    <a:pt x="14754" y="9435"/>
                    <a:pt x="15481" y="9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4089356" y="1973603"/>
              <a:ext cx="322952" cy="35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40" fill="norm" stroke="1" extrusionOk="0">
                  <a:moveTo>
                    <a:pt x="2905" y="8580"/>
                  </a:moveTo>
                  <a:cubicBezTo>
                    <a:pt x="2199" y="8580"/>
                    <a:pt x="1493" y="8580"/>
                    <a:pt x="999" y="8262"/>
                  </a:cubicBezTo>
                  <a:cubicBezTo>
                    <a:pt x="505" y="7945"/>
                    <a:pt x="222" y="7309"/>
                    <a:pt x="81" y="6229"/>
                  </a:cubicBezTo>
                  <a:cubicBezTo>
                    <a:pt x="-60" y="5149"/>
                    <a:pt x="-60" y="3625"/>
                    <a:pt x="434" y="2354"/>
                  </a:cubicBezTo>
                  <a:cubicBezTo>
                    <a:pt x="928" y="1084"/>
                    <a:pt x="1916" y="67"/>
                    <a:pt x="3258" y="4"/>
                  </a:cubicBezTo>
                  <a:cubicBezTo>
                    <a:pt x="4599" y="-60"/>
                    <a:pt x="6293" y="829"/>
                    <a:pt x="8622" y="2989"/>
                  </a:cubicBezTo>
                  <a:cubicBezTo>
                    <a:pt x="10952" y="5149"/>
                    <a:pt x="13916" y="8580"/>
                    <a:pt x="16175" y="11884"/>
                  </a:cubicBezTo>
                  <a:cubicBezTo>
                    <a:pt x="18434" y="15187"/>
                    <a:pt x="19987" y="18364"/>
                    <a:pt x="2154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4220676" y="2108874"/>
              <a:ext cx="172582" cy="211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09" fill="norm" stroke="1" extrusionOk="0">
                  <a:moveTo>
                    <a:pt x="21477" y="131"/>
                  </a:moveTo>
                  <a:cubicBezTo>
                    <a:pt x="19897" y="-81"/>
                    <a:pt x="18316" y="-293"/>
                    <a:pt x="15945" y="1719"/>
                  </a:cubicBezTo>
                  <a:cubicBezTo>
                    <a:pt x="13575" y="3731"/>
                    <a:pt x="10414" y="7966"/>
                    <a:pt x="8043" y="11142"/>
                  </a:cubicBezTo>
                  <a:cubicBezTo>
                    <a:pt x="5672" y="14319"/>
                    <a:pt x="4092" y="16436"/>
                    <a:pt x="2643" y="18131"/>
                  </a:cubicBezTo>
                  <a:cubicBezTo>
                    <a:pt x="1194" y="19825"/>
                    <a:pt x="-123" y="21095"/>
                    <a:pt x="9" y="21201"/>
                  </a:cubicBezTo>
                  <a:cubicBezTo>
                    <a:pt x="140" y="21307"/>
                    <a:pt x="1721" y="20248"/>
                    <a:pt x="3301" y="19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4602807" y="2027631"/>
              <a:ext cx="229733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0" y="0"/>
                  </a:moveTo>
                  <a:cubicBezTo>
                    <a:pt x="5350" y="771"/>
                    <a:pt x="10701" y="1543"/>
                    <a:pt x="13971" y="1929"/>
                  </a:cubicBezTo>
                  <a:cubicBezTo>
                    <a:pt x="17240" y="2314"/>
                    <a:pt x="18429" y="2314"/>
                    <a:pt x="19519" y="2443"/>
                  </a:cubicBezTo>
                  <a:cubicBezTo>
                    <a:pt x="20609" y="2571"/>
                    <a:pt x="21600" y="2829"/>
                    <a:pt x="21501" y="3600"/>
                  </a:cubicBezTo>
                  <a:cubicBezTo>
                    <a:pt x="21402" y="4371"/>
                    <a:pt x="20213" y="5657"/>
                    <a:pt x="18330" y="7457"/>
                  </a:cubicBezTo>
                  <a:cubicBezTo>
                    <a:pt x="16448" y="9257"/>
                    <a:pt x="13872" y="11571"/>
                    <a:pt x="12286" y="14014"/>
                  </a:cubicBezTo>
                  <a:cubicBezTo>
                    <a:pt x="10701" y="16457"/>
                    <a:pt x="10106" y="19029"/>
                    <a:pt x="95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4786907" y="2167331"/>
              <a:ext cx="953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21142" y="0"/>
                  </a:moveTo>
                  <a:cubicBezTo>
                    <a:pt x="15977" y="2250"/>
                    <a:pt x="10812" y="4500"/>
                    <a:pt x="7055" y="6975"/>
                  </a:cubicBezTo>
                  <a:cubicBezTo>
                    <a:pt x="3299" y="9450"/>
                    <a:pt x="951" y="12150"/>
                    <a:pt x="246" y="14625"/>
                  </a:cubicBezTo>
                  <a:cubicBezTo>
                    <a:pt x="-458" y="17100"/>
                    <a:pt x="481" y="19350"/>
                    <a:pt x="14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4985178" y="1951431"/>
              <a:ext cx="134097" cy="213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31" fill="norm" stroke="1" extrusionOk="0">
                  <a:moveTo>
                    <a:pt x="15982" y="4447"/>
                  </a:moveTo>
                  <a:cubicBezTo>
                    <a:pt x="14294" y="4024"/>
                    <a:pt x="12607" y="3600"/>
                    <a:pt x="9907" y="4976"/>
                  </a:cubicBezTo>
                  <a:cubicBezTo>
                    <a:pt x="7207" y="6353"/>
                    <a:pt x="3494" y="9529"/>
                    <a:pt x="1638" y="12176"/>
                  </a:cubicBezTo>
                  <a:cubicBezTo>
                    <a:pt x="-218" y="14824"/>
                    <a:pt x="-218" y="16941"/>
                    <a:pt x="288" y="18635"/>
                  </a:cubicBezTo>
                  <a:cubicBezTo>
                    <a:pt x="794" y="20329"/>
                    <a:pt x="1807" y="21600"/>
                    <a:pt x="4844" y="21282"/>
                  </a:cubicBezTo>
                  <a:cubicBezTo>
                    <a:pt x="7882" y="20965"/>
                    <a:pt x="12944" y="19059"/>
                    <a:pt x="16320" y="16412"/>
                  </a:cubicBezTo>
                  <a:cubicBezTo>
                    <a:pt x="19694" y="13765"/>
                    <a:pt x="21382" y="10376"/>
                    <a:pt x="21382" y="7518"/>
                  </a:cubicBezTo>
                  <a:cubicBezTo>
                    <a:pt x="21382" y="4659"/>
                    <a:pt x="19694" y="2329"/>
                    <a:pt x="180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109" name="Drawing"/>
          <p:cNvGrpSpPr/>
          <p:nvPr/>
        </p:nvGrpSpPr>
        <p:grpSpPr>
          <a:xfrm>
            <a:off x="731405" y="4431783"/>
            <a:ext cx="11256890" cy="5067040"/>
            <a:chOff x="0" y="0"/>
            <a:chExt cx="11256889" cy="5067039"/>
          </a:xfrm>
        </p:grpSpPr>
        <p:sp>
          <p:nvSpPr>
            <p:cNvPr id="976" name="Line"/>
            <p:cNvSpPr/>
            <p:nvPr/>
          </p:nvSpPr>
          <p:spPr>
            <a:xfrm>
              <a:off x="132194" y="527566"/>
              <a:ext cx="1392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2182"/>
                    <a:pt x="18514" y="4364"/>
                    <a:pt x="20057" y="7964"/>
                  </a:cubicBezTo>
                  <a:cubicBezTo>
                    <a:pt x="21600" y="11564"/>
                    <a:pt x="15429" y="16582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144894" y="406916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0" y="464772"/>
              <a:ext cx="100445" cy="253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62" fill="norm" stroke="1" extrusionOk="0">
                  <a:moveTo>
                    <a:pt x="20004" y="476"/>
                  </a:moveTo>
                  <a:cubicBezTo>
                    <a:pt x="17754" y="119"/>
                    <a:pt x="15504" y="-238"/>
                    <a:pt x="12579" y="208"/>
                  </a:cubicBezTo>
                  <a:cubicBezTo>
                    <a:pt x="9654" y="655"/>
                    <a:pt x="6054" y="1904"/>
                    <a:pt x="3804" y="4136"/>
                  </a:cubicBezTo>
                  <a:cubicBezTo>
                    <a:pt x="1554" y="6367"/>
                    <a:pt x="654" y="9580"/>
                    <a:pt x="204" y="12079"/>
                  </a:cubicBezTo>
                  <a:cubicBezTo>
                    <a:pt x="-246" y="14579"/>
                    <a:pt x="-246" y="16364"/>
                    <a:pt x="3354" y="17792"/>
                  </a:cubicBezTo>
                  <a:cubicBezTo>
                    <a:pt x="6954" y="19220"/>
                    <a:pt x="14154" y="20291"/>
                    <a:pt x="21354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214744" y="445016"/>
              <a:ext cx="153802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600" fill="norm" stroke="1" extrusionOk="0">
                  <a:moveTo>
                    <a:pt x="10232" y="0"/>
                  </a:moveTo>
                  <a:cubicBezTo>
                    <a:pt x="13074" y="621"/>
                    <a:pt x="15916" y="1241"/>
                    <a:pt x="18047" y="3166"/>
                  </a:cubicBezTo>
                  <a:cubicBezTo>
                    <a:pt x="20179" y="5090"/>
                    <a:pt x="21600" y="8317"/>
                    <a:pt x="19895" y="11297"/>
                  </a:cubicBezTo>
                  <a:cubicBezTo>
                    <a:pt x="18189" y="14276"/>
                    <a:pt x="13358" y="17007"/>
                    <a:pt x="9521" y="18683"/>
                  </a:cubicBezTo>
                  <a:cubicBezTo>
                    <a:pt x="5684" y="20359"/>
                    <a:pt x="2842" y="209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820029" y="327271"/>
              <a:ext cx="124966" cy="572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404" fill="norm" stroke="1" extrusionOk="0">
                  <a:moveTo>
                    <a:pt x="20905" y="2977"/>
                  </a:moveTo>
                  <a:cubicBezTo>
                    <a:pt x="20905" y="2581"/>
                    <a:pt x="20905" y="2186"/>
                    <a:pt x="20905" y="1671"/>
                  </a:cubicBezTo>
                  <a:cubicBezTo>
                    <a:pt x="20905" y="1157"/>
                    <a:pt x="20905" y="524"/>
                    <a:pt x="18957" y="207"/>
                  </a:cubicBezTo>
                  <a:cubicBezTo>
                    <a:pt x="17010" y="-109"/>
                    <a:pt x="13115" y="-109"/>
                    <a:pt x="9397" y="524"/>
                  </a:cubicBezTo>
                  <a:cubicBezTo>
                    <a:pt x="5679" y="1157"/>
                    <a:pt x="2138" y="2423"/>
                    <a:pt x="721" y="3926"/>
                  </a:cubicBezTo>
                  <a:cubicBezTo>
                    <a:pt x="-695" y="5429"/>
                    <a:pt x="13" y="7170"/>
                    <a:pt x="2492" y="8990"/>
                  </a:cubicBezTo>
                  <a:cubicBezTo>
                    <a:pt x="4971" y="10810"/>
                    <a:pt x="9220" y="12709"/>
                    <a:pt x="12230" y="14410"/>
                  </a:cubicBezTo>
                  <a:cubicBezTo>
                    <a:pt x="15239" y="16111"/>
                    <a:pt x="17010" y="17614"/>
                    <a:pt x="17895" y="18564"/>
                  </a:cubicBezTo>
                  <a:cubicBezTo>
                    <a:pt x="18780" y="19513"/>
                    <a:pt x="18780" y="19909"/>
                    <a:pt x="17895" y="20344"/>
                  </a:cubicBezTo>
                  <a:cubicBezTo>
                    <a:pt x="17010" y="20779"/>
                    <a:pt x="15239" y="21254"/>
                    <a:pt x="13646" y="21372"/>
                  </a:cubicBezTo>
                  <a:cubicBezTo>
                    <a:pt x="12053" y="21491"/>
                    <a:pt x="10636" y="21254"/>
                    <a:pt x="9220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697344" y="1168916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897616" y="1075317"/>
              <a:ext cx="158760" cy="124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0879" fill="norm" stroke="1" extrusionOk="0">
                  <a:moveTo>
                    <a:pt x="15741" y="786"/>
                  </a:moveTo>
                  <a:cubicBezTo>
                    <a:pt x="13467" y="2911"/>
                    <a:pt x="11193" y="5035"/>
                    <a:pt x="9488" y="7337"/>
                  </a:cubicBezTo>
                  <a:cubicBezTo>
                    <a:pt x="7783" y="9639"/>
                    <a:pt x="6646" y="12117"/>
                    <a:pt x="5509" y="13888"/>
                  </a:cubicBezTo>
                  <a:cubicBezTo>
                    <a:pt x="4372" y="15658"/>
                    <a:pt x="3236" y="16721"/>
                    <a:pt x="2241" y="16544"/>
                  </a:cubicBezTo>
                  <a:cubicBezTo>
                    <a:pt x="1246" y="16367"/>
                    <a:pt x="393" y="14950"/>
                    <a:pt x="109" y="13357"/>
                  </a:cubicBezTo>
                  <a:cubicBezTo>
                    <a:pt x="-175" y="11763"/>
                    <a:pt x="109" y="9993"/>
                    <a:pt x="820" y="8576"/>
                  </a:cubicBezTo>
                  <a:cubicBezTo>
                    <a:pt x="1530" y="7160"/>
                    <a:pt x="2667" y="6098"/>
                    <a:pt x="3946" y="6098"/>
                  </a:cubicBezTo>
                  <a:cubicBezTo>
                    <a:pt x="5225" y="6098"/>
                    <a:pt x="6646" y="7160"/>
                    <a:pt x="8209" y="9639"/>
                  </a:cubicBezTo>
                  <a:cubicBezTo>
                    <a:pt x="9772" y="12117"/>
                    <a:pt x="11478" y="16013"/>
                    <a:pt x="13041" y="18314"/>
                  </a:cubicBezTo>
                  <a:cubicBezTo>
                    <a:pt x="14604" y="20616"/>
                    <a:pt x="16025" y="21324"/>
                    <a:pt x="17162" y="20616"/>
                  </a:cubicBezTo>
                  <a:cubicBezTo>
                    <a:pt x="18299" y="19908"/>
                    <a:pt x="19151" y="17783"/>
                    <a:pt x="19862" y="14950"/>
                  </a:cubicBezTo>
                  <a:cubicBezTo>
                    <a:pt x="20572" y="12117"/>
                    <a:pt x="21141" y="8576"/>
                    <a:pt x="21283" y="5921"/>
                  </a:cubicBezTo>
                  <a:cubicBezTo>
                    <a:pt x="21425" y="3265"/>
                    <a:pt x="21141" y="1494"/>
                    <a:pt x="20146" y="609"/>
                  </a:cubicBezTo>
                  <a:cubicBezTo>
                    <a:pt x="19151" y="-276"/>
                    <a:pt x="17446" y="-276"/>
                    <a:pt x="15599" y="1140"/>
                  </a:cubicBezTo>
                  <a:cubicBezTo>
                    <a:pt x="13751" y="2557"/>
                    <a:pt x="11762" y="5390"/>
                    <a:pt x="9772" y="8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722744" y="70094"/>
              <a:ext cx="195736" cy="133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0969" fill="norm" stroke="1" extrusionOk="0">
                  <a:moveTo>
                    <a:pt x="13935" y="42"/>
                  </a:moveTo>
                  <a:cubicBezTo>
                    <a:pt x="12542" y="3033"/>
                    <a:pt x="11148" y="6024"/>
                    <a:pt x="9755" y="9347"/>
                  </a:cubicBezTo>
                  <a:cubicBezTo>
                    <a:pt x="8361" y="12670"/>
                    <a:pt x="6968" y="16325"/>
                    <a:pt x="5574" y="18485"/>
                  </a:cubicBezTo>
                  <a:cubicBezTo>
                    <a:pt x="4181" y="20645"/>
                    <a:pt x="2787" y="21310"/>
                    <a:pt x="1742" y="20812"/>
                  </a:cubicBezTo>
                  <a:cubicBezTo>
                    <a:pt x="697" y="20313"/>
                    <a:pt x="0" y="18652"/>
                    <a:pt x="0" y="15827"/>
                  </a:cubicBezTo>
                  <a:cubicBezTo>
                    <a:pt x="0" y="13002"/>
                    <a:pt x="697" y="9015"/>
                    <a:pt x="1510" y="6522"/>
                  </a:cubicBezTo>
                  <a:cubicBezTo>
                    <a:pt x="2323" y="4030"/>
                    <a:pt x="3252" y="3033"/>
                    <a:pt x="4645" y="3199"/>
                  </a:cubicBezTo>
                  <a:cubicBezTo>
                    <a:pt x="6039" y="3365"/>
                    <a:pt x="7897" y="4695"/>
                    <a:pt x="9871" y="7187"/>
                  </a:cubicBezTo>
                  <a:cubicBezTo>
                    <a:pt x="11845" y="9679"/>
                    <a:pt x="13935" y="13335"/>
                    <a:pt x="15445" y="15661"/>
                  </a:cubicBezTo>
                  <a:cubicBezTo>
                    <a:pt x="16955" y="17987"/>
                    <a:pt x="17884" y="18984"/>
                    <a:pt x="18581" y="18485"/>
                  </a:cubicBezTo>
                  <a:cubicBezTo>
                    <a:pt x="19277" y="17987"/>
                    <a:pt x="19742" y="15993"/>
                    <a:pt x="20206" y="13501"/>
                  </a:cubicBezTo>
                  <a:cubicBezTo>
                    <a:pt x="20671" y="11008"/>
                    <a:pt x="21135" y="8018"/>
                    <a:pt x="21368" y="5359"/>
                  </a:cubicBezTo>
                  <a:cubicBezTo>
                    <a:pt x="21600" y="2701"/>
                    <a:pt x="21600" y="375"/>
                    <a:pt x="19974" y="42"/>
                  </a:cubicBezTo>
                  <a:cubicBezTo>
                    <a:pt x="18348" y="-290"/>
                    <a:pt x="15097" y="1372"/>
                    <a:pt x="11845" y="3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1128561" y="283877"/>
              <a:ext cx="210134" cy="46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514" fill="norm" stroke="1" extrusionOk="0">
                  <a:moveTo>
                    <a:pt x="18023" y="3070"/>
                  </a:moveTo>
                  <a:cubicBezTo>
                    <a:pt x="16954" y="2084"/>
                    <a:pt x="15884" y="1098"/>
                    <a:pt x="14815" y="555"/>
                  </a:cubicBezTo>
                  <a:cubicBezTo>
                    <a:pt x="13746" y="13"/>
                    <a:pt x="12677" y="-86"/>
                    <a:pt x="11821" y="62"/>
                  </a:cubicBezTo>
                  <a:cubicBezTo>
                    <a:pt x="10966" y="210"/>
                    <a:pt x="10324" y="604"/>
                    <a:pt x="9469" y="2330"/>
                  </a:cubicBezTo>
                  <a:cubicBezTo>
                    <a:pt x="8613" y="4056"/>
                    <a:pt x="7544" y="7114"/>
                    <a:pt x="7009" y="10369"/>
                  </a:cubicBezTo>
                  <a:cubicBezTo>
                    <a:pt x="6475" y="13624"/>
                    <a:pt x="6475" y="17076"/>
                    <a:pt x="6475" y="19048"/>
                  </a:cubicBezTo>
                  <a:cubicBezTo>
                    <a:pt x="6475" y="21021"/>
                    <a:pt x="6475" y="21514"/>
                    <a:pt x="6047" y="21514"/>
                  </a:cubicBezTo>
                  <a:cubicBezTo>
                    <a:pt x="5619" y="21514"/>
                    <a:pt x="4764" y="21021"/>
                    <a:pt x="3908" y="20232"/>
                  </a:cubicBezTo>
                  <a:cubicBezTo>
                    <a:pt x="3053" y="19443"/>
                    <a:pt x="2197" y="18358"/>
                    <a:pt x="1342" y="17273"/>
                  </a:cubicBezTo>
                  <a:cubicBezTo>
                    <a:pt x="486" y="16188"/>
                    <a:pt x="-369" y="15103"/>
                    <a:pt x="166" y="14561"/>
                  </a:cubicBezTo>
                  <a:cubicBezTo>
                    <a:pt x="700" y="14018"/>
                    <a:pt x="2625" y="14018"/>
                    <a:pt x="6368" y="13772"/>
                  </a:cubicBezTo>
                  <a:cubicBezTo>
                    <a:pt x="10110" y="13525"/>
                    <a:pt x="15671" y="13032"/>
                    <a:pt x="21231" y="12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1362880" y="362330"/>
              <a:ext cx="274265" cy="362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234" fill="norm" stroke="1" extrusionOk="0">
                  <a:moveTo>
                    <a:pt x="8071" y="4477"/>
                  </a:moveTo>
                  <a:cubicBezTo>
                    <a:pt x="8237" y="3608"/>
                    <a:pt x="8403" y="2739"/>
                    <a:pt x="8403" y="1994"/>
                  </a:cubicBezTo>
                  <a:cubicBezTo>
                    <a:pt x="8403" y="1250"/>
                    <a:pt x="8237" y="629"/>
                    <a:pt x="7738" y="257"/>
                  </a:cubicBezTo>
                  <a:cubicBezTo>
                    <a:pt x="7240" y="-116"/>
                    <a:pt x="6409" y="-240"/>
                    <a:pt x="5163" y="1001"/>
                  </a:cubicBezTo>
                  <a:cubicBezTo>
                    <a:pt x="3917" y="2243"/>
                    <a:pt x="2255" y="4850"/>
                    <a:pt x="1258" y="7891"/>
                  </a:cubicBezTo>
                  <a:cubicBezTo>
                    <a:pt x="261" y="10932"/>
                    <a:pt x="-71" y="14408"/>
                    <a:pt x="12" y="16643"/>
                  </a:cubicBezTo>
                  <a:cubicBezTo>
                    <a:pt x="95" y="18877"/>
                    <a:pt x="594" y="19870"/>
                    <a:pt x="1258" y="20491"/>
                  </a:cubicBezTo>
                  <a:cubicBezTo>
                    <a:pt x="1923" y="21112"/>
                    <a:pt x="2754" y="21360"/>
                    <a:pt x="3252" y="21174"/>
                  </a:cubicBezTo>
                  <a:cubicBezTo>
                    <a:pt x="3751" y="20988"/>
                    <a:pt x="3917" y="20367"/>
                    <a:pt x="4249" y="18443"/>
                  </a:cubicBezTo>
                  <a:cubicBezTo>
                    <a:pt x="4581" y="16519"/>
                    <a:pt x="5080" y="13291"/>
                    <a:pt x="5578" y="11429"/>
                  </a:cubicBezTo>
                  <a:cubicBezTo>
                    <a:pt x="6077" y="9567"/>
                    <a:pt x="6575" y="9070"/>
                    <a:pt x="7240" y="8822"/>
                  </a:cubicBezTo>
                  <a:cubicBezTo>
                    <a:pt x="7904" y="8574"/>
                    <a:pt x="8735" y="8574"/>
                    <a:pt x="9400" y="9008"/>
                  </a:cubicBezTo>
                  <a:cubicBezTo>
                    <a:pt x="10064" y="9443"/>
                    <a:pt x="10563" y="10312"/>
                    <a:pt x="10978" y="11677"/>
                  </a:cubicBezTo>
                  <a:cubicBezTo>
                    <a:pt x="11394" y="13043"/>
                    <a:pt x="11726" y="14905"/>
                    <a:pt x="11726" y="16332"/>
                  </a:cubicBezTo>
                  <a:cubicBezTo>
                    <a:pt x="11726" y="17760"/>
                    <a:pt x="11394" y="18753"/>
                    <a:pt x="10895" y="19498"/>
                  </a:cubicBezTo>
                  <a:cubicBezTo>
                    <a:pt x="10397" y="20243"/>
                    <a:pt x="9732" y="20739"/>
                    <a:pt x="9317" y="20677"/>
                  </a:cubicBezTo>
                  <a:cubicBezTo>
                    <a:pt x="8901" y="20615"/>
                    <a:pt x="8735" y="19994"/>
                    <a:pt x="9317" y="18443"/>
                  </a:cubicBezTo>
                  <a:cubicBezTo>
                    <a:pt x="9898" y="16891"/>
                    <a:pt x="11227" y="14408"/>
                    <a:pt x="12141" y="12857"/>
                  </a:cubicBezTo>
                  <a:cubicBezTo>
                    <a:pt x="13055" y="11305"/>
                    <a:pt x="13554" y="10684"/>
                    <a:pt x="14218" y="10063"/>
                  </a:cubicBezTo>
                  <a:cubicBezTo>
                    <a:pt x="14883" y="9443"/>
                    <a:pt x="15714" y="8822"/>
                    <a:pt x="16129" y="9008"/>
                  </a:cubicBezTo>
                  <a:cubicBezTo>
                    <a:pt x="16544" y="9194"/>
                    <a:pt x="16544" y="10188"/>
                    <a:pt x="16544" y="11305"/>
                  </a:cubicBezTo>
                  <a:cubicBezTo>
                    <a:pt x="16544" y="12422"/>
                    <a:pt x="16544" y="13663"/>
                    <a:pt x="17375" y="14719"/>
                  </a:cubicBezTo>
                  <a:cubicBezTo>
                    <a:pt x="18206" y="15774"/>
                    <a:pt x="19867" y="16643"/>
                    <a:pt x="21529" y="17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1675244" y="413266"/>
              <a:ext cx="8596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600" fill="norm" stroke="1" extrusionOk="0">
                  <a:moveTo>
                    <a:pt x="7714" y="0"/>
                  </a:moveTo>
                  <a:cubicBezTo>
                    <a:pt x="12343" y="3000"/>
                    <a:pt x="16971" y="6000"/>
                    <a:pt x="19286" y="8925"/>
                  </a:cubicBezTo>
                  <a:cubicBezTo>
                    <a:pt x="21600" y="11850"/>
                    <a:pt x="21600" y="14700"/>
                    <a:pt x="18000" y="16800"/>
                  </a:cubicBezTo>
                  <a:cubicBezTo>
                    <a:pt x="14400" y="18900"/>
                    <a:pt x="7200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1981414" y="281803"/>
              <a:ext cx="443131" cy="514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36" fill="norm" stroke="1" extrusionOk="0">
                  <a:moveTo>
                    <a:pt x="7339" y="14203"/>
                  </a:moveTo>
                  <a:cubicBezTo>
                    <a:pt x="6002" y="13674"/>
                    <a:pt x="4664" y="13145"/>
                    <a:pt x="3430" y="13542"/>
                  </a:cubicBezTo>
                  <a:cubicBezTo>
                    <a:pt x="2196" y="13939"/>
                    <a:pt x="1064" y="15261"/>
                    <a:pt x="499" y="16584"/>
                  </a:cubicBezTo>
                  <a:cubicBezTo>
                    <a:pt x="-67" y="17906"/>
                    <a:pt x="-67" y="19229"/>
                    <a:pt x="87" y="20066"/>
                  </a:cubicBezTo>
                  <a:cubicBezTo>
                    <a:pt x="242" y="20904"/>
                    <a:pt x="550" y="21257"/>
                    <a:pt x="1013" y="21389"/>
                  </a:cubicBezTo>
                  <a:cubicBezTo>
                    <a:pt x="1476" y="21521"/>
                    <a:pt x="2093" y="21433"/>
                    <a:pt x="3070" y="20375"/>
                  </a:cubicBezTo>
                  <a:cubicBezTo>
                    <a:pt x="4047" y="19317"/>
                    <a:pt x="5384" y="17289"/>
                    <a:pt x="6362" y="14468"/>
                  </a:cubicBezTo>
                  <a:cubicBezTo>
                    <a:pt x="7339" y="11647"/>
                    <a:pt x="7956" y="8032"/>
                    <a:pt x="8316" y="5652"/>
                  </a:cubicBezTo>
                  <a:cubicBezTo>
                    <a:pt x="8676" y="3271"/>
                    <a:pt x="8779" y="2125"/>
                    <a:pt x="8830" y="1288"/>
                  </a:cubicBezTo>
                  <a:cubicBezTo>
                    <a:pt x="8882" y="450"/>
                    <a:pt x="8882" y="-79"/>
                    <a:pt x="8573" y="9"/>
                  </a:cubicBezTo>
                  <a:cubicBezTo>
                    <a:pt x="8264" y="97"/>
                    <a:pt x="7647" y="803"/>
                    <a:pt x="7133" y="2522"/>
                  </a:cubicBezTo>
                  <a:cubicBezTo>
                    <a:pt x="6619" y="4241"/>
                    <a:pt x="6207" y="6974"/>
                    <a:pt x="5950" y="9751"/>
                  </a:cubicBezTo>
                  <a:cubicBezTo>
                    <a:pt x="5693" y="12528"/>
                    <a:pt x="5590" y="15350"/>
                    <a:pt x="5539" y="17025"/>
                  </a:cubicBezTo>
                  <a:cubicBezTo>
                    <a:pt x="5487" y="18700"/>
                    <a:pt x="5487" y="19229"/>
                    <a:pt x="5693" y="19052"/>
                  </a:cubicBezTo>
                  <a:cubicBezTo>
                    <a:pt x="5899" y="18876"/>
                    <a:pt x="6310" y="17994"/>
                    <a:pt x="6722" y="16804"/>
                  </a:cubicBezTo>
                  <a:cubicBezTo>
                    <a:pt x="7133" y="15614"/>
                    <a:pt x="7544" y="14115"/>
                    <a:pt x="8007" y="13013"/>
                  </a:cubicBezTo>
                  <a:cubicBezTo>
                    <a:pt x="8470" y="11911"/>
                    <a:pt x="8984" y="11206"/>
                    <a:pt x="9447" y="10985"/>
                  </a:cubicBezTo>
                  <a:cubicBezTo>
                    <a:pt x="9910" y="10765"/>
                    <a:pt x="10322" y="11030"/>
                    <a:pt x="10630" y="12088"/>
                  </a:cubicBezTo>
                  <a:cubicBezTo>
                    <a:pt x="10939" y="13145"/>
                    <a:pt x="11144" y="14997"/>
                    <a:pt x="11093" y="16408"/>
                  </a:cubicBezTo>
                  <a:cubicBezTo>
                    <a:pt x="11042" y="17818"/>
                    <a:pt x="10733" y="18788"/>
                    <a:pt x="10322" y="19625"/>
                  </a:cubicBezTo>
                  <a:cubicBezTo>
                    <a:pt x="9910" y="20463"/>
                    <a:pt x="9396" y="21168"/>
                    <a:pt x="9087" y="21257"/>
                  </a:cubicBezTo>
                  <a:cubicBezTo>
                    <a:pt x="8779" y="21345"/>
                    <a:pt x="8676" y="20816"/>
                    <a:pt x="9190" y="19714"/>
                  </a:cubicBezTo>
                  <a:cubicBezTo>
                    <a:pt x="9704" y="18612"/>
                    <a:pt x="10836" y="16937"/>
                    <a:pt x="11659" y="15790"/>
                  </a:cubicBezTo>
                  <a:cubicBezTo>
                    <a:pt x="12482" y="14644"/>
                    <a:pt x="12996" y="14027"/>
                    <a:pt x="13459" y="13542"/>
                  </a:cubicBezTo>
                  <a:cubicBezTo>
                    <a:pt x="13922" y="13057"/>
                    <a:pt x="14333" y="12705"/>
                    <a:pt x="14487" y="12793"/>
                  </a:cubicBezTo>
                  <a:cubicBezTo>
                    <a:pt x="14642" y="12881"/>
                    <a:pt x="14539" y="13410"/>
                    <a:pt x="14179" y="14203"/>
                  </a:cubicBezTo>
                  <a:cubicBezTo>
                    <a:pt x="13819" y="14997"/>
                    <a:pt x="13202" y="16055"/>
                    <a:pt x="13047" y="16981"/>
                  </a:cubicBezTo>
                  <a:cubicBezTo>
                    <a:pt x="12893" y="17906"/>
                    <a:pt x="13202" y="18700"/>
                    <a:pt x="14693" y="19185"/>
                  </a:cubicBezTo>
                  <a:cubicBezTo>
                    <a:pt x="16184" y="19670"/>
                    <a:pt x="18859" y="19846"/>
                    <a:pt x="21533" y="20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2716644" y="648216"/>
              <a:ext cx="1206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2722994" y="743466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3327580" y="282615"/>
              <a:ext cx="138365" cy="595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405" fill="norm" stroke="1" extrusionOk="0">
                  <a:moveTo>
                    <a:pt x="20764" y="4238"/>
                  </a:moveTo>
                  <a:cubicBezTo>
                    <a:pt x="20446" y="3326"/>
                    <a:pt x="20129" y="2413"/>
                    <a:pt x="19017" y="1614"/>
                  </a:cubicBezTo>
                  <a:cubicBezTo>
                    <a:pt x="17905" y="816"/>
                    <a:pt x="15999" y="131"/>
                    <a:pt x="12982" y="17"/>
                  </a:cubicBezTo>
                  <a:cubicBezTo>
                    <a:pt x="9964" y="-97"/>
                    <a:pt x="5835" y="359"/>
                    <a:pt x="3135" y="1386"/>
                  </a:cubicBezTo>
                  <a:cubicBezTo>
                    <a:pt x="435" y="2413"/>
                    <a:pt x="-836" y="4010"/>
                    <a:pt x="593" y="5835"/>
                  </a:cubicBezTo>
                  <a:cubicBezTo>
                    <a:pt x="2023" y="7661"/>
                    <a:pt x="6152" y="9714"/>
                    <a:pt x="9964" y="11616"/>
                  </a:cubicBezTo>
                  <a:cubicBezTo>
                    <a:pt x="13776" y="13517"/>
                    <a:pt x="17270" y="15266"/>
                    <a:pt x="19017" y="16559"/>
                  </a:cubicBezTo>
                  <a:cubicBezTo>
                    <a:pt x="20764" y="17852"/>
                    <a:pt x="20764" y="18689"/>
                    <a:pt x="19493" y="19411"/>
                  </a:cubicBezTo>
                  <a:cubicBezTo>
                    <a:pt x="18223" y="20134"/>
                    <a:pt x="15682" y="20742"/>
                    <a:pt x="13299" y="21085"/>
                  </a:cubicBezTo>
                  <a:cubicBezTo>
                    <a:pt x="10917" y="21427"/>
                    <a:pt x="8693" y="21503"/>
                    <a:pt x="6946" y="21275"/>
                  </a:cubicBezTo>
                  <a:cubicBezTo>
                    <a:pt x="5199" y="21047"/>
                    <a:pt x="3929" y="20514"/>
                    <a:pt x="4405" y="20324"/>
                  </a:cubicBezTo>
                  <a:cubicBezTo>
                    <a:pt x="4882" y="20134"/>
                    <a:pt x="7105" y="20286"/>
                    <a:pt x="9329" y="20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3338944" y="996534"/>
              <a:ext cx="130852" cy="179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0996" fill="norm" stroke="1" extrusionOk="0">
                  <a:moveTo>
                    <a:pt x="13371" y="3834"/>
                  </a:moveTo>
                  <a:cubicBezTo>
                    <a:pt x="13371" y="2592"/>
                    <a:pt x="13371" y="1351"/>
                    <a:pt x="12514" y="606"/>
                  </a:cubicBezTo>
                  <a:cubicBezTo>
                    <a:pt x="11657" y="-139"/>
                    <a:pt x="9943" y="-387"/>
                    <a:pt x="8057" y="979"/>
                  </a:cubicBezTo>
                  <a:cubicBezTo>
                    <a:pt x="6171" y="2344"/>
                    <a:pt x="4114" y="5323"/>
                    <a:pt x="2571" y="8551"/>
                  </a:cubicBezTo>
                  <a:cubicBezTo>
                    <a:pt x="1029" y="11779"/>
                    <a:pt x="0" y="15254"/>
                    <a:pt x="0" y="17613"/>
                  </a:cubicBezTo>
                  <a:cubicBezTo>
                    <a:pt x="0" y="19972"/>
                    <a:pt x="1029" y="21213"/>
                    <a:pt x="3771" y="20965"/>
                  </a:cubicBezTo>
                  <a:cubicBezTo>
                    <a:pt x="6514" y="20716"/>
                    <a:pt x="10971" y="18979"/>
                    <a:pt x="14229" y="16496"/>
                  </a:cubicBezTo>
                  <a:cubicBezTo>
                    <a:pt x="17486" y="14013"/>
                    <a:pt x="19543" y="10785"/>
                    <a:pt x="20571" y="8551"/>
                  </a:cubicBezTo>
                  <a:cubicBezTo>
                    <a:pt x="21600" y="6316"/>
                    <a:pt x="21600" y="5075"/>
                    <a:pt x="18686" y="4206"/>
                  </a:cubicBezTo>
                  <a:cubicBezTo>
                    <a:pt x="15771" y="3337"/>
                    <a:pt x="9943" y="2841"/>
                    <a:pt x="4114" y="2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3267364" y="0"/>
              <a:ext cx="182118" cy="116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0491" fill="norm" stroke="1" extrusionOk="0">
                  <a:moveTo>
                    <a:pt x="12719" y="1208"/>
                  </a:moveTo>
                  <a:cubicBezTo>
                    <a:pt x="10755" y="6422"/>
                    <a:pt x="8792" y="11636"/>
                    <a:pt x="7319" y="14801"/>
                  </a:cubicBezTo>
                  <a:cubicBezTo>
                    <a:pt x="5846" y="17967"/>
                    <a:pt x="4865" y="19084"/>
                    <a:pt x="3637" y="19829"/>
                  </a:cubicBezTo>
                  <a:cubicBezTo>
                    <a:pt x="2410" y="20574"/>
                    <a:pt x="937" y="20946"/>
                    <a:pt x="324" y="18712"/>
                  </a:cubicBezTo>
                  <a:cubicBezTo>
                    <a:pt x="-290" y="16477"/>
                    <a:pt x="-45" y="11636"/>
                    <a:pt x="1183" y="8284"/>
                  </a:cubicBezTo>
                  <a:cubicBezTo>
                    <a:pt x="2410" y="4932"/>
                    <a:pt x="4619" y="3070"/>
                    <a:pt x="6337" y="2325"/>
                  </a:cubicBezTo>
                  <a:cubicBezTo>
                    <a:pt x="8055" y="1580"/>
                    <a:pt x="9283" y="1953"/>
                    <a:pt x="10019" y="3070"/>
                  </a:cubicBezTo>
                  <a:cubicBezTo>
                    <a:pt x="10755" y="4187"/>
                    <a:pt x="11001" y="6049"/>
                    <a:pt x="11737" y="9029"/>
                  </a:cubicBezTo>
                  <a:cubicBezTo>
                    <a:pt x="12474" y="12008"/>
                    <a:pt x="13701" y="16105"/>
                    <a:pt x="14928" y="18339"/>
                  </a:cubicBezTo>
                  <a:cubicBezTo>
                    <a:pt x="16155" y="20574"/>
                    <a:pt x="17383" y="20946"/>
                    <a:pt x="18365" y="20015"/>
                  </a:cubicBezTo>
                  <a:cubicBezTo>
                    <a:pt x="19346" y="19084"/>
                    <a:pt x="20083" y="16849"/>
                    <a:pt x="20574" y="13684"/>
                  </a:cubicBezTo>
                  <a:cubicBezTo>
                    <a:pt x="21065" y="10518"/>
                    <a:pt x="21310" y="6422"/>
                    <a:pt x="20942" y="3629"/>
                  </a:cubicBezTo>
                  <a:cubicBezTo>
                    <a:pt x="20574" y="836"/>
                    <a:pt x="19592" y="-654"/>
                    <a:pt x="17260" y="277"/>
                  </a:cubicBezTo>
                  <a:cubicBezTo>
                    <a:pt x="14928" y="1208"/>
                    <a:pt x="11246" y="4560"/>
                    <a:pt x="7565" y="7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3755655" y="429772"/>
              <a:ext cx="243049" cy="351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088" fill="norm" stroke="1" extrusionOk="0">
                  <a:moveTo>
                    <a:pt x="5797" y="7395"/>
                  </a:moveTo>
                  <a:cubicBezTo>
                    <a:pt x="3935" y="6886"/>
                    <a:pt x="2072" y="6378"/>
                    <a:pt x="1048" y="5806"/>
                  </a:cubicBezTo>
                  <a:cubicBezTo>
                    <a:pt x="24" y="5235"/>
                    <a:pt x="-162" y="4599"/>
                    <a:pt x="117" y="3646"/>
                  </a:cubicBezTo>
                  <a:cubicBezTo>
                    <a:pt x="397" y="2693"/>
                    <a:pt x="1141" y="1423"/>
                    <a:pt x="2538" y="660"/>
                  </a:cubicBezTo>
                  <a:cubicBezTo>
                    <a:pt x="3935" y="-102"/>
                    <a:pt x="5983" y="-356"/>
                    <a:pt x="8310" y="724"/>
                  </a:cubicBezTo>
                  <a:cubicBezTo>
                    <a:pt x="10638" y="1804"/>
                    <a:pt x="13245" y="4218"/>
                    <a:pt x="15293" y="7077"/>
                  </a:cubicBezTo>
                  <a:cubicBezTo>
                    <a:pt x="17341" y="9936"/>
                    <a:pt x="18831" y="13239"/>
                    <a:pt x="19762" y="15463"/>
                  </a:cubicBezTo>
                  <a:cubicBezTo>
                    <a:pt x="20693" y="17686"/>
                    <a:pt x="21066" y="18830"/>
                    <a:pt x="21252" y="19719"/>
                  </a:cubicBezTo>
                  <a:cubicBezTo>
                    <a:pt x="21438" y="20609"/>
                    <a:pt x="21438" y="21244"/>
                    <a:pt x="21159" y="21053"/>
                  </a:cubicBezTo>
                  <a:cubicBezTo>
                    <a:pt x="20879" y="20863"/>
                    <a:pt x="20321" y="19846"/>
                    <a:pt x="19762" y="18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3788662" y="594739"/>
              <a:ext cx="178933" cy="214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082" fill="norm" stroke="1" extrusionOk="0">
                  <a:moveTo>
                    <a:pt x="21482" y="262"/>
                  </a:moveTo>
                  <a:cubicBezTo>
                    <a:pt x="19703" y="55"/>
                    <a:pt x="17924" y="-153"/>
                    <a:pt x="16527" y="159"/>
                  </a:cubicBezTo>
                  <a:cubicBezTo>
                    <a:pt x="15129" y="470"/>
                    <a:pt x="14113" y="1301"/>
                    <a:pt x="12207" y="3585"/>
                  </a:cubicBezTo>
                  <a:cubicBezTo>
                    <a:pt x="10301" y="5870"/>
                    <a:pt x="7506" y="9609"/>
                    <a:pt x="5727" y="11997"/>
                  </a:cubicBezTo>
                  <a:cubicBezTo>
                    <a:pt x="3948" y="14385"/>
                    <a:pt x="3186" y="15424"/>
                    <a:pt x="2169" y="16878"/>
                  </a:cubicBezTo>
                  <a:cubicBezTo>
                    <a:pt x="1153" y="18332"/>
                    <a:pt x="-118" y="20201"/>
                    <a:pt x="9" y="20824"/>
                  </a:cubicBezTo>
                  <a:cubicBezTo>
                    <a:pt x="136" y="21447"/>
                    <a:pt x="1661" y="20824"/>
                    <a:pt x="2931" y="20201"/>
                  </a:cubicBezTo>
                  <a:cubicBezTo>
                    <a:pt x="4202" y="19578"/>
                    <a:pt x="5218" y="18955"/>
                    <a:pt x="6235" y="18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4163855" y="541917"/>
              <a:ext cx="184740" cy="212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246" fill="norm" stroke="1" extrusionOk="0">
                  <a:moveTo>
                    <a:pt x="5107" y="7459"/>
                  </a:moveTo>
                  <a:cubicBezTo>
                    <a:pt x="3907" y="7035"/>
                    <a:pt x="2707" y="6611"/>
                    <a:pt x="2347" y="6929"/>
                  </a:cubicBezTo>
                  <a:cubicBezTo>
                    <a:pt x="1987" y="7247"/>
                    <a:pt x="2467" y="8306"/>
                    <a:pt x="3307" y="8941"/>
                  </a:cubicBezTo>
                  <a:cubicBezTo>
                    <a:pt x="4147" y="9576"/>
                    <a:pt x="5347" y="9788"/>
                    <a:pt x="6907" y="9259"/>
                  </a:cubicBezTo>
                  <a:cubicBezTo>
                    <a:pt x="8467" y="8729"/>
                    <a:pt x="10387" y="7459"/>
                    <a:pt x="11587" y="6294"/>
                  </a:cubicBezTo>
                  <a:cubicBezTo>
                    <a:pt x="12787" y="5129"/>
                    <a:pt x="13267" y="4070"/>
                    <a:pt x="13507" y="3011"/>
                  </a:cubicBezTo>
                  <a:cubicBezTo>
                    <a:pt x="13747" y="1953"/>
                    <a:pt x="13747" y="894"/>
                    <a:pt x="12907" y="364"/>
                  </a:cubicBezTo>
                  <a:cubicBezTo>
                    <a:pt x="12067" y="-165"/>
                    <a:pt x="10387" y="-165"/>
                    <a:pt x="8467" y="682"/>
                  </a:cubicBezTo>
                  <a:cubicBezTo>
                    <a:pt x="6547" y="1529"/>
                    <a:pt x="4387" y="3223"/>
                    <a:pt x="2587" y="6188"/>
                  </a:cubicBezTo>
                  <a:cubicBezTo>
                    <a:pt x="787" y="9153"/>
                    <a:pt x="-653" y="13388"/>
                    <a:pt x="307" y="16353"/>
                  </a:cubicBezTo>
                  <a:cubicBezTo>
                    <a:pt x="1267" y="19317"/>
                    <a:pt x="4627" y="21011"/>
                    <a:pt x="8467" y="21223"/>
                  </a:cubicBezTo>
                  <a:cubicBezTo>
                    <a:pt x="12307" y="21435"/>
                    <a:pt x="16627" y="20164"/>
                    <a:pt x="20947" y="18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4278744" y="362466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4482887" y="144267"/>
              <a:ext cx="157808" cy="218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10" fill="norm" stroke="1" extrusionOk="0">
                  <a:moveTo>
                    <a:pt x="6784" y="10818"/>
                  </a:moveTo>
                  <a:cubicBezTo>
                    <a:pt x="5344" y="10402"/>
                    <a:pt x="3904" y="9987"/>
                    <a:pt x="2608" y="8533"/>
                  </a:cubicBezTo>
                  <a:cubicBezTo>
                    <a:pt x="1312" y="7079"/>
                    <a:pt x="160" y="4587"/>
                    <a:pt x="16" y="2925"/>
                  </a:cubicBezTo>
                  <a:cubicBezTo>
                    <a:pt x="-128" y="1264"/>
                    <a:pt x="736" y="433"/>
                    <a:pt x="1888" y="122"/>
                  </a:cubicBezTo>
                  <a:cubicBezTo>
                    <a:pt x="3040" y="-190"/>
                    <a:pt x="4480" y="18"/>
                    <a:pt x="6784" y="1679"/>
                  </a:cubicBezTo>
                  <a:cubicBezTo>
                    <a:pt x="9088" y="3341"/>
                    <a:pt x="12256" y="6456"/>
                    <a:pt x="14848" y="9987"/>
                  </a:cubicBezTo>
                  <a:cubicBezTo>
                    <a:pt x="17440" y="13518"/>
                    <a:pt x="19456" y="17464"/>
                    <a:pt x="21472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4531084" y="279916"/>
              <a:ext cx="10326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600" fill="norm" stroke="1" extrusionOk="0">
                  <a:moveTo>
                    <a:pt x="21075" y="0"/>
                  </a:moveTo>
                  <a:cubicBezTo>
                    <a:pt x="18915" y="0"/>
                    <a:pt x="16755" y="0"/>
                    <a:pt x="13083" y="2700"/>
                  </a:cubicBezTo>
                  <a:cubicBezTo>
                    <a:pt x="9411" y="5400"/>
                    <a:pt x="4227" y="10800"/>
                    <a:pt x="1851" y="14400"/>
                  </a:cubicBezTo>
                  <a:cubicBezTo>
                    <a:pt x="-525" y="18000"/>
                    <a:pt x="-93" y="19800"/>
                    <a:pt x="3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4672444" y="258708"/>
              <a:ext cx="152401" cy="116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0" y="5022"/>
                  </a:moveTo>
                  <a:cubicBezTo>
                    <a:pt x="300" y="3093"/>
                    <a:pt x="600" y="1165"/>
                    <a:pt x="1500" y="393"/>
                  </a:cubicBezTo>
                  <a:cubicBezTo>
                    <a:pt x="2400" y="-378"/>
                    <a:pt x="3900" y="8"/>
                    <a:pt x="4950" y="1358"/>
                  </a:cubicBezTo>
                  <a:cubicBezTo>
                    <a:pt x="6000" y="2708"/>
                    <a:pt x="6600" y="5022"/>
                    <a:pt x="6750" y="8108"/>
                  </a:cubicBezTo>
                  <a:cubicBezTo>
                    <a:pt x="6900" y="11193"/>
                    <a:pt x="6600" y="15051"/>
                    <a:pt x="5700" y="17365"/>
                  </a:cubicBezTo>
                  <a:cubicBezTo>
                    <a:pt x="4800" y="19679"/>
                    <a:pt x="3300" y="20451"/>
                    <a:pt x="2850" y="19679"/>
                  </a:cubicBezTo>
                  <a:cubicBezTo>
                    <a:pt x="2400" y="18908"/>
                    <a:pt x="3000" y="16593"/>
                    <a:pt x="4200" y="13893"/>
                  </a:cubicBezTo>
                  <a:cubicBezTo>
                    <a:pt x="5400" y="11193"/>
                    <a:pt x="7200" y="8108"/>
                    <a:pt x="8850" y="5793"/>
                  </a:cubicBezTo>
                  <a:cubicBezTo>
                    <a:pt x="10500" y="3479"/>
                    <a:pt x="12000" y="1936"/>
                    <a:pt x="12450" y="2129"/>
                  </a:cubicBezTo>
                  <a:cubicBezTo>
                    <a:pt x="12900" y="2322"/>
                    <a:pt x="12300" y="4251"/>
                    <a:pt x="12000" y="6372"/>
                  </a:cubicBezTo>
                  <a:cubicBezTo>
                    <a:pt x="11700" y="8493"/>
                    <a:pt x="11700" y="10808"/>
                    <a:pt x="13350" y="13315"/>
                  </a:cubicBezTo>
                  <a:cubicBezTo>
                    <a:pt x="15000" y="15822"/>
                    <a:pt x="18300" y="18522"/>
                    <a:pt x="21600" y="21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4894694" y="616466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5086205" y="319753"/>
              <a:ext cx="437140" cy="434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18" fill="norm" stroke="1" extrusionOk="0">
                  <a:moveTo>
                    <a:pt x="5585" y="17361"/>
                  </a:moveTo>
                  <a:cubicBezTo>
                    <a:pt x="5689" y="16842"/>
                    <a:pt x="5793" y="16323"/>
                    <a:pt x="5898" y="15596"/>
                  </a:cubicBezTo>
                  <a:cubicBezTo>
                    <a:pt x="6002" y="14869"/>
                    <a:pt x="6107" y="13934"/>
                    <a:pt x="5220" y="14038"/>
                  </a:cubicBezTo>
                  <a:cubicBezTo>
                    <a:pt x="4333" y="14142"/>
                    <a:pt x="2454" y="15284"/>
                    <a:pt x="1411" y="16375"/>
                  </a:cubicBezTo>
                  <a:cubicBezTo>
                    <a:pt x="367" y="17465"/>
                    <a:pt x="159" y="18503"/>
                    <a:pt x="54" y="19282"/>
                  </a:cubicBezTo>
                  <a:cubicBezTo>
                    <a:pt x="-50" y="20061"/>
                    <a:pt x="-50" y="20580"/>
                    <a:pt x="472" y="20944"/>
                  </a:cubicBezTo>
                  <a:cubicBezTo>
                    <a:pt x="993" y="21307"/>
                    <a:pt x="2037" y="21515"/>
                    <a:pt x="3080" y="21048"/>
                  </a:cubicBezTo>
                  <a:cubicBezTo>
                    <a:pt x="4124" y="20580"/>
                    <a:pt x="5167" y="19438"/>
                    <a:pt x="6211" y="17153"/>
                  </a:cubicBezTo>
                  <a:cubicBezTo>
                    <a:pt x="7254" y="14869"/>
                    <a:pt x="8298" y="11442"/>
                    <a:pt x="8924" y="8586"/>
                  </a:cubicBezTo>
                  <a:cubicBezTo>
                    <a:pt x="9550" y="5730"/>
                    <a:pt x="9759" y="3446"/>
                    <a:pt x="9707" y="2044"/>
                  </a:cubicBezTo>
                  <a:cubicBezTo>
                    <a:pt x="9654" y="642"/>
                    <a:pt x="9341" y="123"/>
                    <a:pt x="8976" y="19"/>
                  </a:cubicBezTo>
                  <a:cubicBezTo>
                    <a:pt x="8611" y="-85"/>
                    <a:pt x="8193" y="227"/>
                    <a:pt x="7933" y="1421"/>
                  </a:cubicBezTo>
                  <a:cubicBezTo>
                    <a:pt x="7672" y="2615"/>
                    <a:pt x="7567" y="4692"/>
                    <a:pt x="7515" y="6873"/>
                  </a:cubicBezTo>
                  <a:cubicBezTo>
                    <a:pt x="7463" y="9053"/>
                    <a:pt x="7463" y="11338"/>
                    <a:pt x="7463" y="12740"/>
                  </a:cubicBezTo>
                  <a:cubicBezTo>
                    <a:pt x="7463" y="14142"/>
                    <a:pt x="7463" y="14661"/>
                    <a:pt x="7672" y="14765"/>
                  </a:cubicBezTo>
                  <a:cubicBezTo>
                    <a:pt x="7880" y="14869"/>
                    <a:pt x="8298" y="14557"/>
                    <a:pt x="9080" y="13727"/>
                  </a:cubicBezTo>
                  <a:cubicBezTo>
                    <a:pt x="9863" y="12896"/>
                    <a:pt x="11011" y="11546"/>
                    <a:pt x="11846" y="10819"/>
                  </a:cubicBezTo>
                  <a:cubicBezTo>
                    <a:pt x="12680" y="10092"/>
                    <a:pt x="13202" y="9988"/>
                    <a:pt x="13515" y="10196"/>
                  </a:cubicBezTo>
                  <a:cubicBezTo>
                    <a:pt x="13828" y="10403"/>
                    <a:pt x="13933" y="10923"/>
                    <a:pt x="13567" y="12377"/>
                  </a:cubicBezTo>
                  <a:cubicBezTo>
                    <a:pt x="13202" y="13830"/>
                    <a:pt x="12367" y="16219"/>
                    <a:pt x="11793" y="17621"/>
                  </a:cubicBezTo>
                  <a:cubicBezTo>
                    <a:pt x="11220" y="19023"/>
                    <a:pt x="10907" y="19438"/>
                    <a:pt x="10907" y="19334"/>
                  </a:cubicBezTo>
                  <a:cubicBezTo>
                    <a:pt x="10907" y="19230"/>
                    <a:pt x="11220" y="18607"/>
                    <a:pt x="12211" y="17413"/>
                  </a:cubicBezTo>
                  <a:cubicBezTo>
                    <a:pt x="13202" y="16219"/>
                    <a:pt x="14872" y="14453"/>
                    <a:pt x="16072" y="13259"/>
                  </a:cubicBezTo>
                  <a:cubicBezTo>
                    <a:pt x="17272" y="12065"/>
                    <a:pt x="18002" y="11442"/>
                    <a:pt x="18576" y="10767"/>
                  </a:cubicBezTo>
                  <a:cubicBezTo>
                    <a:pt x="19150" y="10092"/>
                    <a:pt x="19567" y="9365"/>
                    <a:pt x="19567" y="9157"/>
                  </a:cubicBezTo>
                  <a:cubicBezTo>
                    <a:pt x="19567" y="8950"/>
                    <a:pt x="19150" y="9261"/>
                    <a:pt x="18420" y="10455"/>
                  </a:cubicBezTo>
                  <a:cubicBezTo>
                    <a:pt x="17689" y="11650"/>
                    <a:pt x="16646" y="13727"/>
                    <a:pt x="16124" y="15025"/>
                  </a:cubicBezTo>
                  <a:cubicBezTo>
                    <a:pt x="15602" y="16323"/>
                    <a:pt x="15602" y="16842"/>
                    <a:pt x="16228" y="17309"/>
                  </a:cubicBezTo>
                  <a:cubicBezTo>
                    <a:pt x="16854" y="17777"/>
                    <a:pt x="18107" y="18192"/>
                    <a:pt x="19098" y="18400"/>
                  </a:cubicBezTo>
                  <a:cubicBezTo>
                    <a:pt x="20089" y="18607"/>
                    <a:pt x="20820" y="18607"/>
                    <a:pt x="21550" y="18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3605391" y="942433"/>
              <a:ext cx="362204" cy="20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0807" fill="norm" stroke="1" extrusionOk="0">
                  <a:moveTo>
                    <a:pt x="4912" y="4320"/>
                  </a:moveTo>
                  <a:cubicBezTo>
                    <a:pt x="9182" y="2160"/>
                    <a:pt x="13452" y="0"/>
                    <a:pt x="16466" y="0"/>
                  </a:cubicBezTo>
                  <a:cubicBezTo>
                    <a:pt x="19480" y="0"/>
                    <a:pt x="21238" y="2160"/>
                    <a:pt x="19354" y="3240"/>
                  </a:cubicBezTo>
                  <a:cubicBezTo>
                    <a:pt x="17470" y="4320"/>
                    <a:pt x="11945" y="4320"/>
                    <a:pt x="8429" y="5400"/>
                  </a:cubicBezTo>
                  <a:cubicBezTo>
                    <a:pt x="4912" y="6480"/>
                    <a:pt x="3405" y="8640"/>
                    <a:pt x="2212" y="10800"/>
                  </a:cubicBezTo>
                  <a:cubicBezTo>
                    <a:pt x="1019" y="12960"/>
                    <a:pt x="140" y="15120"/>
                    <a:pt x="15" y="17280"/>
                  </a:cubicBezTo>
                  <a:cubicBezTo>
                    <a:pt x="-111" y="19440"/>
                    <a:pt x="517" y="21600"/>
                    <a:pt x="3154" y="20520"/>
                  </a:cubicBezTo>
                  <a:cubicBezTo>
                    <a:pt x="5791" y="19440"/>
                    <a:pt x="10438" y="15120"/>
                    <a:pt x="13452" y="12960"/>
                  </a:cubicBezTo>
                  <a:cubicBezTo>
                    <a:pt x="16466" y="10800"/>
                    <a:pt x="17847" y="10800"/>
                    <a:pt x="18852" y="10800"/>
                  </a:cubicBezTo>
                  <a:cubicBezTo>
                    <a:pt x="19856" y="10800"/>
                    <a:pt x="20484" y="10800"/>
                    <a:pt x="20861" y="9720"/>
                  </a:cubicBezTo>
                  <a:cubicBezTo>
                    <a:pt x="21238" y="8640"/>
                    <a:pt x="21363" y="6480"/>
                    <a:pt x="21489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3119628" y="923578"/>
              <a:ext cx="746004" cy="577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47" fill="norm" stroke="1" extrusionOk="0">
                  <a:moveTo>
                    <a:pt x="21332" y="2506"/>
                  </a:moveTo>
                  <a:cubicBezTo>
                    <a:pt x="21454" y="5177"/>
                    <a:pt x="21576" y="7847"/>
                    <a:pt x="21454" y="10203"/>
                  </a:cubicBezTo>
                  <a:cubicBezTo>
                    <a:pt x="21332" y="12560"/>
                    <a:pt x="20966" y="14602"/>
                    <a:pt x="20447" y="16251"/>
                  </a:cubicBezTo>
                  <a:cubicBezTo>
                    <a:pt x="19929" y="17901"/>
                    <a:pt x="19257" y="19158"/>
                    <a:pt x="18190" y="20022"/>
                  </a:cubicBezTo>
                  <a:cubicBezTo>
                    <a:pt x="17122" y="20886"/>
                    <a:pt x="15657" y="21357"/>
                    <a:pt x="14040" y="21435"/>
                  </a:cubicBezTo>
                  <a:cubicBezTo>
                    <a:pt x="12423" y="21514"/>
                    <a:pt x="10654" y="21200"/>
                    <a:pt x="9068" y="20375"/>
                  </a:cubicBezTo>
                  <a:cubicBezTo>
                    <a:pt x="7481" y="19550"/>
                    <a:pt x="6078" y="18215"/>
                    <a:pt x="5040" y="16880"/>
                  </a:cubicBezTo>
                  <a:cubicBezTo>
                    <a:pt x="4003" y="15545"/>
                    <a:pt x="3332" y="14209"/>
                    <a:pt x="3027" y="12442"/>
                  </a:cubicBezTo>
                  <a:cubicBezTo>
                    <a:pt x="2722" y="10675"/>
                    <a:pt x="2783" y="8475"/>
                    <a:pt x="2844" y="6747"/>
                  </a:cubicBezTo>
                  <a:cubicBezTo>
                    <a:pt x="2905" y="5019"/>
                    <a:pt x="2966" y="3763"/>
                    <a:pt x="2996" y="2938"/>
                  </a:cubicBezTo>
                  <a:cubicBezTo>
                    <a:pt x="3027" y="2113"/>
                    <a:pt x="3027" y="1721"/>
                    <a:pt x="2874" y="1524"/>
                  </a:cubicBezTo>
                  <a:cubicBezTo>
                    <a:pt x="2722" y="1328"/>
                    <a:pt x="2417" y="1328"/>
                    <a:pt x="2112" y="1760"/>
                  </a:cubicBezTo>
                  <a:cubicBezTo>
                    <a:pt x="1807" y="2192"/>
                    <a:pt x="1501" y="3056"/>
                    <a:pt x="1196" y="3881"/>
                  </a:cubicBezTo>
                  <a:cubicBezTo>
                    <a:pt x="891" y="4705"/>
                    <a:pt x="586" y="5491"/>
                    <a:pt x="373" y="6080"/>
                  </a:cubicBezTo>
                  <a:cubicBezTo>
                    <a:pt x="159" y="6669"/>
                    <a:pt x="37" y="7062"/>
                    <a:pt x="7" y="7022"/>
                  </a:cubicBezTo>
                  <a:cubicBezTo>
                    <a:pt x="-24" y="6983"/>
                    <a:pt x="37" y="6512"/>
                    <a:pt x="373" y="5451"/>
                  </a:cubicBezTo>
                  <a:cubicBezTo>
                    <a:pt x="708" y="4391"/>
                    <a:pt x="1318" y="2742"/>
                    <a:pt x="1745" y="1721"/>
                  </a:cubicBezTo>
                  <a:cubicBezTo>
                    <a:pt x="2173" y="699"/>
                    <a:pt x="2417" y="307"/>
                    <a:pt x="2691" y="110"/>
                  </a:cubicBezTo>
                  <a:cubicBezTo>
                    <a:pt x="2966" y="-86"/>
                    <a:pt x="3271" y="-86"/>
                    <a:pt x="3698" y="660"/>
                  </a:cubicBezTo>
                  <a:cubicBezTo>
                    <a:pt x="4125" y="1406"/>
                    <a:pt x="4674" y="2899"/>
                    <a:pt x="5223" y="4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1071994" y="2326733"/>
              <a:ext cx="17145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0800"/>
                    <a:pt x="9600" y="0"/>
                    <a:pt x="13200" y="0"/>
                  </a:cubicBezTo>
                  <a:cubicBezTo>
                    <a:pt x="16800" y="0"/>
                    <a:pt x="192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1091044" y="2470666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1823249" y="2212213"/>
              <a:ext cx="277446" cy="417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94" fill="norm" stroke="1" extrusionOk="0">
                  <a:moveTo>
                    <a:pt x="2304" y="5764"/>
                  </a:moveTo>
                  <a:cubicBezTo>
                    <a:pt x="1485" y="5655"/>
                    <a:pt x="667" y="5547"/>
                    <a:pt x="258" y="5004"/>
                  </a:cubicBezTo>
                  <a:cubicBezTo>
                    <a:pt x="-151" y="4461"/>
                    <a:pt x="-151" y="3484"/>
                    <a:pt x="831" y="2453"/>
                  </a:cubicBezTo>
                  <a:cubicBezTo>
                    <a:pt x="1813" y="1422"/>
                    <a:pt x="3776" y="337"/>
                    <a:pt x="5658" y="65"/>
                  </a:cubicBezTo>
                  <a:cubicBezTo>
                    <a:pt x="7540" y="-206"/>
                    <a:pt x="9340" y="337"/>
                    <a:pt x="11222" y="2236"/>
                  </a:cubicBezTo>
                  <a:cubicBezTo>
                    <a:pt x="13104" y="4136"/>
                    <a:pt x="15067" y="7392"/>
                    <a:pt x="16376" y="10594"/>
                  </a:cubicBezTo>
                  <a:cubicBezTo>
                    <a:pt x="17685" y="13796"/>
                    <a:pt x="18340" y="16944"/>
                    <a:pt x="18831" y="18843"/>
                  </a:cubicBezTo>
                  <a:cubicBezTo>
                    <a:pt x="19322" y="20743"/>
                    <a:pt x="19649" y="21394"/>
                    <a:pt x="20058" y="21394"/>
                  </a:cubicBezTo>
                  <a:cubicBezTo>
                    <a:pt x="20467" y="21394"/>
                    <a:pt x="20958" y="20743"/>
                    <a:pt x="21449" y="20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1840344" y="2405943"/>
              <a:ext cx="228601" cy="242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21600" y="672"/>
                  </a:moveTo>
                  <a:cubicBezTo>
                    <a:pt x="20600" y="297"/>
                    <a:pt x="19600" y="-79"/>
                    <a:pt x="18700" y="15"/>
                  </a:cubicBezTo>
                  <a:cubicBezTo>
                    <a:pt x="17800" y="109"/>
                    <a:pt x="17000" y="672"/>
                    <a:pt x="15200" y="2832"/>
                  </a:cubicBezTo>
                  <a:cubicBezTo>
                    <a:pt x="13400" y="4992"/>
                    <a:pt x="10600" y="8749"/>
                    <a:pt x="7900" y="12130"/>
                  </a:cubicBezTo>
                  <a:cubicBezTo>
                    <a:pt x="5200" y="15511"/>
                    <a:pt x="2600" y="18516"/>
                    <a:pt x="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2371628" y="2159532"/>
              <a:ext cx="122767" cy="520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21600" y="3410"/>
                  </a:moveTo>
                  <a:cubicBezTo>
                    <a:pt x="21600" y="2973"/>
                    <a:pt x="21600" y="2535"/>
                    <a:pt x="21600" y="2011"/>
                  </a:cubicBezTo>
                  <a:cubicBezTo>
                    <a:pt x="21600" y="1486"/>
                    <a:pt x="21600" y="874"/>
                    <a:pt x="20669" y="480"/>
                  </a:cubicBezTo>
                  <a:cubicBezTo>
                    <a:pt x="19738" y="87"/>
                    <a:pt x="17876" y="-88"/>
                    <a:pt x="16200" y="43"/>
                  </a:cubicBezTo>
                  <a:cubicBezTo>
                    <a:pt x="14524" y="174"/>
                    <a:pt x="13034" y="612"/>
                    <a:pt x="11359" y="2142"/>
                  </a:cubicBezTo>
                  <a:cubicBezTo>
                    <a:pt x="9683" y="3672"/>
                    <a:pt x="7821" y="6296"/>
                    <a:pt x="8193" y="8876"/>
                  </a:cubicBezTo>
                  <a:cubicBezTo>
                    <a:pt x="8566" y="11455"/>
                    <a:pt x="11172" y="13991"/>
                    <a:pt x="12848" y="15740"/>
                  </a:cubicBezTo>
                  <a:cubicBezTo>
                    <a:pt x="14524" y="17489"/>
                    <a:pt x="15269" y="18451"/>
                    <a:pt x="14897" y="19195"/>
                  </a:cubicBezTo>
                  <a:cubicBezTo>
                    <a:pt x="14524" y="19938"/>
                    <a:pt x="13034" y="20463"/>
                    <a:pt x="10986" y="20769"/>
                  </a:cubicBezTo>
                  <a:cubicBezTo>
                    <a:pt x="8938" y="21075"/>
                    <a:pt x="6331" y="21162"/>
                    <a:pt x="4097" y="21162"/>
                  </a:cubicBezTo>
                  <a:cubicBezTo>
                    <a:pt x="1862" y="21162"/>
                    <a:pt x="0" y="21075"/>
                    <a:pt x="0" y="21118"/>
                  </a:cubicBezTo>
                  <a:cubicBezTo>
                    <a:pt x="0" y="21162"/>
                    <a:pt x="1862" y="21337"/>
                    <a:pt x="3724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2375861" y="2819353"/>
              <a:ext cx="73649" cy="86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029" fill="norm" stroke="1" extrusionOk="0">
                  <a:moveTo>
                    <a:pt x="15600" y="1680"/>
                  </a:moveTo>
                  <a:cubicBezTo>
                    <a:pt x="12600" y="652"/>
                    <a:pt x="9600" y="-377"/>
                    <a:pt x="7200" y="137"/>
                  </a:cubicBezTo>
                  <a:cubicBezTo>
                    <a:pt x="4800" y="652"/>
                    <a:pt x="3000" y="2709"/>
                    <a:pt x="1800" y="5023"/>
                  </a:cubicBezTo>
                  <a:cubicBezTo>
                    <a:pt x="600" y="7337"/>
                    <a:pt x="0" y="9909"/>
                    <a:pt x="0" y="12480"/>
                  </a:cubicBezTo>
                  <a:cubicBezTo>
                    <a:pt x="0" y="15052"/>
                    <a:pt x="600" y="17623"/>
                    <a:pt x="2400" y="19166"/>
                  </a:cubicBezTo>
                  <a:cubicBezTo>
                    <a:pt x="4200" y="20709"/>
                    <a:pt x="7200" y="21223"/>
                    <a:pt x="10200" y="20966"/>
                  </a:cubicBezTo>
                  <a:cubicBezTo>
                    <a:pt x="13200" y="20709"/>
                    <a:pt x="16200" y="19680"/>
                    <a:pt x="18300" y="17109"/>
                  </a:cubicBezTo>
                  <a:cubicBezTo>
                    <a:pt x="20400" y="14537"/>
                    <a:pt x="21600" y="10423"/>
                    <a:pt x="20400" y="7852"/>
                  </a:cubicBezTo>
                  <a:cubicBezTo>
                    <a:pt x="19200" y="5280"/>
                    <a:pt x="15600" y="4252"/>
                    <a:pt x="12000" y="3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2358557" y="1846270"/>
              <a:ext cx="198013" cy="96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0495" fill="norm" stroke="1" extrusionOk="0">
                  <a:moveTo>
                    <a:pt x="13227" y="8546"/>
                  </a:moveTo>
                  <a:cubicBezTo>
                    <a:pt x="12090" y="8546"/>
                    <a:pt x="10953" y="8546"/>
                    <a:pt x="9475" y="10346"/>
                  </a:cubicBezTo>
                  <a:cubicBezTo>
                    <a:pt x="7997" y="12146"/>
                    <a:pt x="6178" y="15746"/>
                    <a:pt x="4587" y="17771"/>
                  </a:cubicBezTo>
                  <a:cubicBezTo>
                    <a:pt x="2995" y="19796"/>
                    <a:pt x="1631" y="20246"/>
                    <a:pt x="835" y="19346"/>
                  </a:cubicBezTo>
                  <a:cubicBezTo>
                    <a:pt x="39" y="18446"/>
                    <a:pt x="-188" y="16196"/>
                    <a:pt x="153" y="13046"/>
                  </a:cubicBezTo>
                  <a:cubicBezTo>
                    <a:pt x="494" y="9896"/>
                    <a:pt x="1404" y="5846"/>
                    <a:pt x="2995" y="3146"/>
                  </a:cubicBezTo>
                  <a:cubicBezTo>
                    <a:pt x="4587" y="446"/>
                    <a:pt x="6860" y="-904"/>
                    <a:pt x="8679" y="671"/>
                  </a:cubicBezTo>
                  <a:cubicBezTo>
                    <a:pt x="10498" y="2246"/>
                    <a:pt x="11863" y="6746"/>
                    <a:pt x="12999" y="10121"/>
                  </a:cubicBezTo>
                  <a:cubicBezTo>
                    <a:pt x="14136" y="13496"/>
                    <a:pt x="15046" y="15746"/>
                    <a:pt x="16069" y="17546"/>
                  </a:cubicBezTo>
                  <a:cubicBezTo>
                    <a:pt x="17092" y="19346"/>
                    <a:pt x="18229" y="20696"/>
                    <a:pt x="19138" y="20471"/>
                  </a:cubicBezTo>
                  <a:cubicBezTo>
                    <a:pt x="20048" y="20246"/>
                    <a:pt x="20730" y="18446"/>
                    <a:pt x="21071" y="15521"/>
                  </a:cubicBezTo>
                  <a:cubicBezTo>
                    <a:pt x="21412" y="12596"/>
                    <a:pt x="21412" y="8546"/>
                    <a:pt x="20275" y="5396"/>
                  </a:cubicBezTo>
                  <a:cubicBezTo>
                    <a:pt x="19138" y="2246"/>
                    <a:pt x="16865" y="-4"/>
                    <a:pt x="14591" y="446"/>
                  </a:cubicBezTo>
                  <a:cubicBezTo>
                    <a:pt x="12317" y="896"/>
                    <a:pt x="10044" y="4046"/>
                    <a:pt x="7770" y="7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2596941" y="2323949"/>
              <a:ext cx="208604" cy="19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221" fill="norm" stroke="1" extrusionOk="0">
                  <a:moveTo>
                    <a:pt x="7102" y="9521"/>
                  </a:moveTo>
                  <a:cubicBezTo>
                    <a:pt x="9502" y="7721"/>
                    <a:pt x="11902" y="5921"/>
                    <a:pt x="13211" y="4346"/>
                  </a:cubicBezTo>
                  <a:cubicBezTo>
                    <a:pt x="14520" y="2771"/>
                    <a:pt x="14738" y="1421"/>
                    <a:pt x="14302" y="633"/>
                  </a:cubicBezTo>
                  <a:cubicBezTo>
                    <a:pt x="13866" y="-154"/>
                    <a:pt x="12775" y="-379"/>
                    <a:pt x="10484" y="971"/>
                  </a:cubicBezTo>
                  <a:cubicBezTo>
                    <a:pt x="8193" y="2321"/>
                    <a:pt x="4702" y="5246"/>
                    <a:pt x="2629" y="8509"/>
                  </a:cubicBezTo>
                  <a:cubicBezTo>
                    <a:pt x="557" y="11771"/>
                    <a:pt x="-98" y="15371"/>
                    <a:pt x="11" y="17734"/>
                  </a:cubicBezTo>
                  <a:cubicBezTo>
                    <a:pt x="120" y="20096"/>
                    <a:pt x="993" y="21221"/>
                    <a:pt x="4047" y="21221"/>
                  </a:cubicBezTo>
                  <a:cubicBezTo>
                    <a:pt x="7102" y="21221"/>
                    <a:pt x="12338" y="20096"/>
                    <a:pt x="15611" y="18971"/>
                  </a:cubicBezTo>
                  <a:cubicBezTo>
                    <a:pt x="18884" y="17846"/>
                    <a:pt x="20193" y="16721"/>
                    <a:pt x="21502" y="15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2742044" y="2150489"/>
              <a:ext cx="1333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029" y="12302"/>
                    <a:pt x="2057" y="4448"/>
                    <a:pt x="5657" y="1502"/>
                  </a:cubicBezTo>
                  <a:cubicBezTo>
                    <a:pt x="9257" y="-1443"/>
                    <a:pt x="1542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2901886" y="2001290"/>
              <a:ext cx="151309" cy="21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0958" fill="norm" stroke="1" extrusionOk="0">
                  <a:moveTo>
                    <a:pt x="4285" y="10441"/>
                  </a:moveTo>
                  <a:cubicBezTo>
                    <a:pt x="3102" y="9824"/>
                    <a:pt x="1918" y="9207"/>
                    <a:pt x="1030" y="8178"/>
                  </a:cubicBezTo>
                  <a:cubicBezTo>
                    <a:pt x="143" y="7149"/>
                    <a:pt x="-449" y="5709"/>
                    <a:pt x="439" y="4269"/>
                  </a:cubicBezTo>
                  <a:cubicBezTo>
                    <a:pt x="1326" y="2829"/>
                    <a:pt x="3693" y="1389"/>
                    <a:pt x="5765" y="567"/>
                  </a:cubicBezTo>
                  <a:cubicBezTo>
                    <a:pt x="7836" y="-256"/>
                    <a:pt x="9611" y="-462"/>
                    <a:pt x="11535" y="1904"/>
                  </a:cubicBezTo>
                  <a:cubicBezTo>
                    <a:pt x="13458" y="4269"/>
                    <a:pt x="15529" y="9207"/>
                    <a:pt x="16861" y="12292"/>
                  </a:cubicBezTo>
                  <a:cubicBezTo>
                    <a:pt x="18192" y="15378"/>
                    <a:pt x="18784" y="16612"/>
                    <a:pt x="19376" y="17949"/>
                  </a:cubicBezTo>
                  <a:cubicBezTo>
                    <a:pt x="19967" y="19287"/>
                    <a:pt x="20559" y="20727"/>
                    <a:pt x="20855" y="20932"/>
                  </a:cubicBezTo>
                  <a:cubicBezTo>
                    <a:pt x="21151" y="21138"/>
                    <a:pt x="21151" y="20109"/>
                    <a:pt x="21151" y="19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2966411" y="2115066"/>
              <a:ext cx="8043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0"/>
                    <a:pt x="10232" y="0"/>
                    <a:pt x="6253" y="1059"/>
                  </a:cubicBezTo>
                  <a:cubicBezTo>
                    <a:pt x="2274" y="2118"/>
                    <a:pt x="0" y="4235"/>
                    <a:pt x="0" y="7835"/>
                  </a:cubicBezTo>
                  <a:cubicBezTo>
                    <a:pt x="0" y="11435"/>
                    <a:pt x="2274" y="16518"/>
                    <a:pt x="45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3129394" y="2070616"/>
              <a:ext cx="152401" cy="122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0" y="0"/>
                  </a:moveTo>
                  <a:cubicBezTo>
                    <a:pt x="1500" y="732"/>
                    <a:pt x="3000" y="1464"/>
                    <a:pt x="4350" y="4576"/>
                  </a:cubicBezTo>
                  <a:cubicBezTo>
                    <a:pt x="5700" y="7688"/>
                    <a:pt x="6900" y="13180"/>
                    <a:pt x="6750" y="16658"/>
                  </a:cubicBezTo>
                  <a:cubicBezTo>
                    <a:pt x="6600" y="20136"/>
                    <a:pt x="5100" y="21600"/>
                    <a:pt x="4350" y="21051"/>
                  </a:cubicBezTo>
                  <a:cubicBezTo>
                    <a:pt x="3600" y="20502"/>
                    <a:pt x="3600" y="17939"/>
                    <a:pt x="4050" y="14827"/>
                  </a:cubicBezTo>
                  <a:cubicBezTo>
                    <a:pt x="4500" y="11715"/>
                    <a:pt x="5400" y="8054"/>
                    <a:pt x="6750" y="5308"/>
                  </a:cubicBezTo>
                  <a:cubicBezTo>
                    <a:pt x="8100" y="2563"/>
                    <a:pt x="9900" y="732"/>
                    <a:pt x="10800" y="1464"/>
                  </a:cubicBezTo>
                  <a:cubicBezTo>
                    <a:pt x="11700" y="2197"/>
                    <a:pt x="11700" y="5492"/>
                    <a:pt x="11850" y="8054"/>
                  </a:cubicBezTo>
                  <a:cubicBezTo>
                    <a:pt x="12000" y="10617"/>
                    <a:pt x="12300" y="12447"/>
                    <a:pt x="13950" y="14278"/>
                  </a:cubicBezTo>
                  <a:cubicBezTo>
                    <a:pt x="15600" y="16108"/>
                    <a:pt x="18600" y="17939"/>
                    <a:pt x="21600" y="19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3300844" y="2426216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3505860" y="2106978"/>
              <a:ext cx="391885" cy="431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186" fill="norm" stroke="1" extrusionOk="0">
                  <a:moveTo>
                    <a:pt x="7216" y="13793"/>
                  </a:moveTo>
                  <a:cubicBezTo>
                    <a:pt x="5939" y="13793"/>
                    <a:pt x="4661" y="13793"/>
                    <a:pt x="3442" y="14676"/>
                  </a:cubicBezTo>
                  <a:cubicBezTo>
                    <a:pt x="2223" y="15559"/>
                    <a:pt x="1061" y="17324"/>
                    <a:pt x="481" y="18518"/>
                  </a:cubicBezTo>
                  <a:cubicBezTo>
                    <a:pt x="-100" y="19712"/>
                    <a:pt x="-100" y="20336"/>
                    <a:pt x="190" y="20751"/>
                  </a:cubicBezTo>
                  <a:cubicBezTo>
                    <a:pt x="481" y="21166"/>
                    <a:pt x="1061" y="21374"/>
                    <a:pt x="1758" y="20803"/>
                  </a:cubicBezTo>
                  <a:cubicBezTo>
                    <a:pt x="2455" y="20232"/>
                    <a:pt x="3268" y="18882"/>
                    <a:pt x="4313" y="16441"/>
                  </a:cubicBezTo>
                  <a:cubicBezTo>
                    <a:pt x="5358" y="14001"/>
                    <a:pt x="6635" y="10470"/>
                    <a:pt x="7448" y="7978"/>
                  </a:cubicBezTo>
                  <a:cubicBezTo>
                    <a:pt x="8261" y="5486"/>
                    <a:pt x="8610" y="4032"/>
                    <a:pt x="8784" y="2786"/>
                  </a:cubicBezTo>
                  <a:cubicBezTo>
                    <a:pt x="8958" y="1539"/>
                    <a:pt x="8958" y="501"/>
                    <a:pt x="8726" y="137"/>
                  </a:cubicBezTo>
                  <a:cubicBezTo>
                    <a:pt x="8494" y="-226"/>
                    <a:pt x="8029" y="86"/>
                    <a:pt x="7565" y="1643"/>
                  </a:cubicBezTo>
                  <a:cubicBezTo>
                    <a:pt x="7100" y="3201"/>
                    <a:pt x="6635" y="6005"/>
                    <a:pt x="6287" y="8861"/>
                  </a:cubicBezTo>
                  <a:cubicBezTo>
                    <a:pt x="5939" y="11716"/>
                    <a:pt x="5706" y="14624"/>
                    <a:pt x="5532" y="16389"/>
                  </a:cubicBezTo>
                  <a:cubicBezTo>
                    <a:pt x="5358" y="18155"/>
                    <a:pt x="5242" y="18778"/>
                    <a:pt x="5184" y="19349"/>
                  </a:cubicBezTo>
                  <a:cubicBezTo>
                    <a:pt x="5126" y="19920"/>
                    <a:pt x="5126" y="20439"/>
                    <a:pt x="5300" y="20387"/>
                  </a:cubicBezTo>
                  <a:cubicBezTo>
                    <a:pt x="5474" y="20336"/>
                    <a:pt x="5823" y="19712"/>
                    <a:pt x="6519" y="18414"/>
                  </a:cubicBezTo>
                  <a:cubicBezTo>
                    <a:pt x="7216" y="17116"/>
                    <a:pt x="8261" y="15143"/>
                    <a:pt x="9190" y="13897"/>
                  </a:cubicBezTo>
                  <a:cubicBezTo>
                    <a:pt x="10119" y="12651"/>
                    <a:pt x="10932" y="12132"/>
                    <a:pt x="11571" y="12028"/>
                  </a:cubicBezTo>
                  <a:cubicBezTo>
                    <a:pt x="12210" y="11924"/>
                    <a:pt x="12674" y="12236"/>
                    <a:pt x="12965" y="13326"/>
                  </a:cubicBezTo>
                  <a:cubicBezTo>
                    <a:pt x="13255" y="14416"/>
                    <a:pt x="13371" y="16286"/>
                    <a:pt x="13197" y="17636"/>
                  </a:cubicBezTo>
                  <a:cubicBezTo>
                    <a:pt x="13023" y="18986"/>
                    <a:pt x="12558" y="19816"/>
                    <a:pt x="12094" y="20387"/>
                  </a:cubicBezTo>
                  <a:cubicBezTo>
                    <a:pt x="11629" y="20959"/>
                    <a:pt x="11165" y="21270"/>
                    <a:pt x="10874" y="21166"/>
                  </a:cubicBezTo>
                  <a:cubicBezTo>
                    <a:pt x="10584" y="21062"/>
                    <a:pt x="10468" y="20543"/>
                    <a:pt x="11106" y="19245"/>
                  </a:cubicBezTo>
                  <a:cubicBezTo>
                    <a:pt x="11745" y="17947"/>
                    <a:pt x="13139" y="15870"/>
                    <a:pt x="14242" y="14416"/>
                  </a:cubicBezTo>
                  <a:cubicBezTo>
                    <a:pt x="15345" y="12962"/>
                    <a:pt x="16158" y="12132"/>
                    <a:pt x="16739" y="11457"/>
                  </a:cubicBezTo>
                  <a:cubicBezTo>
                    <a:pt x="17319" y="10782"/>
                    <a:pt x="17668" y="10262"/>
                    <a:pt x="17610" y="10262"/>
                  </a:cubicBezTo>
                  <a:cubicBezTo>
                    <a:pt x="17552" y="10262"/>
                    <a:pt x="17087" y="10782"/>
                    <a:pt x="16565" y="12080"/>
                  </a:cubicBezTo>
                  <a:cubicBezTo>
                    <a:pt x="16042" y="13378"/>
                    <a:pt x="15461" y="15455"/>
                    <a:pt x="15694" y="17012"/>
                  </a:cubicBezTo>
                  <a:cubicBezTo>
                    <a:pt x="15926" y="18570"/>
                    <a:pt x="16971" y="19609"/>
                    <a:pt x="18074" y="20180"/>
                  </a:cubicBezTo>
                  <a:cubicBezTo>
                    <a:pt x="19177" y="20751"/>
                    <a:pt x="20339" y="20855"/>
                    <a:pt x="21500" y="20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2792844" y="2274081"/>
              <a:ext cx="293232" cy="18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000" fill="norm" stroke="1" extrusionOk="0">
                  <a:moveTo>
                    <a:pt x="0" y="6900"/>
                  </a:moveTo>
                  <a:cubicBezTo>
                    <a:pt x="4196" y="4500"/>
                    <a:pt x="8391" y="2100"/>
                    <a:pt x="11732" y="3300"/>
                  </a:cubicBezTo>
                  <a:cubicBezTo>
                    <a:pt x="15073" y="4500"/>
                    <a:pt x="17560" y="9300"/>
                    <a:pt x="19191" y="12900"/>
                  </a:cubicBezTo>
                  <a:cubicBezTo>
                    <a:pt x="20823" y="16500"/>
                    <a:pt x="21600" y="18900"/>
                    <a:pt x="21522" y="20100"/>
                  </a:cubicBezTo>
                  <a:cubicBezTo>
                    <a:pt x="21445" y="21300"/>
                    <a:pt x="20512" y="21300"/>
                    <a:pt x="18026" y="20100"/>
                  </a:cubicBezTo>
                  <a:cubicBezTo>
                    <a:pt x="15540" y="18900"/>
                    <a:pt x="11499" y="16500"/>
                    <a:pt x="8858" y="14100"/>
                  </a:cubicBezTo>
                  <a:cubicBezTo>
                    <a:pt x="6216" y="11700"/>
                    <a:pt x="4973" y="9300"/>
                    <a:pt x="4817" y="6900"/>
                  </a:cubicBezTo>
                  <a:cubicBezTo>
                    <a:pt x="4662" y="4500"/>
                    <a:pt x="5594" y="2100"/>
                    <a:pt x="7459" y="900"/>
                  </a:cubicBezTo>
                  <a:cubicBezTo>
                    <a:pt x="9324" y="-300"/>
                    <a:pt x="12121" y="-300"/>
                    <a:pt x="13908" y="900"/>
                  </a:cubicBezTo>
                  <a:cubicBezTo>
                    <a:pt x="15695" y="2100"/>
                    <a:pt x="16472" y="4500"/>
                    <a:pt x="16394" y="6900"/>
                  </a:cubicBezTo>
                  <a:cubicBezTo>
                    <a:pt x="16317" y="9300"/>
                    <a:pt x="15384" y="11700"/>
                    <a:pt x="14763" y="11700"/>
                  </a:cubicBezTo>
                  <a:cubicBezTo>
                    <a:pt x="14141" y="11700"/>
                    <a:pt x="13830" y="9300"/>
                    <a:pt x="14918" y="9300"/>
                  </a:cubicBezTo>
                  <a:cubicBezTo>
                    <a:pt x="16006" y="9300"/>
                    <a:pt x="18492" y="11700"/>
                    <a:pt x="20978" y="14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4558144" y="2496066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4608944" y="2616716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5172675" y="2324357"/>
              <a:ext cx="299870" cy="382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39" fill="norm" stroke="1" extrusionOk="0">
                  <a:moveTo>
                    <a:pt x="2367" y="5711"/>
                  </a:moveTo>
                  <a:cubicBezTo>
                    <a:pt x="1461" y="4999"/>
                    <a:pt x="554" y="4287"/>
                    <a:pt x="177" y="3634"/>
                  </a:cubicBezTo>
                  <a:cubicBezTo>
                    <a:pt x="-201" y="2982"/>
                    <a:pt x="-50" y="2388"/>
                    <a:pt x="1385" y="1676"/>
                  </a:cubicBezTo>
                  <a:cubicBezTo>
                    <a:pt x="2820" y="964"/>
                    <a:pt x="5539" y="133"/>
                    <a:pt x="7654" y="15"/>
                  </a:cubicBezTo>
                  <a:cubicBezTo>
                    <a:pt x="9768" y="-104"/>
                    <a:pt x="11279" y="489"/>
                    <a:pt x="13016" y="2388"/>
                  </a:cubicBezTo>
                  <a:cubicBezTo>
                    <a:pt x="14753" y="4287"/>
                    <a:pt x="16716" y="7492"/>
                    <a:pt x="18076" y="10518"/>
                  </a:cubicBezTo>
                  <a:cubicBezTo>
                    <a:pt x="19435" y="13544"/>
                    <a:pt x="20191" y="16393"/>
                    <a:pt x="20644" y="18351"/>
                  </a:cubicBezTo>
                  <a:cubicBezTo>
                    <a:pt x="21097" y="20309"/>
                    <a:pt x="21248" y="21377"/>
                    <a:pt x="21323" y="21437"/>
                  </a:cubicBezTo>
                  <a:cubicBezTo>
                    <a:pt x="21399" y="21496"/>
                    <a:pt x="21399" y="20547"/>
                    <a:pt x="21399" y="19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5247265" y="2521466"/>
              <a:ext cx="206230" cy="219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505" fill="norm" stroke="1" extrusionOk="0">
                  <a:moveTo>
                    <a:pt x="21258" y="0"/>
                  </a:moveTo>
                  <a:cubicBezTo>
                    <a:pt x="20167" y="0"/>
                    <a:pt x="19076" y="0"/>
                    <a:pt x="18313" y="519"/>
                  </a:cubicBezTo>
                  <a:cubicBezTo>
                    <a:pt x="17549" y="1038"/>
                    <a:pt x="17113" y="2077"/>
                    <a:pt x="15258" y="4777"/>
                  </a:cubicBezTo>
                  <a:cubicBezTo>
                    <a:pt x="13403" y="7477"/>
                    <a:pt x="10131" y="11838"/>
                    <a:pt x="8058" y="14538"/>
                  </a:cubicBezTo>
                  <a:cubicBezTo>
                    <a:pt x="5985" y="17238"/>
                    <a:pt x="5113" y="18277"/>
                    <a:pt x="3803" y="19315"/>
                  </a:cubicBezTo>
                  <a:cubicBezTo>
                    <a:pt x="2494" y="20354"/>
                    <a:pt x="749" y="21392"/>
                    <a:pt x="203" y="21496"/>
                  </a:cubicBezTo>
                  <a:cubicBezTo>
                    <a:pt x="-342" y="21600"/>
                    <a:pt x="313" y="20769"/>
                    <a:pt x="967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5669394" y="2635766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6321115" y="2445006"/>
              <a:ext cx="332530" cy="283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0965" fill="norm" stroke="1" extrusionOk="0">
                  <a:moveTo>
                    <a:pt x="2187" y="9411"/>
                  </a:moveTo>
                  <a:cubicBezTo>
                    <a:pt x="4225" y="9567"/>
                    <a:pt x="6263" y="9724"/>
                    <a:pt x="8165" y="8941"/>
                  </a:cubicBezTo>
                  <a:cubicBezTo>
                    <a:pt x="10067" y="8159"/>
                    <a:pt x="11833" y="6437"/>
                    <a:pt x="12784" y="5185"/>
                  </a:cubicBezTo>
                  <a:cubicBezTo>
                    <a:pt x="13734" y="3933"/>
                    <a:pt x="13870" y="3150"/>
                    <a:pt x="13938" y="2211"/>
                  </a:cubicBezTo>
                  <a:cubicBezTo>
                    <a:pt x="14006" y="1272"/>
                    <a:pt x="14006" y="176"/>
                    <a:pt x="12851" y="20"/>
                  </a:cubicBezTo>
                  <a:cubicBezTo>
                    <a:pt x="11697" y="-137"/>
                    <a:pt x="9387" y="646"/>
                    <a:pt x="7010" y="2915"/>
                  </a:cubicBezTo>
                  <a:cubicBezTo>
                    <a:pt x="4633" y="5185"/>
                    <a:pt x="2187" y="8941"/>
                    <a:pt x="965" y="12072"/>
                  </a:cubicBezTo>
                  <a:cubicBezTo>
                    <a:pt x="-258" y="15202"/>
                    <a:pt x="-258" y="17706"/>
                    <a:pt x="625" y="19272"/>
                  </a:cubicBezTo>
                  <a:cubicBezTo>
                    <a:pt x="1508" y="20837"/>
                    <a:pt x="3274" y="21463"/>
                    <a:pt x="6874" y="20524"/>
                  </a:cubicBezTo>
                  <a:cubicBezTo>
                    <a:pt x="10474" y="19585"/>
                    <a:pt x="15908" y="17080"/>
                    <a:pt x="21342" y="14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6469494" y="2178566"/>
              <a:ext cx="215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5" y="18000"/>
                    <a:pt x="1271" y="14400"/>
                    <a:pt x="4447" y="11700"/>
                  </a:cubicBezTo>
                  <a:cubicBezTo>
                    <a:pt x="7624" y="9000"/>
                    <a:pt x="13341" y="7200"/>
                    <a:pt x="16624" y="5400"/>
                  </a:cubicBezTo>
                  <a:cubicBezTo>
                    <a:pt x="19906" y="3600"/>
                    <a:pt x="2075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6728493" y="1973047"/>
              <a:ext cx="210902" cy="272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192" fill="norm" stroke="1" extrusionOk="0">
                  <a:moveTo>
                    <a:pt x="3345" y="8095"/>
                  </a:moveTo>
                  <a:cubicBezTo>
                    <a:pt x="2275" y="7766"/>
                    <a:pt x="1206" y="7436"/>
                    <a:pt x="564" y="6446"/>
                  </a:cubicBezTo>
                  <a:cubicBezTo>
                    <a:pt x="-77" y="5457"/>
                    <a:pt x="-291" y="3808"/>
                    <a:pt x="564" y="2407"/>
                  </a:cubicBezTo>
                  <a:cubicBezTo>
                    <a:pt x="1420" y="1005"/>
                    <a:pt x="3345" y="-149"/>
                    <a:pt x="5590" y="16"/>
                  </a:cubicBezTo>
                  <a:cubicBezTo>
                    <a:pt x="7836" y="181"/>
                    <a:pt x="10402" y="1665"/>
                    <a:pt x="12861" y="4880"/>
                  </a:cubicBezTo>
                  <a:cubicBezTo>
                    <a:pt x="15321" y="8095"/>
                    <a:pt x="17673" y="13042"/>
                    <a:pt x="18850" y="16175"/>
                  </a:cubicBezTo>
                  <a:cubicBezTo>
                    <a:pt x="20026" y="19307"/>
                    <a:pt x="20026" y="20627"/>
                    <a:pt x="20240" y="21039"/>
                  </a:cubicBezTo>
                  <a:cubicBezTo>
                    <a:pt x="20454" y="21451"/>
                    <a:pt x="20881" y="20956"/>
                    <a:pt x="21309" y="20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6799694" y="2129590"/>
              <a:ext cx="120651" cy="144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5" fill="norm" stroke="1" extrusionOk="0">
                  <a:moveTo>
                    <a:pt x="21600" y="659"/>
                  </a:moveTo>
                  <a:cubicBezTo>
                    <a:pt x="18947" y="42"/>
                    <a:pt x="16295" y="-575"/>
                    <a:pt x="13263" y="968"/>
                  </a:cubicBezTo>
                  <a:cubicBezTo>
                    <a:pt x="10232" y="2511"/>
                    <a:pt x="6821" y="6214"/>
                    <a:pt x="4547" y="9916"/>
                  </a:cubicBezTo>
                  <a:cubicBezTo>
                    <a:pt x="2274" y="13619"/>
                    <a:pt x="1137" y="17322"/>
                    <a:pt x="0" y="21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7021944" y="2081716"/>
              <a:ext cx="190501" cy="2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162"/>
                  </a:moveTo>
                  <a:cubicBezTo>
                    <a:pt x="1200" y="-52"/>
                    <a:pt x="2400" y="-266"/>
                    <a:pt x="3960" y="1017"/>
                  </a:cubicBezTo>
                  <a:cubicBezTo>
                    <a:pt x="5520" y="2300"/>
                    <a:pt x="7440" y="5081"/>
                    <a:pt x="7680" y="7326"/>
                  </a:cubicBezTo>
                  <a:cubicBezTo>
                    <a:pt x="7920" y="9572"/>
                    <a:pt x="6480" y="11283"/>
                    <a:pt x="5160" y="12245"/>
                  </a:cubicBezTo>
                  <a:cubicBezTo>
                    <a:pt x="3840" y="13207"/>
                    <a:pt x="2640" y="13421"/>
                    <a:pt x="1920" y="12993"/>
                  </a:cubicBezTo>
                  <a:cubicBezTo>
                    <a:pt x="1200" y="12566"/>
                    <a:pt x="960" y="11496"/>
                    <a:pt x="2040" y="10320"/>
                  </a:cubicBezTo>
                  <a:cubicBezTo>
                    <a:pt x="3120" y="9144"/>
                    <a:pt x="5520" y="7861"/>
                    <a:pt x="8040" y="6684"/>
                  </a:cubicBezTo>
                  <a:cubicBezTo>
                    <a:pt x="10560" y="5508"/>
                    <a:pt x="13200" y="4439"/>
                    <a:pt x="15000" y="3584"/>
                  </a:cubicBezTo>
                  <a:cubicBezTo>
                    <a:pt x="16800" y="2728"/>
                    <a:pt x="17760" y="2086"/>
                    <a:pt x="17400" y="2193"/>
                  </a:cubicBezTo>
                  <a:cubicBezTo>
                    <a:pt x="17040" y="2300"/>
                    <a:pt x="15360" y="3156"/>
                    <a:pt x="13920" y="4760"/>
                  </a:cubicBezTo>
                  <a:cubicBezTo>
                    <a:pt x="12480" y="6364"/>
                    <a:pt x="11280" y="8716"/>
                    <a:pt x="12600" y="11603"/>
                  </a:cubicBezTo>
                  <a:cubicBezTo>
                    <a:pt x="13920" y="14490"/>
                    <a:pt x="17760" y="17912"/>
                    <a:pt x="21600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6259944" y="2848673"/>
              <a:ext cx="742951" cy="1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985" fill="norm" stroke="1" extrusionOk="0">
                  <a:moveTo>
                    <a:pt x="0" y="13621"/>
                  </a:moveTo>
                  <a:cubicBezTo>
                    <a:pt x="2154" y="16706"/>
                    <a:pt x="4308" y="19792"/>
                    <a:pt x="6554" y="16706"/>
                  </a:cubicBezTo>
                  <a:cubicBezTo>
                    <a:pt x="8800" y="13621"/>
                    <a:pt x="11138" y="4363"/>
                    <a:pt x="13662" y="1278"/>
                  </a:cubicBezTo>
                  <a:cubicBezTo>
                    <a:pt x="16185" y="-1808"/>
                    <a:pt x="18892" y="1278"/>
                    <a:pt x="21600" y="4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6304394" y="3219966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7200"/>
                    <a:pt x="1600" y="14400"/>
                    <a:pt x="5200" y="18000"/>
                  </a:cubicBezTo>
                  <a:cubicBezTo>
                    <a:pt x="8800" y="21600"/>
                    <a:pt x="152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6595275" y="3024112"/>
              <a:ext cx="166320" cy="334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25" fill="norm" stroke="1" extrusionOk="0">
                  <a:moveTo>
                    <a:pt x="5079" y="5606"/>
                  </a:moveTo>
                  <a:cubicBezTo>
                    <a:pt x="3712" y="5606"/>
                    <a:pt x="2345" y="5606"/>
                    <a:pt x="1388" y="5269"/>
                  </a:cubicBezTo>
                  <a:cubicBezTo>
                    <a:pt x="431" y="4931"/>
                    <a:pt x="-116" y="4256"/>
                    <a:pt x="21" y="3581"/>
                  </a:cubicBezTo>
                  <a:cubicBezTo>
                    <a:pt x="157" y="2906"/>
                    <a:pt x="978" y="2231"/>
                    <a:pt x="2345" y="1489"/>
                  </a:cubicBezTo>
                  <a:cubicBezTo>
                    <a:pt x="3712" y="746"/>
                    <a:pt x="5626" y="-64"/>
                    <a:pt x="7813" y="4"/>
                  </a:cubicBezTo>
                  <a:cubicBezTo>
                    <a:pt x="10000" y="71"/>
                    <a:pt x="12461" y="1016"/>
                    <a:pt x="14375" y="3514"/>
                  </a:cubicBezTo>
                  <a:cubicBezTo>
                    <a:pt x="16289" y="6011"/>
                    <a:pt x="17656" y="10061"/>
                    <a:pt x="18476" y="13099"/>
                  </a:cubicBezTo>
                  <a:cubicBezTo>
                    <a:pt x="19297" y="16136"/>
                    <a:pt x="19570" y="18161"/>
                    <a:pt x="19570" y="19511"/>
                  </a:cubicBezTo>
                  <a:cubicBezTo>
                    <a:pt x="19570" y="20861"/>
                    <a:pt x="19297" y="21536"/>
                    <a:pt x="19570" y="21266"/>
                  </a:cubicBezTo>
                  <a:cubicBezTo>
                    <a:pt x="19843" y="20996"/>
                    <a:pt x="20664" y="19781"/>
                    <a:pt x="21484" y="18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6571094" y="3196667"/>
              <a:ext cx="190501" cy="163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21600" y="4710"/>
                  </a:moveTo>
                  <a:cubicBezTo>
                    <a:pt x="21600" y="3048"/>
                    <a:pt x="21600" y="1387"/>
                    <a:pt x="21000" y="556"/>
                  </a:cubicBezTo>
                  <a:cubicBezTo>
                    <a:pt x="20400" y="-275"/>
                    <a:pt x="19200" y="-275"/>
                    <a:pt x="17040" y="1248"/>
                  </a:cubicBezTo>
                  <a:cubicBezTo>
                    <a:pt x="14880" y="2771"/>
                    <a:pt x="11760" y="5817"/>
                    <a:pt x="8760" y="9417"/>
                  </a:cubicBezTo>
                  <a:cubicBezTo>
                    <a:pt x="5760" y="13017"/>
                    <a:pt x="2880" y="17171"/>
                    <a:pt x="0" y="2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7479144" y="2074849"/>
              <a:ext cx="111391" cy="1056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15894" y="433"/>
                  </a:moveTo>
                  <a:cubicBezTo>
                    <a:pt x="17117" y="216"/>
                    <a:pt x="18340" y="0"/>
                    <a:pt x="19358" y="0"/>
                  </a:cubicBezTo>
                  <a:cubicBezTo>
                    <a:pt x="20377" y="0"/>
                    <a:pt x="21192" y="216"/>
                    <a:pt x="21396" y="1017"/>
                  </a:cubicBezTo>
                  <a:cubicBezTo>
                    <a:pt x="21600" y="1818"/>
                    <a:pt x="21192" y="3203"/>
                    <a:pt x="20174" y="4718"/>
                  </a:cubicBezTo>
                  <a:cubicBezTo>
                    <a:pt x="19155" y="6233"/>
                    <a:pt x="17525" y="7878"/>
                    <a:pt x="15691" y="9393"/>
                  </a:cubicBezTo>
                  <a:cubicBezTo>
                    <a:pt x="13857" y="10908"/>
                    <a:pt x="11819" y="12293"/>
                    <a:pt x="9170" y="13700"/>
                  </a:cubicBezTo>
                  <a:cubicBezTo>
                    <a:pt x="6521" y="15107"/>
                    <a:pt x="3260" y="16535"/>
                    <a:pt x="1630" y="17704"/>
                  </a:cubicBezTo>
                  <a:cubicBezTo>
                    <a:pt x="0" y="18873"/>
                    <a:pt x="0" y="19782"/>
                    <a:pt x="0" y="20366"/>
                  </a:cubicBezTo>
                  <a:cubicBezTo>
                    <a:pt x="0" y="20951"/>
                    <a:pt x="0" y="21210"/>
                    <a:pt x="204" y="21362"/>
                  </a:cubicBezTo>
                  <a:cubicBezTo>
                    <a:pt x="408" y="21513"/>
                    <a:pt x="815" y="21557"/>
                    <a:pt x="12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7593453" y="3150116"/>
              <a:ext cx="143659" cy="162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0953" fill="norm" stroke="1" extrusionOk="0">
                  <a:moveTo>
                    <a:pt x="18252" y="4101"/>
                  </a:moveTo>
                  <a:cubicBezTo>
                    <a:pt x="17948" y="2734"/>
                    <a:pt x="17644" y="1367"/>
                    <a:pt x="16731" y="684"/>
                  </a:cubicBezTo>
                  <a:cubicBezTo>
                    <a:pt x="15818" y="0"/>
                    <a:pt x="14297" y="0"/>
                    <a:pt x="11711" y="1641"/>
                  </a:cubicBezTo>
                  <a:cubicBezTo>
                    <a:pt x="9125" y="3281"/>
                    <a:pt x="5475" y="6562"/>
                    <a:pt x="3041" y="9706"/>
                  </a:cubicBezTo>
                  <a:cubicBezTo>
                    <a:pt x="607" y="12851"/>
                    <a:pt x="-610" y="15858"/>
                    <a:pt x="303" y="18046"/>
                  </a:cubicBezTo>
                  <a:cubicBezTo>
                    <a:pt x="1215" y="20233"/>
                    <a:pt x="4258" y="21600"/>
                    <a:pt x="8060" y="20643"/>
                  </a:cubicBezTo>
                  <a:cubicBezTo>
                    <a:pt x="11863" y="19686"/>
                    <a:pt x="16427" y="16405"/>
                    <a:pt x="18708" y="13397"/>
                  </a:cubicBezTo>
                  <a:cubicBezTo>
                    <a:pt x="20990" y="10390"/>
                    <a:pt x="20990" y="7656"/>
                    <a:pt x="20077" y="5468"/>
                  </a:cubicBezTo>
                  <a:cubicBezTo>
                    <a:pt x="19165" y="3281"/>
                    <a:pt x="17339" y="1641"/>
                    <a:pt x="155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7695634" y="1884022"/>
              <a:ext cx="263180" cy="129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0947" fill="norm" stroke="1" extrusionOk="0">
                  <a:moveTo>
                    <a:pt x="13324" y="7596"/>
                  </a:moveTo>
                  <a:cubicBezTo>
                    <a:pt x="11438" y="11367"/>
                    <a:pt x="9552" y="15139"/>
                    <a:pt x="7410" y="17024"/>
                  </a:cubicBezTo>
                  <a:cubicBezTo>
                    <a:pt x="5267" y="18910"/>
                    <a:pt x="2867" y="18910"/>
                    <a:pt x="1495" y="18053"/>
                  </a:cubicBezTo>
                  <a:cubicBezTo>
                    <a:pt x="124" y="17196"/>
                    <a:pt x="-219" y="15481"/>
                    <a:pt x="124" y="12396"/>
                  </a:cubicBezTo>
                  <a:cubicBezTo>
                    <a:pt x="467" y="9310"/>
                    <a:pt x="1495" y="4853"/>
                    <a:pt x="2524" y="2624"/>
                  </a:cubicBezTo>
                  <a:cubicBezTo>
                    <a:pt x="3552" y="396"/>
                    <a:pt x="4581" y="396"/>
                    <a:pt x="6381" y="3653"/>
                  </a:cubicBezTo>
                  <a:cubicBezTo>
                    <a:pt x="8181" y="6910"/>
                    <a:pt x="10752" y="13424"/>
                    <a:pt x="12552" y="17024"/>
                  </a:cubicBezTo>
                  <a:cubicBezTo>
                    <a:pt x="14352" y="20624"/>
                    <a:pt x="15381" y="21310"/>
                    <a:pt x="16667" y="20796"/>
                  </a:cubicBezTo>
                  <a:cubicBezTo>
                    <a:pt x="17952" y="20281"/>
                    <a:pt x="19495" y="18567"/>
                    <a:pt x="20352" y="15653"/>
                  </a:cubicBezTo>
                  <a:cubicBezTo>
                    <a:pt x="21210" y="12739"/>
                    <a:pt x="21381" y="8624"/>
                    <a:pt x="21295" y="5710"/>
                  </a:cubicBezTo>
                  <a:cubicBezTo>
                    <a:pt x="21210" y="2796"/>
                    <a:pt x="20867" y="1081"/>
                    <a:pt x="19067" y="396"/>
                  </a:cubicBezTo>
                  <a:cubicBezTo>
                    <a:pt x="17267" y="-290"/>
                    <a:pt x="14010" y="53"/>
                    <a:pt x="10752" y="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6139294" y="3461266"/>
              <a:ext cx="330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23" y="3600"/>
                    <a:pt x="10246" y="7200"/>
                    <a:pt x="13846" y="10800"/>
                  </a:cubicBezTo>
                  <a:cubicBezTo>
                    <a:pt x="17446" y="14400"/>
                    <a:pt x="19523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6196444" y="3480316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8590394" y="2794516"/>
              <a:ext cx="222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69" y="19200"/>
                    <a:pt x="4937" y="16800"/>
                    <a:pt x="8537" y="13200"/>
                  </a:cubicBezTo>
                  <a:cubicBezTo>
                    <a:pt x="12137" y="9600"/>
                    <a:pt x="16869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8603094" y="2908816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9180944" y="2505899"/>
              <a:ext cx="247651" cy="318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7866"/>
                  </a:moveTo>
                  <a:cubicBezTo>
                    <a:pt x="0" y="6445"/>
                    <a:pt x="0" y="5024"/>
                    <a:pt x="923" y="3745"/>
                  </a:cubicBezTo>
                  <a:cubicBezTo>
                    <a:pt x="1846" y="2466"/>
                    <a:pt x="3692" y="1329"/>
                    <a:pt x="5077" y="690"/>
                  </a:cubicBezTo>
                  <a:cubicBezTo>
                    <a:pt x="6462" y="50"/>
                    <a:pt x="7385" y="-92"/>
                    <a:pt x="8215" y="50"/>
                  </a:cubicBezTo>
                  <a:cubicBezTo>
                    <a:pt x="9046" y="192"/>
                    <a:pt x="9785" y="619"/>
                    <a:pt x="11169" y="2608"/>
                  </a:cubicBezTo>
                  <a:cubicBezTo>
                    <a:pt x="12554" y="4597"/>
                    <a:pt x="14585" y="8150"/>
                    <a:pt x="15877" y="10992"/>
                  </a:cubicBezTo>
                  <a:cubicBezTo>
                    <a:pt x="17169" y="13834"/>
                    <a:pt x="17723" y="15966"/>
                    <a:pt x="18092" y="17600"/>
                  </a:cubicBezTo>
                  <a:cubicBezTo>
                    <a:pt x="18462" y="19234"/>
                    <a:pt x="18646" y="20371"/>
                    <a:pt x="19200" y="20940"/>
                  </a:cubicBezTo>
                  <a:cubicBezTo>
                    <a:pt x="19754" y="21508"/>
                    <a:pt x="20677" y="21508"/>
                    <a:pt x="21138" y="20869"/>
                  </a:cubicBezTo>
                  <a:cubicBezTo>
                    <a:pt x="21600" y="20229"/>
                    <a:pt x="21600" y="18950"/>
                    <a:pt x="21600" y="17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9206344" y="2676954"/>
              <a:ext cx="196851" cy="2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1600" y="2397"/>
                  </a:moveTo>
                  <a:cubicBezTo>
                    <a:pt x="20903" y="1260"/>
                    <a:pt x="20206" y="123"/>
                    <a:pt x="19510" y="10"/>
                  </a:cubicBezTo>
                  <a:cubicBezTo>
                    <a:pt x="18813" y="-104"/>
                    <a:pt x="18116" y="805"/>
                    <a:pt x="15794" y="3648"/>
                  </a:cubicBezTo>
                  <a:cubicBezTo>
                    <a:pt x="13471" y="6490"/>
                    <a:pt x="9523" y="11264"/>
                    <a:pt x="6619" y="14561"/>
                  </a:cubicBezTo>
                  <a:cubicBezTo>
                    <a:pt x="3716" y="17858"/>
                    <a:pt x="1858" y="19677"/>
                    <a:pt x="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9925347" y="2617012"/>
              <a:ext cx="214448" cy="191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0836" fill="norm" stroke="1" extrusionOk="0">
                  <a:moveTo>
                    <a:pt x="1104" y="6172"/>
                  </a:moveTo>
                  <a:cubicBezTo>
                    <a:pt x="1311" y="7321"/>
                    <a:pt x="1519" y="8470"/>
                    <a:pt x="2142" y="9159"/>
                  </a:cubicBezTo>
                  <a:cubicBezTo>
                    <a:pt x="2765" y="9848"/>
                    <a:pt x="3804" y="10078"/>
                    <a:pt x="5569" y="9734"/>
                  </a:cubicBezTo>
                  <a:cubicBezTo>
                    <a:pt x="7334" y="9389"/>
                    <a:pt x="9827" y="8470"/>
                    <a:pt x="11384" y="7551"/>
                  </a:cubicBezTo>
                  <a:cubicBezTo>
                    <a:pt x="12942" y="6631"/>
                    <a:pt x="13565" y="5712"/>
                    <a:pt x="14084" y="4448"/>
                  </a:cubicBezTo>
                  <a:cubicBezTo>
                    <a:pt x="14604" y="3185"/>
                    <a:pt x="15019" y="1576"/>
                    <a:pt x="14188" y="657"/>
                  </a:cubicBezTo>
                  <a:cubicBezTo>
                    <a:pt x="13357" y="-262"/>
                    <a:pt x="11280" y="-492"/>
                    <a:pt x="8684" y="1806"/>
                  </a:cubicBezTo>
                  <a:cubicBezTo>
                    <a:pt x="6088" y="4104"/>
                    <a:pt x="2973" y="8929"/>
                    <a:pt x="1311" y="12261"/>
                  </a:cubicBezTo>
                  <a:cubicBezTo>
                    <a:pt x="-350" y="15593"/>
                    <a:pt x="-558" y="17431"/>
                    <a:pt x="1415" y="18810"/>
                  </a:cubicBezTo>
                  <a:cubicBezTo>
                    <a:pt x="3388" y="20189"/>
                    <a:pt x="7542" y="21108"/>
                    <a:pt x="11177" y="20763"/>
                  </a:cubicBezTo>
                  <a:cubicBezTo>
                    <a:pt x="14811" y="20419"/>
                    <a:pt x="17927" y="18810"/>
                    <a:pt x="21042" y="17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9993744" y="2400816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0"/>
                    <a:pt x="10473" y="0"/>
                    <a:pt x="14073" y="3600"/>
                  </a:cubicBezTo>
                  <a:cubicBezTo>
                    <a:pt x="17673" y="7200"/>
                    <a:pt x="19636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10193509" y="2256187"/>
              <a:ext cx="129192" cy="239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286" fill="norm" stroke="1" extrusionOk="0">
                  <a:moveTo>
                    <a:pt x="10842" y="6636"/>
                  </a:moveTo>
                  <a:cubicBezTo>
                    <a:pt x="9128" y="6448"/>
                    <a:pt x="7414" y="6260"/>
                    <a:pt x="5700" y="6166"/>
                  </a:cubicBezTo>
                  <a:cubicBezTo>
                    <a:pt x="3985" y="6072"/>
                    <a:pt x="2271" y="6072"/>
                    <a:pt x="1242" y="5603"/>
                  </a:cubicBezTo>
                  <a:cubicBezTo>
                    <a:pt x="214" y="5133"/>
                    <a:pt x="-129" y="4194"/>
                    <a:pt x="42" y="3255"/>
                  </a:cubicBezTo>
                  <a:cubicBezTo>
                    <a:pt x="214" y="2316"/>
                    <a:pt x="900" y="1376"/>
                    <a:pt x="2100" y="719"/>
                  </a:cubicBezTo>
                  <a:cubicBezTo>
                    <a:pt x="3300" y="62"/>
                    <a:pt x="5014" y="-314"/>
                    <a:pt x="6900" y="343"/>
                  </a:cubicBezTo>
                  <a:cubicBezTo>
                    <a:pt x="8785" y="1001"/>
                    <a:pt x="10842" y="2691"/>
                    <a:pt x="13414" y="5884"/>
                  </a:cubicBezTo>
                  <a:cubicBezTo>
                    <a:pt x="15985" y="9077"/>
                    <a:pt x="19071" y="13773"/>
                    <a:pt x="20271" y="16590"/>
                  </a:cubicBezTo>
                  <a:cubicBezTo>
                    <a:pt x="21471" y="19408"/>
                    <a:pt x="20785" y="20347"/>
                    <a:pt x="20100" y="21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10222344" y="2375416"/>
              <a:ext cx="1016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1271"/>
                    <a:pt x="12600" y="2541"/>
                    <a:pt x="9225" y="4235"/>
                  </a:cubicBezTo>
                  <a:cubicBezTo>
                    <a:pt x="5850" y="5929"/>
                    <a:pt x="3600" y="8047"/>
                    <a:pt x="2250" y="11012"/>
                  </a:cubicBezTo>
                  <a:cubicBezTo>
                    <a:pt x="900" y="13976"/>
                    <a:pt x="450" y="177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10374744" y="2345317"/>
              <a:ext cx="152401" cy="169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3792"/>
                  </a:moveTo>
                  <a:cubicBezTo>
                    <a:pt x="300" y="2459"/>
                    <a:pt x="600" y="1125"/>
                    <a:pt x="1500" y="459"/>
                  </a:cubicBezTo>
                  <a:cubicBezTo>
                    <a:pt x="2400" y="-208"/>
                    <a:pt x="3900" y="-208"/>
                    <a:pt x="4950" y="859"/>
                  </a:cubicBezTo>
                  <a:cubicBezTo>
                    <a:pt x="6000" y="1925"/>
                    <a:pt x="6600" y="4059"/>
                    <a:pt x="6600" y="5792"/>
                  </a:cubicBezTo>
                  <a:cubicBezTo>
                    <a:pt x="6600" y="7525"/>
                    <a:pt x="6000" y="8859"/>
                    <a:pt x="4950" y="9925"/>
                  </a:cubicBezTo>
                  <a:cubicBezTo>
                    <a:pt x="3900" y="10992"/>
                    <a:pt x="2400" y="11792"/>
                    <a:pt x="2100" y="11525"/>
                  </a:cubicBezTo>
                  <a:cubicBezTo>
                    <a:pt x="1800" y="11259"/>
                    <a:pt x="2700" y="9925"/>
                    <a:pt x="4500" y="8459"/>
                  </a:cubicBezTo>
                  <a:cubicBezTo>
                    <a:pt x="6300" y="6992"/>
                    <a:pt x="9000" y="5392"/>
                    <a:pt x="11100" y="4459"/>
                  </a:cubicBezTo>
                  <a:cubicBezTo>
                    <a:pt x="13200" y="3525"/>
                    <a:pt x="14700" y="3259"/>
                    <a:pt x="14850" y="3659"/>
                  </a:cubicBezTo>
                  <a:cubicBezTo>
                    <a:pt x="15000" y="4059"/>
                    <a:pt x="13800" y="5125"/>
                    <a:pt x="13050" y="6325"/>
                  </a:cubicBezTo>
                  <a:cubicBezTo>
                    <a:pt x="12300" y="7525"/>
                    <a:pt x="12000" y="8859"/>
                    <a:pt x="13500" y="11392"/>
                  </a:cubicBezTo>
                  <a:cubicBezTo>
                    <a:pt x="15000" y="13925"/>
                    <a:pt x="18300" y="17659"/>
                    <a:pt x="21600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9885794" y="2927866"/>
              <a:ext cx="495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23" y="15840"/>
                    <a:pt x="6646" y="10080"/>
                    <a:pt x="10246" y="6480"/>
                  </a:cubicBezTo>
                  <a:cubicBezTo>
                    <a:pt x="13846" y="2880"/>
                    <a:pt x="1772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10060329" y="3019610"/>
              <a:ext cx="193766" cy="224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851" fill="norm" stroke="1" extrusionOk="0">
                  <a:moveTo>
                    <a:pt x="5293" y="8573"/>
                  </a:moveTo>
                  <a:cubicBezTo>
                    <a:pt x="4119" y="8573"/>
                    <a:pt x="2945" y="8573"/>
                    <a:pt x="1889" y="8180"/>
                  </a:cubicBezTo>
                  <a:cubicBezTo>
                    <a:pt x="832" y="7787"/>
                    <a:pt x="-107" y="7002"/>
                    <a:pt x="10" y="5431"/>
                  </a:cubicBezTo>
                  <a:cubicBezTo>
                    <a:pt x="128" y="3860"/>
                    <a:pt x="1302" y="1504"/>
                    <a:pt x="3532" y="522"/>
                  </a:cubicBezTo>
                  <a:cubicBezTo>
                    <a:pt x="5763" y="-460"/>
                    <a:pt x="9050" y="-67"/>
                    <a:pt x="11984" y="1798"/>
                  </a:cubicBezTo>
                  <a:cubicBezTo>
                    <a:pt x="14919" y="3664"/>
                    <a:pt x="17502" y="7002"/>
                    <a:pt x="18910" y="9751"/>
                  </a:cubicBezTo>
                  <a:cubicBezTo>
                    <a:pt x="20319" y="12500"/>
                    <a:pt x="20554" y="14660"/>
                    <a:pt x="20671" y="16525"/>
                  </a:cubicBezTo>
                  <a:cubicBezTo>
                    <a:pt x="20789" y="18391"/>
                    <a:pt x="20789" y="19962"/>
                    <a:pt x="20906" y="20551"/>
                  </a:cubicBezTo>
                  <a:cubicBezTo>
                    <a:pt x="21023" y="21140"/>
                    <a:pt x="21258" y="20747"/>
                    <a:pt x="21493" y="20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10050894" y="3124716"/>
              <a:ext cx="2032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831"/>
                    <a:pt x="17100" y="1662"/>
                    <a:pt x="13500" y="5262"/>
                  </a:cubicBezTo>
                  <a:cubicBezTo>
                    <a:pt x="9900" y="8862"/>
                    <a:pt x="4950" y="152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10849771" y="2184916"/>
              <a:ext cx="45674" cy="1035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21185" y="0"/>
                  </a:moveTo>
                  <a:cubicBezTo>
                    <a:pt x="20203" y="1679"/>
                    <a:pt x="19221" y="3357"/>
                    <a:pt x="18730" y="5036"/>
                  </a:cubicBezTo>
                  <a:cubicBezTo>
                    <a:pt x="18240" y="6714"/>
                    <a:pt x="18240" y="8393"/>
                    <a:pt x="16767" y="9983"/>
                  </a:cubicBezTo>
                  <a:cubicBezTo>
                    <a:pt x="15294" y="11573"/>
                    <a:pt x="12349" y="13075"/>
                    <a:pt x="9894" y="14444"/>
                  </a:cubicBezTo>
                  <a:cubicBezTo>
                    <a:pt x="7440" y="15813"/>
                    <a:pt x="5476" y="17050"/>
                    <a:pt x="3512" y="18133"/>
                  </a:cubicBezTo>
                  <a:cubicBezTo>
                    <a:pt x="1549" y="19215"/>
                    <a:pt x="-415" y="20142"/>
                    <a:pt x="76" y="20694"/>
                  </a:cubicBezTo>
                  <a:cubicBezTo>
                    <a:pt x="567" y="21247"/>
                    <a:pt x="3512" y="21423"/>
                    <a:pt x="64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10979548" y="3194566"/>
              <a:ext cx="209129" cy="96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0944" fill="norm" stroke="1" extrusionOk="0">
                  <a:moveTo>
                    <a:pt x="13449" y="0"/>
                  </a:moveTo>
                  <a:cubicBezTo>
                    <a:pt x="9993" y="5515"/>
                    <a:pt x="6537" y="11030"/>
                    <a:pt x="4269" y="14017"/>
                  </a:cubicBezTo>
                  <a:cubicBezTo>
                    <a:pt x="2001" y="17004"/>
                    <a:pt x="921" y="17464"/>
                    <a:pt x="381" y="16545"/>
                  </a:cubicBezTo>
                  <a:cubicBezTo>
                    <a:pt x="-159" y="15626"/>
                    <a:pt x="-159" y="13328"/>
                    <a:pt x="597" y="11030"/>
                  </a:cubicBezTo>
                  <a:cubicBezTo>
                    <a:pt x="1353" y="8732"/>
                    <a:pt x="2865" y="6434"/>
                    <a:pt x="4593" y="5974"/>
                  </a:cubicBezTo>
                  <a:cubicBezTo>
                    <a:pt x="6321" y="5515"/>
                    <a:pt x="8265" y="6894"/>
                    <a:pt x="9993" y="9651"/>
                  </a:cubicBezTo>
                  <a:cubicBezTo>
                    <a:pt x="11721" y="12409"/>
                    <a:pt x="13233" y="16545"/>
                    <a:pt x="14745" y="18843"/>
                  </a:cubicBezTo>
                  <a:cubicBezTo>
                    <a:pt x="16257" y="21140"/>
                    <a:pt x="17769" y="21600"/>
                    <a:pt x="19065" y="19991"/>
                  </a:cubicBezTo>
                  <a:cubicBezTo>
                    <a:pt x="20361" y="18383"/>
                    <a:pt x="21441" y="14706"/>
                    <a:pt x="21333" y="11489"/>
                  </a:cubicBezTo>
                  <a:cubicBezTo>
                    <a:pt x="21225" y="8272"/>
                    <a:pt x="19929" y="5515"/>
                    <a:pt x="18741" y="3906"/>
                  </a:cubicBezTo>
                  <a:cubicBezTo>
                    <a:pt x="17553" y="2298"/>
                    <a:pt x="16473" y="1838"/>
                    <a:pt x="15609" y="2528"/>
                  </a:cubicBezTo>
                  <a:cubicBezTo>
                    <a:pt x="14745" y="3217"/>
                    <a:pt x="14097" y="5055"/>
                    <a:pt x="13449" y="6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11167031" y="2008562"/>
              <a:ext cx="89859" cy="138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0743" fill="norm" stroke="1" extrusionOk="0">
                  <a:moveTo>
                    <a:pt x="13593" y="4548"/>
                  </a:moveTo>
                  <a:cubicBezTo>
                    <a:pt x="13102" y="2959"/>
                    <a:pt x="12612" y="1371"/>
                    <a:pt x="11139" y="577"/>
                  </a:cubicBezTo>
                  <a:cubicBezTo>
                    <a:pt x="9666" y="-217"/>
                    <a:pt x="7212" y="-217"/>
                    <a:pt x="5248" y="736"/>
                  </a:cubicBezTo>
                  <a:cubicBezTo>
                    <a:pt x="3284" y="1689"/>
                    <a:pt x="1812" y="3595"/>
                    <a:pt x="830" y="6771"/>
                  </a:cubicBezTo>
                  <a:cubicBezTo>
                    <a:pt x="-152" y="9948"/>
                    <a:pt x="-643" y="14395"/>
                    <a:pt x="1566" y="17254"/>
                  </a:cubicBezTo>
                  <a:cubicBezTo>
                    <a:pt x="3775" y="20112"/>
                    <a:pt x="8684" y="21383"/>
                    <a:pt x="12366" y="20430"/>
                  </a:cubicBezTo>
                  <a:cubicBezTo>
                    <a:pt x="16048" y="19477"/>
                    <a:pt x="18502" y="16301"/>
                    <a:pt x="19730" y="13918"/>
                  </a:cubicBezTo>
                  <a:cubicBezTo>
                    <a:pt x="20957" y="11536"/>
                    <a:pt x="20957" y="9948"/>
                    <a:pt x="20712" y="8359"/>
                  </a:cubicBezTo>
                  <a:cubicBezTo>
                    <a:pt x="20466" y="6771"/>
                    <a:pt x="19975" y="5183"/>
                    <a:pt x="17766" y="4707"/>
                  </a:cubicBezTo>
                  <a:cubicBezTo>
                    <a:pt x="15557" y="4230"/>
                    <a:pt x="11630" y="4865"/>
                    <a:pt x="7702" y="5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9873094" y="3048516"/>
              <a:ext cx="5715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80" y="19108"/>
                    <a:pt x="4160" y="16615"/>
                    <a:pt x="6560" y="13915"/>
                  </a:cubicBezTo>
                  <a:cubicBezTo>
                    <a:pt x="8960" y="11215"/>
                    <a:pt x="11680" y="8308"/>
                    <a:pt x="14240" y="5954"/>
                  </a:cubicBezTo>
                  <a:cubicBezTo>
                    <a:pt x="16800" y="3600"/>
                    <a:pt x="192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9066644" y="2578616"/>
              <a:ext cx="4508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13" y="19878"/>
                    <a:pt x="1825" y="18157"/>
                    <a:pt x="3854" y="15730"/>
                  </a:cubicBezTo>
                  <a:cubicBezTo>
                    <a:pt x="5882" y="13304"/>
                    <a:pt x="9025" y="10174"/>
                    <a:pt x="12169" y="7435"/>
                  </a:cubicBezTo>
                  <a:cubicBezTo>
                    <a:pt x="15313" y="4696"/>
                    <a:pt x="18456" y="23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1535544" y="4029773"/>
              <a:ext cx="2159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659" y="1118"/>
                    <a:pt x="9318" y="-1582"/>
                    <a:pt x="12918" y="1118"/>
                  </a:cubicBezTo>
                  <a:cubicBezTo>
                    <a:pt x="16518" y="3818"/>
                    <a:pt x="19059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1529194" y="4153416"/>
              <a:ext cx="171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2465610" y="3863653"/>
              <a:ext cx="270085" cy="221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165" fill="norm" stroke="1" extrusionOk="0">
                  <a:moveTo>
                    <a:pt x="4826" y="8861"/>
                  </a:moveTo>
                  <a:cubicBezTo>
                    <a:pt x="6682" y="8861"/>
                    <a:pt x="8538" y="8861"/>
                    <a:pt x="10563" y="7953"/>
                  </a:cubicBezTo>
                  <a:cubicBezTo>
                    <a:pt x="12588" y="7044"/>
                    <a:pt x="14782" y="5227"/>
                    <a:pt x="16132" y="3915"/>
                  </a:cubicBezTo>
                  <a:cubicBezTo>
                    <a:pt x="17482" y="2603"/>
                    <a:pt x="17988" y="1796"/>
                    <a:pt x="17904" y="1089"/>
                  </a:cubicBezTo>
                  <a:cubicBezTo>
                    <a:pt x="17820" y="383"/>
                    <a:pt x="17144" y="-223"/>
                    <a:pt x="15795" y="80"/>
                  </a:cubicBezTo>
                  <a:cubicBezTo>
                    <a:pt x="14444" y="383"/>
                    <a:pt x="12419" y="1594"/>
                    <a:pt x="9804" y="4218"/>
                  </a:cubicBezTo>
                  <a:cubicBezTo>
                    <a:pt x="7188" y="6842"/>
                    <a:pt x="3982" y="10880"/>
                    <a:pt x="2210" y="13403"/>
                  </a:cubicBezTo>
                  <a:cubicBezTo>
                    <a:pt x="438" y="15927"/>
                    <a:pt x="101" y="16936"/>
                    <a:pt x="16" y="18046"/>
                  </a:cubicBezTo>
                  <a:cubicBezTo>
                    <a:pt x="-68" y="19156"/>
                    <a:pt x="101" y="20368"/>
                    <a:pt x="2126" y="20872"/>
                  </a:cubicBezTo>
                  <a:cubicBezTo>
                    <a:pt x="4151" y="21377"/>
                    <a:pt x="8032" y="21175"/>
                    <a:pt x="11576" y="20670"/>
                  </a:cubicBezTo>
                  <a:cubicBezTo>
                    <a:pt x="15120" y="20166"/>
                    <a:pt x="18326" y="19358"/>
                    <a:pt x="21532" y="18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2646794" y="3667360"/>
              <a:ext cx="1841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710" y="11375"/>
                    <a:pt x="11421" y="2735"/>
                    <a:pt x="15021" y="575"/>
                  </a:cubicBezTo>
                  <a:cubicBezTo>
                    <a:pt x="18621" y="-1585"/>
                    <a:pt x="2011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2832267" y="3560749"/>
              <a:ext cx="184633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10769" y="6510"/>
                  </a:moveTo>
                  <a:cubicBezTo>
                    <a:pt x="8342" y="6510"/>
                    <a:pt x="5915" y="6510"/>
                    <a:pt x="4095" y="6362"/>
                  </a:cubicBezTo>
                  <a:cubicBezTo>
                    <a:pt x="2275" y="6214"/>
                    <a:pt x="1061" y="5918"/>
                    <a:pt x="455" y="5030"/>
                  </a:cubicBezTo>
                  <a:cubicBezTo>
                    <a:pt x="-152" y="4142"/>
                    <a:pt x="-152" y="2663"/>
                    <a:pt x="455" y="1627"/>
                  </a:cubicBezTo>
                  <a:cubicBezTo>
                    <a:pt x="1061" y="592"/>
                    <a:pt x="2275" y="0"/>
                    <a:pt x="4702" y="0"/>
                  </a:cubicBezTo>
                  <a:cubicBezTo>
                    <a:pt x="7129" y="0"/>
                    <a:pt x="10769" y="592"/>
                    <a:pt x="13803" y="2515"/>
                  </a:cubicBezTo>
                  <a:cubicBezTo>
                    <a:pt x="16837" y="4438"/>
                    <a:pt x="19264" y="7693"/>
                    <a:pt x="20356" y="11096"/>
                  </a:cubicBezTo>
                  <a:cubicBezTo>
                    <a:pt x="21448" y="14499"/>
                    <a:pt x="21205" y="18049"/>
                    <a:pt x="209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2907144" y="3626366"/>
              <a:ext cx="1270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1800"/>
                    <a:pt x="10800" y="3600"/>
                    <a:pt x="7200" y="7200"/>
                  </a:cubicBezTo>
                  <a:cubicBezTo>
                    <a:pt x="3600" y="10800"/>
                    <a:pt x="1800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3065894" y="3601974"/>
              <a:ext cx="152401" cy="125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5229"/>
                  </a:moveTo>
                  <a:cubicBezTo>
                    <a:pt x="600" y="3429"/>
                    <a:pt x="1200" y="1629"/>
                    <a:pt x="2250" y="729"/>
                  </a:cubicBezTo>
                  <a:cubicBezTo>
                    <a:pt x="3300" y="-171"/>
                    <a:pt x="4800" y="-171"/>
                    <a:pt x="6150" y="369"/>
                  </a:cubicBezTo>
                  <a:cubicBezTo>
                    <a:pt x="7500" y="909"/>
                    <a:pt x="8700" y="1989"/>
                    <a:pt x="9000" y="4509"/>
                  </a:cubicBezTo>
                  <a:cubicBezTo>
                    <a:pt x="9300" y="7029"/>
                    <a:pt x="8700" y="10989"/>
                    <a:pt x="7650" y="13509"/>
                  </a:cubicBezTo>
                  <a:cubicBezTo>
                    <a:pt x="6600" y="16029"/>
                    <a:pt x="5100" y="17109"/>
                    <a:pt x="4800" y="16749"/>
                  </a:cubicBezTo>
                  <a:cubicBezTo>
                    <a:pt x="4500" y="16389"/>
                    <a:pt x="5400" y="14589"/>
                    <a:pt x="7200" y="12429"/>
                  </a:cubicBezTo>
                  <a:cubicBezTo>
                    <a:pt x="9000" y="10269"/>
                    <a:pt x="11700" y="7749"/>
                    <a:pt x="14250" y="5769"/>
                  </a:cubicBezTo>
                  <a:cubicBezTo>
                    <a:pt x="16800" y="3789"/>
                    <a:pt x="19200" y="2349"/>
                    <a:pt x="19950" y="2529"/>
                  </a:cubicBezTo>
                  <a:cubicBezTo>
                    <a:pt x="20700" y="2709"/>
                    <a:pt x="19800" y="4509"/>
                    <a:pt x="19350" y="7389"/>
                  </a:cubicBezTo>
                  <a:cubicBezTo>
                    <a:pt x="18900" y="10269"/>
                    <a:pt x="18900" y="14229"/>
                    <a:pt x="19350" y="16749"/>
                  </a:cubicBezTo>
                  <a:cubicBezTo>
                    <a:pt x="19800" y="19269"/>
                    <a:pt x="20700" y="20349"/>
                    <a:pt x="21600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3466209" y="3467616"/>
              <a:ext cx="31486" cy="819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21420" y="0"/>
                  </a:moveTo>
                  <a:cubicBezTo>
                    <a:pt x="19980" y="2177"/>
                    <a:pt x="18540" y="4353"/>
                    <a:pt x="15660" y="6335"/>
                  </a:cubicBezTo>
                  <a:cubicBezTo>
                    <a:pt x="12780" y="8316"/>
                    <a:pt x="8460" y="10102"/>
                    <a:pt x="5580" y="11972"/>
                  </a:cubicBezTo>
                  <a:cubicBezTo>
                    <a:pt x="2700" y="13842"/>
                    <a:pt x="1260" y="15795"/>
                    <a:pt x="540" y="17247"/>
                  </a:cubicBezTo>
                  <a:cubicBezTo>
                    <a:pt x="-180" y="18698"/>
                    <a:pt x="-180" y="19647"/>
                    <a:pt x="540" y="20260"/>
                  </a:cubicBezTo>
                  <a:cubicBezTo>
                    <a:pt x="1260" y="20874"/>
                    <a:pt x="2700" y="21153"/>
                    <a:pt x="4140" y="21321"/>
                  </a:cubicBezTo>
                  <a:cubicBezTo>
                    <a:pt x="5580" y="21488"/>
                    <a:pt x="7020" y="21544"/>
                    <a:pt x="84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3582361" y="4235966"/>
              <a:ext cx="199546" cy="109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101" fill="norm" stroke="1" extrusionOk="0">
                  <a:moveTo>
                    <a:pt x="9225" y="0"/>
                  </a:moveTo>
                  <a:cubicBezTo>
                    <a:pt x="9000" y="4483"/>
                    <a:pt x="8775" y="8966"/>
                    <a:pt x="7875" y="12430"/>
                  </a:cubicBezTo>
                  <a:cubicBezTo>
                    <a:pt x="6975" y="15894"/>
                    <a:pt x="5400" y="18340"/>
                    <a:pt x="4050" y="19766"/>
                  </a:cubicBezTo>
                  <a:cubicBezTo>
                    <a:pt x="2700" y="21192"/>
                    <a:pt x="1575" y="21600"/>
                    <a:pt x="900" y="20377"/>
                  </a:cubicBezTo>
                  <a:cubicBezTo>
                    <a:pt x="225" y="19155"/>
                    <a:pt x="0" y="16302"/>
                    <a:pt x="0" y="13653"/>
                  </a:cubicBezTo>
                  <a:cubicBezTo>
                    <a:pt x="0" y="11004"/>
                    <a:pt x="225" y="8558"/>
                    <a:pt x="1350" y="6521"/>
                  </a:cubicBezTo>
                  <a:cubicBezTo>
                    <a:pt x="2475" y="4483"/>
                    <a:pt x="4500" y="2853"/>
                    <a:pt x="5962" y="3057"/>
                  </a:cubicBezTo>
                  <a:cubicBezTo>
                    <a:pt x="7425" y="3260"/>
                    <a:pt x="8325" y="5298"/>
                    <a:pt x="9788" y="7947"/>
                  </a:cubicBezTo>
                  <a:cubicBezTo>
                    <a:pt x="11250" y="10596"/>
                    <a:pt x="13275" y="13857"/>
                    <a:pt x="14850" y="15487"/>
                  </a:cubicBezTo>
                  <a:cubicBezTo>
                    <a:pt x="16425" y="17117"/>
                    <a:pt x="17550" y="17117"/>
                    <a:pt x="18450" y="16302"/>
                  </a:cubicBezTo>
                  <a:cubicBezTo>
                    <a:pt x="19350" y="15487"/>
                    <a:pt x="20025" y="13857"/>
                    <a:pt x="20588" y="11615"/>
                  </a:cubicBezTo>
                  <a:cubicBezTo>
                    <a:pt x="21150" y="9374"/>
                    <a:pt x="21600" y="6521"/>
                    <a:pt x="20700" y="4687"/>
                  </a:cubicBezTo>
                  <a:cubicBezTo>
                    <a:pt x="19800" y="2853"/>
                    <a:pt x="17550" y="2038"/>
                    <a:pt x="15413" y="2242"/>
                  </a:cubicBezTo>
                  <a:cubicBezTo>
                    <a:pt x="13275" y="2445"/>
                    <a:pt x="11250" y="3668"/>
                    <a:pt x="9225" y="4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3654328" y="3364885"/>
              <a:ext cx="121926" cy="163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0890" fill="norm" stroke="1" extrusionOk="0">
                  <a:moveTo>
                    <a:pt x="10251" y="3384"/>
                  </a:moveTo>
                  <a:cubicBezTo>
                    <a:pt x="9885" y="1764"/>
                    <a:pt x="9519" y="144"/>
                    <a:pt x="8420" y="9"/>
                  </a:cubicBezTo>
                  <a:cubicBezTo>
                    <a:pt x="7322" y="-126"/>
                    <a:pt x="5492" y="1224"/>
                    <a:pt x="3661" y="3654"/>
                  </a:cubicBezTo>
                  <a:cubicBezTo>
                    <a:pt x="1831" y="6084"/>
                    <a:pt x="0" y="9594"/>
                    <a:pt x="0" y="12834"/>
                  </a:cubicBezTo>
                  <a:cubicBezTo>
                    <a:pt x="0" y="16074"/>
                    <a:pt x="1831" y="19044"/>
                    <a:pt x="4576" y="20259"/>
                  </a:cubicBezTo>
                  <a:cubicBezTo>
                    <a:pt x="7322" y="21474"/>
                    <a:pt x="10983" y="20934"/>
                    <a:pt x="14095" y="18639"/>
                  </a:cubicBezTo>
                  <a:cubicBezTo>
                    <a:pt x="17207" y="16344"/>
                    <a:pt x="19769" y="12294"/>
                    <a:pt x="20685" y="9594"/>
                  </a:cubicBezTo>
                  <a:cubicBezTo>
                    <a:pt x="21600" y="6894"/>
                    <a:pt x="20868" y="5544"/>
                    <a:pt x="19403" y="4734"/>
                  </a:cubicBezTo>
                  <a:cubicBezTo>
                    <a:pt x="17939" y="3924"/>
                    <a:pt x="15742" y="3654"/>
                    <a:pt x="13546" y="3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4335894" y="4064516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4348594" y="4178816"/>
              <a:ext cx="146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5043903" y="4003359"/>
              <a:ext cx="288942" cy="227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288" fill="norm" stroke="1" extrusionOk="0">
                  <a:moveTo>
                    <a:pt x="2583" y="8698"/>
                  </a:moveTo>
                  <a:cubicBezTo>
                    <a:pt x="5088" y="8104"/>
                    <a:pt x="7592" y="7509"/>
                    <a:pt x="9314" y="6717"/>
                  </a:cubicBezTo>
                  <a:cubicBezTo>
                    <a:pt x="11036" y="5924"/>
                    <a:pt x="11975" y="4933"/>
                    <a:pt x="12601" y="3942"/>
                  </a:cubicBezTo>
                  <a:cubicBezTo>
                    <a:pt x="13227" y="2952"/>
                    <a:pt x="13540" y="1961"/>
                    <a:pt x="13383" y="1168"/>
                  </a:cubicBezTo>
                  <a:cubicBezTo>
                    <a:pt x="13227" y="375"/>
                    <a:pt x="12601" y="-219"/>
                    <a:pt x="11114" y="78"/>
                  </a:cubicBezTo>
                  <a:cubicBezTo>
                    <a:pt x="9627" y="375"/>
                    <a:pt x="7279" y="1564"/>
                    <a:pt x="5244" y="3843"/>
                  </a:cubicBezTo>
                  <a:cubicBezTo>
                    <a:pt x="3209" y="6122"/>
                    <a:pt x="1488" y="9491"/>
                    <a:pt x="627" y="12265"/>
                  </a:cubicBezTo>
                  <a:cubicBezTo>
                    <a:pt x="-234" y="15040"/>
                    <a:pt x="-234" y="17220"/>
                    <a:pt x="783" y="18805"/>
                  </a:cubicBezTo>
                  <a:cubicBezTo>
                    <a:pt x="1801" y="20390"/>
                    <a:pt x="3836" y="21381"/>
                    <a:pt x="7436" y="21282"/>
                  </a:cubicBezTo>
                  <a:cubicBezTo>
                    <a:pt x="11036" y="21183"/>
                    <a:pt x="16201" y="19994"/>
                    <a:pt x="21366" y="18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5174094" y="3797816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6800"/>
                    <a:pt x="1800" y="12000"/>
                    <a:pt x="5175" y="9000"/>
                  </a:cubicBezTo>
                  <a:cubicBezTo>
                    <a:pt x="8550" y="6000"/>
                    <a:pt x="14400" y="4800"/>
                    <a:pt x="17550" y="3600"/>
                  </a:cubicBezTo>
                  <a:cubicBezTo>
                    <a:pt x="20700" y="2400"/>
                    <a:pt x="2115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5383644" y="3682390"/>
              <a:ext cx="165101" cy="166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2" fill="norm" stroke="1" extrusionOk="0">
                  <a:moveTo>
                    <a:pt x="5815" y="7342"/>
                  </a:moveTo>
                  <a:cubicBezTo>
                    <a:pt x="4431" y="7342"/>
                    <a:pt x="3046" y="7342"/>
                    <a:pt x="1938" y="6809"/>
                  </a:cubicBezTo>
                  <a:cubicBezTo>
                    <a:pt x="831" y="6275"/>
                    <a:pt x="0" y="5209"/>
                    <a:pt x="0" y="4142"/>
                  </a:cubicBezTo>
                  <a:cubicBezTo>
                    <a:pt x="0" y="3075"/>
                    <a:pt x="831" y="2009"/>
                    <a:pt x="2908" y="1075"/>
                  </a:cubicBezTo>
                  <a:cubicBezTo>
                    <a:pt x="4985" y="142"/>
                    <a:pt x="8308" y="-658"/>
                    <a:pt x="11492" y="809"/>
                  </a:cubicBezTo>
                  <a:cubicBezTo>
                    <a:pt x="14677" y="2275"/>
                    <a:pt x="17723" y="6009"/>
                    <a:pt x="19385" y="9742"/>
                  </a:cubicBezTo>
                  <a:cubicBezTo>
                    <a:pt x="21046" y="13475"/>
                    <a:pt x="21323" y="17209"/>
                    <a:pt x="21600" y="20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5421744" y="3786940"/>
              <a:ext cx="107951" cy="131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2" fill="norm" stroke="1" extrusionOk="0">
                  <a:moveTo>
                    <a:pt x="21600" y="722"/>
                  </a:moveTo>
                  <a:cubicBezTo>
                    <a:pt x="19482" y="47"/>
                    <a:pt x="17365" y="-628"/>
                    <a:pt x="13976" y="1059"/>
                  </a:cubicBezTo>
                  <a:cubicBezTo>
                    <a:pt x="10588" y="2747"/>
                    <a:pt x="5929" y="6797"/>
                    <a:pt x="3388" y="10510"/>
                  </a:cubicBezTo>
                  <a:cubicBezTo>
                    <a:pt x="847" y="14222"/>
                    <a:pt x="424" y="17597"/>
                    <a:pt x="0" y="20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5617959" y="3835916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5691364" y="3740666"/>
              <a:ext cx="105027" cy="13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440" fill="norm" stroke="1" extrusionOk="0">
                  <a:moveTo>
                    <a:pt x="15933" y="5226"/>
                  </a:moveTo>
                  <a:cubicBezTo>
                    <a:pt x="15510" y="3484"/>
                    <a:pt x="15086" y="1742"/>
                    <a:pt x="13815" y="1045"/>
                  </a:cubicBezTo>
                  <a:cubicBezTo>
                    <a:pt x="12545" y="348"/>
                    <a:pt x="10427" y="697"/>
                    <a:pt x="8098" y="2613"/>
                  </a:cubicBezTo>
                  <a:cubicBezTo>
                    <a:pt x="5768" y="4529"/>
                    <a:pt x="3227" y="8013"/>
                    <a:pt x="1745" y="10800"/>
                  </a:cubicBezTo>
                  <a:cubicBezTo>
                    <a:pt x="263" y="13587"/>
                    <a:pt x="-161" y="15677"/>
                    <a:pt x="51" y="17594"/>
                  </a:cubicBezTo>
                  <a:cubicBezTo>
                    <a:pt x="263" y="19510"/>
                    <a:pt x="1110" y="21252"/>
                    <a:pt x="3863" y="21426"/>
                  </a:cubicBezTo>
                  <a:cubicBezTo>
                    <a:pt x="6615" y="21600"/>
                    <a:pt x="11274" y="20206"/>
                    <a:pt x="14663" y="17419"/>
                  </a:cubicBezTo>
                  <a:cubicBezTo>
                    <a:pt x="18051" y="14632"/>
                    <a:pt x="20168" y="10452"/>
                    <a:pt x="20804" y="7316"/>
                  </a:cubicBezTo>
                  <a:cubicBezTo>
                    <a:pt x="21439" y="4181"/>
                    <a:pt x="20592" y="2090"/>
                    <a:pt x="18898" y="1045"/>
                  </a:cubicBezTo>
                  <a:cubicBezTo>
                    <a:pt x="17204" y="0"/>
                    <a:pt x="14663" y="0"/>
                    <a:pt x="121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6037694" y="4121666"/>
              <a:ext cx="323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53" y="18514"/>
                    <a:pt x="7906" y="15429"/>
                    <a:pt x="11506" y="11829"/>
                  </a:cubicBezTo>
                  <a:cubicBezTo>
                    <a:pt x="15106" y="8229"/>
                    <a:pt x="18353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6769348" y="4015732"/>
              <a:ext cx="239897" cy="192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124" fill="norm" stroke="1" extrusionOk="0">
                  <a:moveTo>
                    <a:pt x="3820" y="12321"/>
                  </a:moveTo>
                  <a:cubicBezTo>
                    <a:pt x="6074" y="10695"/>
                    <a:pt x="8328" y="9069"/>
                    <a:pt x="9737" y="7560"/>
                  </a:cubicBezTo>
                  <a:cubicBezTo>
                    <a:pt x="11145" y="6050"/>
                    <a:pt x="11709" y="4656"/>
                    <a:pt x="11991" y="3379"/>
                  </a:cubicBezTo>
                  <a:cubicBezTo>
                    <a:pt x="12272" y="2102"/>
                    <a:pt x="12272" y="940"/>
                    <a:pt x="11521" y="360"/>
                  </a:cubicBezTo>
                  <a:cubicBezTo>
                    <a:pt x="10770" y="-221"/>
                    <a:pt x="9267" y="-221"/>
                    <a:pt x="7295" y="1289"/>
                  </a:cubicBezTo>
                  <a:cubicBezTo>
                    <a:pt x="5323" y="2798"/>
                    <a:pt x="2881" y="5818"/>
                    <a:pt x="1472" y="8837"/>
                  </a:cubicBezTo>
                  <a:cubicBezTo>
                    <a:pt x="64" y="11856"/>
                    <a:pt x="-312" y="14876"/>
                    <a:pt x="251" y="17082"/>
                  </a:cubicBezTo>
                  <a:cubicBezTo>
                    <a:pt x="815" y="19289"/>
                    <a:pt x="2318" y="20682"/>
                    <a:pt x="5417" y="21031"/>
                  </a:cubicBezTo>
                  <a:cubicBezTo>
                    <a:pt x="8516" y="21379"/>
                    <a:pt x="13211" y="20682"/>
                    <a:pt x="16123" y="20102"/>
                  </a:cubicBezTo>
                  <a:cubicBezTo>
                    <a:pt x="19034" y="19521"/>
                    <a:pt x="20161" y="19056"/>
                    <a:pt x="21288" y="18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6837794" y="3848616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4400"/>
                    <a:pt x="5891" y="7200"/>
                    <a:pt x="9491" y="3600"/>
                  </a:cubicBezTo>
                  <a:cubicBezTo>
                    <a:pt x="13091" y="0"/>
                    <a:pt x="173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7016388" y="3729703"/>
              <a:ext cx="126207" cy="176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389" fill="norm" stroke="1" extrusionOk="0">
                  <a:moveTo>
                    <a:pt x="7425" y="8275"/>
                  </a:moveTo>
                  <a:cubicBezTo>
                    <a:pt x="5625" y="8018"/>
                    <a:pt x="3825" y="7760"/>
                    <a:pt x="2565" y="6989"/>
                  </a:cubicBezTo>
                  <a:cubicBezTo>
                    <a:pt x="1305" y="6218"/>
                    <a:pt x="585" y="4932"/>
                    <a:pt x="225" y="3646"/>
                  </a:cubicBezTo>
                  <a:cubicBezTo>
                    <a:pt x="-135" y="2360"/>
                    <a:pt x="-135" y="1075"/>
                    <a:pt x="765" y="432"/>
                  </a:cubicBezTo>
                  <a:cubicBezTo>
                    <a:pt x="1665" y="-211"/>
                    <a:pt x="3465" y="-211"/>
                    <a:pt x="5805" y="946"/>
                  </a:cubicBezTo>
                  <a:cubicBezTo>
                    <a:pt x="8145" y="2103"/>
                    <a:pt x="11025" y="4418"/>
                    <a:pt x="13725" y="8018"/>
                  </a:cubicBezTo>
                  <a:cubicBezTo>
                    <a:pt x="16425" y="11618"/>
                    <a:pt x="18945" y="16503"/>
                    <a:pt x="21465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7040994" y="3829566"/>
              <a:ext cx="825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480"/>
                    <a:pt x="14954" y="960"/>
                    <a:pt x="11354" y="4560"/>
                  </a:cubicBezTo>
                  <a:cubicBezTo>
                    <a:pt x="7754" y="8160"/>
                    <a:pt x="3877" y="14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7174344" y="3803621"/>
              <a:ext cx="107951" cy="102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4081"/>
                  </a:moveTo>
                  <a:cubicBezTo>
                    <a:pt x="1271" y="2318"/>
                    <a:pt x="2541" y="555"/>
                    <a:pt x="4235" y="114"/>
                  </a:cubicBezTo>
                  <a:cubicBezTo>
                    <a:pt x="5929" y="-327"/>
                    <a:pt x="8047" y="555"/>
                    <a:pt x="9318" y="2097"/>
                  </a:cubicBezTo>
                  <a:cubicBezTo>
                    <a:pt x="10588" y="3640"/>
                    <a:pt x="11012" y="5844"/>
                    <a:pt x="10800" y="8049"/>
                  </a:cubicBezTo>
                  <a:cubicBezTo>
                    <a:pt x="10588" y="10253"/>
                    <a:pt x="9741" y="12457"/>
                    <a:pt x="8259" y="14000"/>
                  </a:cubicBezTo>
                  <a:cubicBezTo>
                    <a:pt x="6776" y="15542"/>
                    <a:pt x="4659" y="16424"/>
                    <a:pt x="3812" y="15763"/>
                  </a:cubicBezTo>
                  <a:cubicBezTo>
                    <a:pt x="2965" y="15102"/>
                    <a:pt x="3388" y="12897"/>
                    <a:pt x="4447" y="10914"/>
                  </a:cubicBezTo>
                  <a:cubicBezTo>
                    <a:pt x="5506" y="8930"/>
                    <a:pt x="7200" y="7167"/>
                    <a:pt x="9106" y="5404"/>
                  </a:cubicBezTo>
                  <a:cubicBezTo>
                    <a:pt x="11012" y="3640"/>
                    <a:pt x="13129" y="1877"/>
                    <a:pt x="14188" y="2979"/>
                  </a:cubicBezTo>
                  <a:cubicBezTo>
                    <a:pt x="15247" y="4081"/>
                    <a:pt x="15247" y="8049"/>
                    <a:pt x="16306" y="11575"/>
                  </a:cubicBezTo>
                  <a:cubicBezTo>
                    <a:pt x="17365" y="15102"/>
                    <a:pt x="19482" y="18187"/>
                    <a:pt x="21600" y="2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7447899" y="3753366"/>
              <a:ext cx="31246" cy="568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63" fill="norm" stroke="1" extrusionOk="0">
                  <a:moveTo>
                    <a:pt x="16936" y="0"/>
                  </a:moveTo>
                  <a:cubicBezTo>
                    <a:pt x="16936" y="3453"/>
                    <a:pt x="16936" y="6906"/>
                    <a:pt x="14776" y="9917"/>
                  </a:cubicBezTo>
                  <a:cubicBezTo>
                    <a:pt x="12616" y="12928"/>
                    <a:pt x="8296" y="15497"/>
                    <a:pt x="5416" y="17224"/>
                  </a:cubicBezTo>
                  <a:cubicBezTo>
                    <a:pt x="2536" y="18950"/>
                    <a:pt x="1096" y="19833"/>
                    <a:pt x="376" y="20476"/>
                  </a:cubicBezTo>
                  <a:cubicBezTo>
                    <a:pt x="-344" y="21118"/>
                    <a:pt x="-344" y="21520"/>
                    <a:pt x="3256" y="21560"/>
                  </a:cubicBezTo>
                  <a:cubicBezTo>
                    <a:pt x="6856" y="21600"/>
                    <a:pt x="14056" y="21279"/>
                    <a:pt x="21256" y="20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7566961" y="4237249"/>
              <a:ext cx="185234" cy="109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166" fill="norm" stroke="1" extrusionOk="0">
                  <a:moveTo>
                    <a:pt x="124" y="4644"/>
                  </a:moveTo>
                  <a:cubicBezTo>
                    <a:pt x="852" y="3013"/>
                    <a:pt x="1581" y="1383"/>
                    <a:pt x="2551" y="568"/>
                  </a:cubicBezTo>
                  <a:cubicBezTo>
                    <a:pt x="3522" y="-247"/>
                    <a:pt x="4736" y="-247"/>
                    <a:pt x="5464" y="976"/>
                  </a:cubicBezTo>
                  <a:cubicBezTo>
                    <a:pt x="6192" y="2198"/>
                    <a:pt x="6435" y="4644"/>
                    <a:pt x="5949" y="7700"/>
                  </a:cubicBezTo>
                  <a:cubicBezTo>
                    <a:pt x="5464" y="10757"/>
                    <a:pt x="4250" y="14425"/>
                    <a:pt x="3158" y="17074"/>
                  </a:cubicBezTo>
                  <a:cubicBezTo>
                    <a:pt x="2066" y="19723"/>
                    <a:pt x="1095" y="21353"/>
                    <a:pt x="488" y="21149"/>
                  </a:cubicBezTo>
                  <a:cubicBezTo>
                    <a:pt x="-118" y="20945"/>
                    <a:pt x="-361" y="18908"/>
                    <a:pt x="974" y="15851"/>
                  </a:cubicBezTo>
                  <a:cubicBezTo>
                    <a:pt x="2309" y="12795"/>
                    <a:pt x="5221" y="8719"/>
                    <a:pt x="7163" y="6070"/>
                  </a:cubicBezTo>
                  <a:cubicBezTo>
                    <a:pt x="9104" y="3421"/>
                    <a:pt x="10075" y="2198"/>
                    <a:pt x="10196" y="2810"/>
                  </a:cubicBezTo>
                  <a:cubicBezTo>
                    <a:pt x="10318" y="3421"/>
                    <a:pt x="9590" y="5866"/>
                    <a:pt x="9226" y="8108"/>
                  </a:cubicBezTo>
                  <a:cubicBezTo>
                    <a:pt x="8861" y="10349"/>
                    <a:pt x="8861" y="12387"/>
                    <a:pt x="9347" y="14017"/>
                  </a:cubicBezTo>
                  <a:cubicBezTo>
                    <a:pt x="9832" y="15647"/>
                    <a:pt x="10803" y="16870"/>
                    <a:pt x="12866" y="16870"/>
                  </a:cubicBezTo>
                  <a:cubicBezTo>
                    <a:pt x="14929" y="16870"/>
                    <a:pt x="18084" y="15647"/>
                    <a:pt x="21239" y="14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7796644" y="4261366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7771244" y="4324866"/>
              <a:ext cx="88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7940387" y="4197866"/>
              <a:ext cx="199158" cy="143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149" fill="norm" stroke="1" extrusionOk="0">
                  <a:moveTo>
                    <a:pt x="16618" y="2817"/>
                  </a:moveTo>
                  <a:cubicBezTo>
                    <a:pt x="15481" y="3443"/>
                    <a:pt x="14345" y="4070"/>
                    <a:pt x="12071" y="7200"/>
                  </a:cubicBezTo>
                  <a:cubicBezTo>
                    <a:pt x="9797" y="10330"/>
                    <a:pt x="6387" y="15965"/>
                    <a:pt x="4113" y="18783"/>
                  </a:cubicBezTo>
                  <a:cubicBezTo>
                    <a:pt x="1839" y="21600"/>
                    <a:pt x="702" y="21600"/>
                    <a:pt x="248" y="20348"/>
                  </a:cubicBezTo>
                  <a:cubicBezTo>
                    <a:pt x="-207" y="19096"/>
                    <a:pt x="20" y="16591"/>
                    <a:pt x="475" y="14713"/>
                  </a:cubicBezTo>
                  <a:cubicBezTo>
                    <a:pt x="930" y="12835"/>
                    <a:pt x="1612" y="11583"/>
                    <a:pt x="3090" y="10800"/>
                  </a:cubicBezTo>
                  <a:cubicBezTo>
                    <a:pt x="4568" y="10017"/>
                    <a:pt x="6841" y="9704"/>
                    <a:pt x="8319" y="10487"/>
                  </a:cubicBezTo>
                  <a:cubicBezTo>
                    <a:pt x="9797" y="11270"/>
                    <a:pt x="10479" y="13148"/>
                    <a:pt x="11389" y="15026"/>
                  </a:cubicBezTo>
                  <a:cubicBezTo>
                    <a:pt x="12298" y="16904"/>
                    <a:pt x="13435" y="18783"/>
                    <a:pt x="14913" y="18939"/>
                  </a:cubicBezTo>
                  <a:cubicBezTo>
                    <a:pt x="16391" y="19096"/>
                    <a:pt x="18210" y="17530"/>
                    <a:pt x="19460" y="15183"/>
                  </a:cubicBezTo>
                  <a:cubicBezTo>
                    <a:pt x="20711" y="12835"/>
                    <a:pt x="21393" y="9704"/>
                    <a:pt x="21393" y="7043"/>
                  </a:cubicBezTo>
                  <a:cubicBezTo>
                    <a:pt x="21393" y="4383"/>
                    <a:pt x="20711" y="2191"/>
                    <a:pt x="19574" y="1096"/>
                  </a:cubicBezTo>
                  <a:cubicBezTo>
                    <a:pt x="18437" y="0"/>
                    <a:pt x="16846" y="0"/>
                    <a:pt x="152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5311678" y="3557077"/>
              <a:ext cx="534547" cy="446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89" fill="norm" stroke="1" extrusionOk="0">
                  <a:moveTo>
                    <a:pt x="14823" y="1495"/>
                  </a:moveTo>
                  <a:cubicBezTo>
                    <a:pt x="14146" y="886"/>
                    <a:pt x="13468" y="278"/>
                    <a:pt x="12451" y="75"/>
                  </a:cubicBezTo>
                  <a:cubicBezTo>
                    <a:pt x="11435" y="-128"/>
                    <a:pt x="10080" y="75"/>
                    <a:pt x="8386" y="785"/>
                  </a:cubicBezTo>
                  <a:cubicBezTo>
                    <a:pt x="6691" y="1495"/>
                    <a:pt x="4659" y="2711"/>
                    <a:pt x="3261" y="3776"/>
                  </a:cubicBezTo>
                  <a:cubicBezTo>
                    <a:pt x="1863" y="4841"/>
                    <a:pt x="1101" y="5754"/>
                    <a:pt x="677" y="6717"/>
                  </a:cubicBezTo>
                  <a:cubicBezTo>
                    <a:pt x="254" y="7680"/>
                    <a:pt x="169" y="8695"/>
                    <a:pt x="84" y="10368"/>
                  </a:cubicBezTo>
                  <a:cubicBezTo>
                    <a:pt x="0" y="12041"/>
                    <a:pt x="-85" y="14373"/>
                    <a:pt x="169" y="16047"/>
                  </a:cubicBezTo>
                  <a:cubicBezTo>
                    <a:pt x="423" y="17720"/>
                    <a:pt x="1016" y="18734"/>
                    <a:pt x="2075" y="19495"/>
                  </a:cubicBezTo>
                  <a:cubicBezTo>
                    <a:pt x="3134" y="20255"/>
                    <a:pt x="4659" y="20762"/>
                    <a:pt x="6522" y="21066"/>
                  </a:cubicBezTo>
                  <a:cubicBezTo>
                    <a:pt x="8386" y="21371"/>
                    <a:pt x="10588" y="21472"/>
                    <a:pt x="12621" y="21320"/>
                  </a:cubicBezTo>
                  <a:cubicBezTo>
                    <a:pt x="14654" y="21168"/>
                    <a:pt x="16517" y="20762"/>
                    <a:pt x="17915" y="20103"/>
                  </a:cubicBezTo>
                  <a:cubicBezTo>
                    <a:pt x="19313" y="19444"/>
                    <a:pt x="20244" y="18531"/>
                    <a:pt x="20795" y="17213"/>
                  </a:cubicBezTo>
                  <a:cubicBezTo>
                    <a:pt x="21346" y="15895"/>
                    <a:pt x="21515" y="14171"/>
                    <a:pt x="21303" y="12193"/>
                  </a:cubicBezTo>
                  <a:cubicBezTo>
                    <a:pt x="21091" y="10216"/>
                    <a:pt x="20499" y="7985"/>
                    <a:pt x="19313" y="6464"/>
                  </a:cubicBezTo>
                  <a:cubicBezTo>
                    <a:pt x="18127" y="4942"/>
                    <a:pt x="16348" y="4131"/>
                    <a:pt x="14569" y="3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1516494" y="4915416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1516494" y="5004316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2057038" y="4763016"/>
              <a:ext cx="24607" cy="294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470" fill="norm" stroke="1" extrusionOk="0">
                  <a:moveTo>
                    <a:pt x="20925" y="0"/>
                  </a:moveTo>
                  <a:cubicBezTo>
                    <a:pt x="19125" y="3549"/>
                    <a:pt x="17325" y="7097"/>
                    <a:pt x="13725" y="10337"/>
                  </a:cubicBezTo>
                  <a:cubicBezTo>
                    <a:pt x="10125" y="13577"/>
                    <a:pt x="4725" y="16509"/>
                    <a:pt x="2025" y="18437"/>
                  </a:cubicBezTo>
                  <a:cubicBezTo>
                    <a:pt x="-675" y="20366"/>
                    <a:pt x="-675" y="21291"/>
                    <a:pt x="2025" y="21446"/>
                  </a:cubicBezTo>
                  <a:cubicBezTo>
                    <a:pt x="4725" y="21600"/>
                    <a:pt x="10125" y="20983"/>
                    <a:pt x="15525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2380094" y="4934466"/>
              <a:ext cx="2476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6616603" y="3600432"/>
              <a:ext cx="1768746" cy="90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62" fill="norm" stroke="1" extrusionOk="0">
                  <a:moveTo>
                    <a:pt x="8648" y="1221"/>
                  </a:moveTo>
                  <a:cubicBezTo>
                    <a:pt x="8622" y="969"/>
                    <a:pt x="8596" y="717"/>
                    <a:pt x="8390" y="491"/>
                  </a:cubicBezTo>
                  <a:cubicBezTo>
                    <a:pt x="8184" y="264"/>
                    <a:pt x="7797" y="63"/>
                    <a:pt x="7346" y="12"/>
                  </a:cubicBezTo>
                  <a:cubicBezTo>
                    <a:pt x="6895" y="-38"/>
                    <a:pt x="6379" y="63"/>
                    <a:pt x="5774" y="289"/>
                  </a:cubicBezTo>
                  <a:cubicBezTo>
                    <a:pt x="5168" y="516"/>
                    <a:pt x="4472" y="868"/>
                    <a:pt x="3840" y="1246"/>
                  </a:cubicBezTo>
                  <a:cubicBezTo>
                    <a:pt x="3209" y="1624"/>
                    <a:pt x="2642" y="2026"/>
                    <a:pt x="2178" y="2580"/>
                  </a:cubicBezTo>
                  <a:cubicBezTo>
                    <a:pt x="1714" y="3134"/>
                    <a:pt x="1353" y="3839"/>
                    <a:pt x="1057" y="4544"/>
                  </a:cubicBezTo>
                  <a:cubicBezTo>
                    <a:pt x="760" y="5249"/>
                    <a:pt x="528" y="5954"/>
                    <a:pt x="361" y="6810"/>
                  </a:cubicBezTo>
                  <a:cubicBezTo>
                    <a:pt x="193" y="7665"/>
                    <a:pt x="90" y="8672"/>
                    <a:pt x="39" y="9730"/>
                  </a:cubicBezTo>
                  <a:cubicBezTo>
                    <a:pt x="-13" y="10787"/>
                    <a:pt x="-13" y="11895"/>
                    <a:pt x="39" y="12852"/>
                  </a:cubicBezTo>
                  <a:cubicBezTo>
                    <a:pt x="90" y="13808"/>
                    <a:pt x="193" y="14614"/>
                    <a:pt x="322" y="15243"/>
                  </a:cubicBezTo>
                  <a:cubicBezTo>
                    <a:pt x="451" y="15872"/>
                    <a:pt x="606" y="16326"/>
                    <a:pt x="928" y="16829"/>
                  </a:cubicBezTo>
                  <a:cubicBezTo>
                    <a:pt x="1250" y="17333"/>
                    <a:pt x="1740" y="17886"/>
                    <a:pt x="2307" y="18390"/>
                  </a:cubicBezTo>
                  <a:cubicBezTo>
                    <a:pt x="2874" y="18893"/>
                    <a:pt x="3518" y="19347"/>
                    <a:pt x="4188" y="19749"/>
                  </a:cubicBezTo>
                  <a:cubicBezTo>
                    <a:pt x="4859" y="20152"/>
                    <a:pt x="5555" y="20505"/>
                    <a:pt x="6405" y="20731"/>
                  </a:cubicBezTo>
                  <a:cubicBezTo>
                    <a:pt x="7256" y="20958"/>
                    <a:pt x="8261" y="21059"/>
                    <a:pt x="9073" y="21134"/>
                  </a:cubicBezTo>
                  <a:cubicBezTo>
                    <a:pt x="9885" y="21210"/>
                    <a:pt x="10503" y="21260"/>
                    <a:pt x="11225" y="21310"/>
                  </a:cubicBezTo>
                  <a:cubicBezTo>
                    <a:pt x="11947" y="21361"/>
                    <a:pt x="12772" y="21411"/>
                    <a:pt x="13545" y="21461"/>
                  </a:cubicBezTo>
                  <a:cubicBezTo>
                    <a:pt x="14318" y="21512"/>
                    <a:pt x="15040" y="21562"/>
                    <a:pt x="15697" y="21562"/>
                  </a:cubicBezTo>
                  <a:cubicBezTo>
                    <a:pt x="16355" y="21562"/>
                    <a:pt x="16947" y="21512"/>
                    <a:pt x="17527" y="21310"/>
                  </a:cubicBezTo>
                  <a:cubicBezTo>
                    <a:pt x="18107" y="21109"/>
                    <a:pt x="18674" y="20756"/>
                    <a:pt x="19229" y="20052"/>
                  </a:cubicBezTo>
                  <a:cubicBezTo>
                    <a:pt x="19783" y="19347"/>
                    <a:pt x="20324" y="18289"/>
                    <a:pt x="20698" y="17131"/>
                  </a:cubicBezTo>
                  <a:cubicBezTo>
                    <a:pt x="21071" y="15973"/>
                    <a:pt x="21278" y="14714"/>
                    <a:pt x="21407" y="13582"/>
                  </a:cubicBezTo>
                  <a:cubicBezTo>
                    <a:pt x="21535" y="12449"/>
                    <a:pt x="21587" y="11442"/>
                    <a:pt x="21484" y="10233"/>
                  </a:cubicBezTo>
                  <a:cubicBezTo>
                    <a:pt x="21381" y="9025"/>
                    <a:pt x="21123" y="7615"/>
                    <a:pt x="20814" y="6482"/>
                  </a:cubicBezTo>
                  <a:cubicBezTo>
                    <a:pt x="20504" y="5349"/>
                    <a:pt x="20144" y="4493"/>
                    <a:pt x="19641" y="3789"/>
                  </a:cubicBezTo>
                  <a:cubicBezTo>
                    <a:pt x="19138" y="3084"/>
                    <a:pt x="18494" y="2530"/>
                    <a:pt x="17785" y="2177"/>
                  </a:cubicBezTo>
                  <a:cubicBezTo>
                    <a:pt x="17076" y="1825"/>
                    <a:pt x="16303" y="1674"/>
                    <a:pt x="15530" y="1498"/>
                  </a:cubicBezTo>
                  <a:cubicBezTo>
                    <a:pt x="14756" y="1321"/>
                    <a:pt x="13983" y="1120"/>
                    <a:pt x="13261" y="969"/>
                  </a:cubicBezTo>
                  <a:cubicBezTo>
                    <a:pt x="12540" y="818"/>
                    <a:pt x="11870" y="717"/>
                    <a:pt x="11238" y="617"/>
                  </a:cubicBezTo>
                  <a:cubicBezTo>
                    <a:pt x="10607" y="516"/>
                    <a:pt x="10014" y="415"/>
                    <a:pt x="9266" y="365"/>
                  </a:cubicBezTo>
                  <a:cubicBezTo>
                    <a:pt x="8519" y="314"/>
                    <a:pt x="7617" y="314"/>
                    <a:pt x="6714" y="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8373363" y="4070866"/>
              <a:ext cx="578982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fill="norm" stroke="1" extrusionOk="0">
                  <a:moveTo>
                    <a:pt x="751" y="21600"/>
                  </a:moveTo>
                  <a:cubicBezTo>
                    <a:pt x="357" y="20945"/>
                    <a:pt x="-37" y="20291"/>
                    <a:pt x="2" y="18982"/>
                  </a:cubicBezTo>
                  <a:cubicBezTo>
                    <a:pt x="42" y="17673"/>
                    <a:pt x="515" y="15709"/>
                    <a:pt x="1855" y="14400"/>
                  </a:cubicBezTo>
                  <a:cubicBezTo>
                    <a:pt x="3195" y="13091"/>
                    <a:pt x="5402" y="12436"/>
                    <a:pt x="7807" y="11127"/>
                  </a:cubicBezTo>
                  <a:cubicBezTo>
                    <a:pt x="10211" y="9818"/>
                    <a:pt x="12813" y="7855"/>
                    <a:pt x="15138" y="5891"/>
                  </a:cubicBezTo>
                  <a:cubicBezTo>
                    <a:pt x="17464" y="3927"/>
                    <a:pt x="19513" y="1964"/>
                    <a:pt x="2156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8844133" y="3976558"/>
              <a:ext cx="172145" cy="259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522" fill="norm" stroke="1" extrusionOk="0">
                  <a:moveTo>
                    <a:pt x="3889" y="976"/>
                  </a:moveTo>
                  <a:cubicBezTo>
                    <a:pt x="2089" y="449"/>
                    <a:pt x="289" y="-78"/>
                    <a:pt x="32" y="10"/>
                  </a:cubicBezTo>
                  <a:cubicBezTo>
                    <a:pt x="-225" y="98"/>
                    <a:pt x="1061" y="800"/>
                    <a:pt x="4532" y="2381"/>
                  </a:cubicBezTo>
                  <a:cubicBezTo>
                    <a:pt x="8004" y="3961"/>
                    <a:pt x="13661" y="6420"/>
                    <a:pt x="17004" y="8000"/>
                  </a:cubicBezTo>
                  <a:cubicBezTo>
                    <a:pt x="20346" y="9581"/>
                    <a:pt x="21375" y="10283"/>
                    <a:pt x="20732" y="11688"/>
                  </a:cubicBezTo>
                  <a:cubicBezTo>
                    <a:pt x="20089" y="13093"/>
                    <a:pt x="17775" y="15200"/>
                    <a:pt x="15589" y="16956"/>
                  </a:cubicBezTo>
                  <a:cubicBezTo>
                    <a:pt x="13404" y="18712"/>
                    <a:pt x="11346" y="20117"/>
                    <a:pt x="9289" y="215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9762151" y="3848616"/>
              <a:ext cx="1569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294"/>
                    <a:pt x="-1582" y="10588"/>
                    <a:pt x="1118" y="14188"/>
                  </a:cubicBezTo>
                  <a:cubicBezTo>
                    <a:pt x="3818" y="17788"/>
                    <a:pt x="11918" y="19694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9560813" y="4178816"/>
              <a:ext cx="375782" cy="1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19987" fill="norm" stroke="1" extrusionOk="0">
                  <a:moveTo>
                    <a:pt x="1157" y="0"/>
                  </a:moveTo>
                  <a:cubicBezTo>
                    <a:pt x="551" y="5400"/>
                    <a:pt x="-56" y="10800"/>
                    <a:pt x="5" y="14850"/>
                  </a:cubicBezTo>
                  <a:cubicBezTo>
                    <a:pt x="65" y="18900"/>
                    <a:pt x="793" y="21600"/>
                    <a:pt x="3160" y="18900"/>
                  </a:cubicBezTo>
                  <a:cubicBezTo>
                    <a:pt x="5526" y="16200"/>
                    <a:pt x="9531" y="8100"/>
                    <a:pt x="12868" y="4050"/>
                  </a:cubicBezTo>
                  <a:cubicBezTo>
                    <a:pt x="16205" y="0"/>
                    <a:pt x="18874" y="0"/>
                    <a:pt x="2154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9571209" y="4394649"/>
              <a:ext cx="181236" cy="216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0837" fill="norm" stroke="1" extrusionOk="0">
                  <a:moveTo>
                    <a:pt x="4817" y="9176"/>
                  </a:moveTo>
                  <a:cubicBezTo>
                    <a:pt x="7272" y="8565"/>
                    <a:pt x="9726" y="7954"/>
                    <a:pt x="11567" y="7139"/>
                  </a:cubicBezTo>
                  <a:cubicBezTo>
                    <a:pt x="13408" y="6324"/>
                    <a:pt x="14635" y="5305"/>
                    <a:pt x="15372" y="4082"/>
                  </a:cubicBezTo>
                  <a:cubicBezTo>
                    <a:pt x="16108" y="2859"/>
                    <a:pt x="16353" y="1433"/>
                    <a:pt x="15249" y="618"/>
                  </a:cubicBezTo>
                  <a:cubicBezTo>
                    <a:pt x="14144" y="-197"/>
                    <a:pt x="11690" y="-401"/>
                    <a:pt x="8744" y="1229"/>
                  </a:cubicBezTo>
                  <a:cubicBezTo>
                    <a:pt x="5799" y="2859"/>
                    <a:pt x="2362" y="6324"/>
                    <a:pt x="890" y="9686"/>
                  </a:cubicBezTo>
                  <a:cubicBezTo>
                    <a:pt x="-583" y="13048"/>
                    <a:pt x="-92" y="16308"/>
                    <a:pt x="1381" y="18346"/>
                  </a:cubicBezTo>
                  <a:cubicBezTo>
                    <a:pt x="2853" y="20384"/>
                    <a:pt x="5308" y="21199"/>
                    <a:pt x="8744" y="20690"/>
                  </a:cubicBezTo>
                  <a:cubicBezTo>
                    <a:pt x="12181" y="20180"/>
                    <a:pt x="16599" y="18346"/>
                    <a:pt x="21017" y="165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9739748" y="4244132"/>
              <a:ext cx="95247" cy="15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343" fill="norm" stroke="1" extrusionOk="0">
                  <a:moveTo>
                    <a:pt x="5634" y="3343"/>
                  </a:moveTo>
                  <a:cubicBezTo>
                    <a:pt x="3287" y="3643"/>
                    <a:pt x="939" y="3943"/>
                    <a:pt x="234" y="3343"/>
                  </a:cubicBezTo>
                  <a:cubicBezTo>
                    <a:pt x="-470" y="2743"/>
                    <a:pt x="469" y="1243"/>
                    <a:pt x="2347" y="493"/>
                  </a:cubicBezTo>
                  <a:cubicBezTo>
                    <a:pt x="4226" y="-257"/>
                    <a:pt x="7043" y="-257"/>
                    <a:pt x="9860" y="1243"/>
                  </a:cubicBezTo>
                  <a:cubicBezTo>
                    <a:pt x="12678" y="2743"/>
                    <a:pt x="15495" y="5743"/>
                    <a:pt x="17373" y="9343"/>
                  </a:cubicBezTo>
                  <a:cubicBezTo>
                    <a:pt x="19252" y="12943"/>
                    <a:pt x="20191" y="17143"/>
                    <a:pt x="21130" y="213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9733394" y="4325572"/>
              <a:ext cx="114301" cy="69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3" fill="norm" stroke="1" extrusionOk="0">
                  <a:moveTo>
                    <a:pt x="21600" y="1694"/>
                  </a:moveTo>
                  <a:cubicBezTo>
                    <a:pt x="19600" y="424"/>
                    <a:pt x="17600" y="-847"/>
                    <a:pt x="14000" y="741"/>
                  </a:cubicBezTo>
                  <a:cubicBezTo>
                    <a:pt x="10400" y="2329"/>
                    <a:pt x="5200" y="6777"/>
                    <a:pt x="2600" y="10588"/>
                  </a:cubicBezTo>
                  <a:cubicBezTo>
                    <a:pt x="0" y="14400"/>
                    <a:pt x="0" y="17577"/>
                    <a:pt x="0" y="207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9854044" y="4303266"/>
              <a:ext cx="139701" cy="7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0" y="6298"/>
                  </a:moveTo>
                  <a:cubicBezTo>
                    <a:pt x="982" y="3829"/>
                    <a:pt x="1964" y="1360"/>
                    <a:pt x="3273" y="435"/>
                  </a:cubicBezTo>
                  <a:cubicBezTo>
                    <a:pt x="4582" y="-491"/>
                    <a:pt x="6218" y="126"/>
                    <a:pt x="7527" y="1669"/>
                  </a:cubicBezTo>
                  <a:cubicBezTo>
                    <a:pt x="8836" y="3212"/>
                    <a:pt x="9818" y="5680"/>
                    <a:pt x="9491" y="8766"/>
                  </a:cubicBezTo>
                  <a:cubicBezTo>
                    <a:pt x="9164" y="11852"/>
                    <a:pt x="7527" y="15555"/>
                    <a:pt x="6709" y="15863"/>
                  </a:cubicBezTo>
                  <a:cubicBezTo>
                    <a:pt x="5891" y="16172"/>
                    <a:pt x="5891" y="13086"/>
                    <a:pt x="6545" y="10618"/>
                  </a:cubicBezTo>
                  <a:cubicBezTo>
                    <a:pt x="7200" y="8149"/>
                    <a:pt x="8509" y="6298"/>
                    <a:pt x="10309" y="4446"/>
                  </a:cubicBezTo>
                  <a:cubicBezTo>
                    <a:pt x="12109" y="2595"/>
                    <a:pt x="14400" y="743"/>
                    <a:pt x="15382" y="2903"/>
                  </a:cubicBezTo>
                  <a:cubicBezTo>
                    <a:pt x="16364" y="5063"/>
                    <a:pt x="16036" y="11235"/>
                    <a:pt x="16855" y="14938"/>
                  </a:cubicBezTo>
                  <a:cubicBezTo>
                    <a:pt x="17673" y="18640"/>
                    <a:pt x="19636" y="19875"/>
                    <a:pt x="21600" y="211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10196381" y="4001016"/>
              <a:ext cx="15942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074" h="21600" fill="norm" stroke="1" extrusionOk="0">
                  <a:moveTo>
                    <a:pt x="7838" y="0"/>
                  </a:moveTo>
                  <a:cubicBezTo>
                    <a:pt x="10238" y="1662"/>
                    <a:pt x="12638" y="3323"/>
                    <a:pt x="15038" y="5776"/>
                  </a:cubicBezTo>
                  <a:cubicBezTo>
                    <a:pt x="17438" y="8229"/>
                    <a:pt x="19838" y="11473"/>
                    <a:pt x="16238" y="14044"/>
                  </a:cubicBezTo>
                  <a:cubicBezTo>
                    <a:pt x="12638" y="16615"/>
                    <a:pt x="3038" y="18514"/>
                    <a:pt x="638" y="19662"/>
                  </a:cubicBezTo>
                  <a:cubicBezTo>
                    <a:pt x="-1762" y="20809"/>
                    <a:pt x="3038" y="21204"/>
                    <a:pt x="783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10285844" y="4475373"/>
              <a:ext cx="165101" cy="128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0" y="312"/>
                  </a:moveTo>
                  <a:cubicBezTo>
                    <a:pt x="1385" y="-37"/>
                    <a:pt x="2769" y="-385"/>
                    <a:pt x="4431" y="1009"/>
                  </a:cubicBezTo>
                  <a:cubicBezTo>
                    <a:pt x="6092" y="2402"/>
                    <a:pt x="8031" y="5538"/>
                    <a:pt x="8585" y="8673"/>
                  </a:cubicBezTo>
                  <a:cubicBezTo>
                    <a:pt x="9138" y="11809"/>
                    <a:pt x="8308" y="14944"/>
                    <a:pt x="7338" y="17209"/>
                  </a:cubicBezTo>
                  <a:cubicBezTo>
                    <a:pt x="6369" y="19473"/>
                    <a:pt x="5262" y="20867"/>
                    <a:pt x="4154" y="21041"/>
                  </a:cubicBezTo>
                  <a:cubicBezTo>
                    <a:pt x="3046" y="21215"/>
                    <a:pt x="1938" y="20170"/>
                    <a:pt x="1800" y="18950"/>
                  </a:cubicBezTo>
                  <a:cubicBezTo>
                    <a:pt x="1662" y="17731"/>
                    <a:pt x="2492" y="16338"/>
                    <a:pt x="4292" y="13725"/>
                  </a:cubicBezTo>
                  <a:cubicBezTo>
                    <a:pt x="6092" y="11112"/>
                    <a:pt x="8862" y="7280"/>
                    <a:pt x="10938" y="4841"/>
                  </a:cubicBezTo>
                  <a:cubicBezTo>
                    <a:pt x="13015" y="2402"/>
                    <a:pt x="14400" y="1357"/>
                    <a:pt x="14677" y="1880"/>
                  </a:cubicBezTo>
                  <a:cubicBezTo>
                    <a:pt x="14954" y="2402"/>
                    <a:pt x="14123" y="4492"/>
                    <a:pt x="13569" y="6409"/>
                  </a:cubicBezTo>
                  <a:cubicBezTo>
                    <a:pt x="13015" y="8325"/>
                    <a:pt x="12738" y="10067"/>
                    <a:pt x="12462" y="11809"/>
                  </a:cubicBezTo>
                  <a:cubicBezTo>
                    <a:pt x="12185" y="13550"/>
                    <a:pt x="11908" y="15292"/>
                    <a:pt x="13431" y="16860"/>
                  </a:cubicBezTo>
                  <a:cubicBezTo>
                    <a:pt x="14954" y="18428"/>
                    <a:pt x="18277" y="19821"/>
                    <a:pt x="21600" y="212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10490812" y="4528066"/>
              <a:ext cx="404633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914" y="21600"/>
                  </a:moveTo>
                  <a:cubicBezTo>
                    <a:pt x="355" y="20400"/>
                    <a:pt x="-205" y="19200"/>
                    <a:pt x="75" y="17400"/>
                  </a:cubicBezTo>
                  <a:cubicBezTo>
                    <a:pt x="355" y="15600"/>
                    <a:pt x="1474" y="13200"/>
                    <a:pt x="3656" y="11400"/>
                  </a:cubicBezTo>
                  <a:cubicBezTo>
                    <a:pt x="5839" y="9600"/>
                    <a:pt x="9084" y="8400"/>
                    <a:pt x="12218" y="6600"/>
                  </a:cubicBezTo>
                  <a:cubicBezTo>
                    <a:pt x="15351" y="4800"/>
                    <a:pt x="18373" y="2400"/>
                    <a:pt x="2139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10770146" y="4468399"/>
              <a:ext cx="117519" cy="104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1250" fill="norm" stroke="1" extrusionOk="0">
                  <a:moveTo>
                    <a:pt x="1935" y="4402"/>
                  </a:moveTo>
                  <a:cubicBezTo>
                    <a:pt x="818" y="2674"/>
                    <a:pt x="-299" y="946"/>
                    <a:pt x="73" y="298"/>
                  </a:cubicBezTo>
                  <a:cubicBezTo>
                    <a:pt x="446" y="-350"/>
                    <a:pt x="2308" y="82"/>
                    <a:pt x="5846" y="1378"/>
                  </a:cubicBezTo>
                  <a:cubicBezTo>
                    <a:pt x="9384" y="2674"/>
                    <a:pt x="14598" y="4834"/>
                    <a:pt x="17577" y="6994"/>
                  </a:cubicBezTo>
                  <a:cubicBezTo>
                    <a:pt x="20556" y="9154"/>
                    <a:pt x="21301" y="11314"/>
                    <a:pt x="20184" y="13042"/>
                  </a:cubicBezTo>
                  <a:cubicBezTo>
                    <a:pt x="19067" y="14770"/>
                    <a:pt x="16087" y="16066"/>
                    <a:pt x="13294" y="17362"/>
                  </a:cubicBezTo>
                  <a:cubicBezTo>
                    <a:pt x="10501" y="18658"/>
                    <a:pt x="7894" y="19954"/>
                    <a:pt x="7708" y="20602"/>
                  </a:cubicBezTo>
                  <a:cubicBezTo>
                    <a:pt x="7522" y="21250"/>
                    <a:pt x="9756" y="21250"/>
                    <a:pt x="11991" y="212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10959952" y="4474822"/>
              <a:ext cx="194117" cy="80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0594" fill="norm" stroke="1" extrusionOk="0">
                  <a:moveTo>
                    <a:pt x="14521" y="624"/>
                  </a:moveTo>
                  <a:cubicBezTo>
                    <a:pt x="13360" y="84"/>
                    <a:pt x="12199" y="-456"/>
                    <a:pt x="11270" y="624"/>
                  </a:cubicBezTo>
                  <a:cubicBezTo>
                    <a:pt x="10341" y="1704"/>
                    <a:pt x="9644" y="4404"/>
                    <a:pt x="8366" y="7914"/>
                  </a:cubicBezTo>
                  <a:cubicBezTo>
                    <a:pt x="7089" y="11424"/>
                    <a:pt x="5231" y="15744"/>
                    <a:pt x="3721" y="18174"/>
                  </a:cubicBezTo>
                  <a:cubicBezTo>
                    <a:pt x="2212" y="20604"/>
                    <a:pt x="1050" y="21144"/>
                    <a:pt x="470" y="20064"/>
                  </a:cubicBezTo>
                  <a:cubicBezTo>
                    <a:pt x="-111" y="18984"/>
                    <a:pt x="-111" y="16284"/>
                    <a:pt x="237" y="13854"/>
                  </a:cubicBezTo>
                  <a:cubicBezTo>
                    <a:pt x="586" y="11424"/>
                    <a:pt x="1283" y="9264"/>
                    <a:pt x="2792" y="7914"/>
                  </a:cubicBezTo>
                  <a:cubicBezTo>
                    <a:pt x="4302" y="6564"/>
                    <a:pt x="6624" y="6024"/>
                    <a:pt x="8831" y="7644"/>
                  </a:cubicBezTo>
                  <a:cubicBezTo>
                    <a:pt x="11037" y="9264"/>
                    <a:pt x="13128" y="13044"/>
                    <a:pt x="14754" y="14934"/>
                  </a:cubicBezTo>
                  <a:cubicBezTo>
                    <a:pt x="16379" y="16824"/>
                    <a:pt x="17541" y="16824"/>
                    <a:pt x="18702" y="16284"/>
                  </a:cubicBezTo>
                  <a:cubicBezTo>
                    <a:pt x="19863" y="15744"/>
                    <a:pt x="21024" y="14664"/>
                    <a:pt x="21257" y="13044"/>
                  </a:cubicBezTo>
                  <a:cubicBezTo>
                    <a:pt x="21489" y="11424"/>
                    <a:pt x="20792" y="9264"/>
                    <a:pt x="18818" y="7374"/>
                  </a:cubicBezTo>
                  <a:cubicBezTo>
                    <a:pt x="16844" y="5484"/>
                    <a:pt x="13592" y="3864"/>
                    <a:pt x="10341" y="22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2821791" y="4835481"/>
              <a:ext cx="222044" cy="231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0911" fill="norm" stroke="1" extrusionOk="0">
                  <a:moveTo>
                    <a:pt x="16619" y="3778"/>
                  </a:moveTo>
                  <a:cubicBezTo>
                    <a:pt x="15004" y="2440"/>
                    <a:pt x="13389" y="1102"/>
                    <a:pt x="11875" y="433"/>
                  </a:cubicBezTo>
                  <a:cubicBezTo>
                    <a:pt x="10361" y="-236"/>
                    <a:pt x="8948" y="-236"/>
                    <a:pt x="7232" y="1198"/>
                  </a:cubicBezTo>
                  <a:cubicBezTo>
                    <a:pt x="5516" y="2631"/>
                    <a:pt x="3498" y="5499"/>
                    <a:pt x="2185" y="8270"/>
                  </a:cubicBezTo>
                  <a:cubicBezTo>
                    <a:pt x="873" y="11042"/>
                    <a:pt x="268" y="13718"/>
                    <a:pt x="66" y="15629"/>
                  </a:cubicBezTo>
                  <a:cubicBezTo>
                    <a:pt x="-136" y="17541"/>
                    <a:pt x="66" y="18688"/>
                    <a:pt x="1580" y="19644"/>
                  </a:cubicBezTo>
                  <a:cubicBezTo>
                    <a:pt x="3094" y="20599"/>
                    <a:pt x="5920" y="21364"/>
                    <a:pt x="9251" y="20599"/>
                  </a:cubicBezTo>
                  <a:cubicBezTo>
                    <a:pt x="12582" y="19835"/>
                    <a:pt x="16417" y="17541"/>
                    <a:pt x="18638" y="14865"/>
                  </a:cubicBezTo>
                  <a:cubicBezTo>
                    <a:pt x="20858" y="12189"/>
                    <a:pt x="21464" y="9130"/>
                    <a:pt x="21060" y="6837"/>
                  </a:cubicBezTo>
                  <a:cubicBezTo>
                    <a:pt x="20657" y="4543"/>
                    <a:pt x="19243" y="3014"/>
                    <a:pt x="17427" y="2536"/>
                  </a:cubicBezTo>
                  <a:cubicBezTo>
                    <a:pt x="15610" y="2058"/>
                    <a:pt x="13389" y="2631"/>
                    <a:pt x="11169" y="3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3504044" y="4898697"/>
              <a:ext cx="17780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343" y="2735"/>
                    <a:pt x="6686" y="-1585"/>
                    <a:pt x="10286" y="575"/>
                  </a:cubicBezTo>
                  <a:cubicBezTo>
                    <a:pt x="13886" y="2735"/>
                    <a:pt x="17743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3497694" y="5023366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4400"/>
                    <a:pt x="8743" y="7200"/>
                    <a:pt x="12343" y="3600"/>
                  </a:cubicBezTo>
                  <a:cubicBezTo>
                    <a:pt x="15943" y="0"/>
                    <a:pt x="187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3900638" y="4820166"/>
              <a:ext cx="9807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254"/>
                    <a:pt x="2735" y="10508"/>
                    <a:pt x="575" y="14108"/>
                  </a:cubicBezTo>
                  <a:cubicBezTo>
                    <a:pt x="-1585" y="17708"/>
                    <a:pt x="2735" y="1965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9492094" y="4839216"/>
              <a:ext cx="2857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1440" y="9257"/>
                    <a:pt x="2880" y="18514"/>
                    <a:pt x="6480" y="20057"/>
                  </a:cubicBezTo>
                  <a:cubicBezTo>
                    <a:pt x="10080" y="21600"/>
                    <a:pt x="15840" y="15429"/>
                    <a:pt x="2160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9600044" y="4896366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1" name="Drawing"/>
          <p:cNvGrpSpPr/>
          <p:nvPr/>
        </p:nvGrpSpPr>
        <p:grpSpPr>
          <a:xfrm>
            <a:off x="3013339" y="990600"/>
            <a:ext cx="8607162" cy="8006987"/>
            <a:chOff x="0" y="0"/>
            <a:chExt cx="8607160" cy="8006986"/>
          </a:xfrm>
        </p:grpSpPr>
        <p:sp>
          <p:nvSpPr>
            <p:cNvPr id="1111" name="Line"/>
            <p:cNvSpPr/>
            <p:nvPr/>
          </p:nvSpPr>
          <p:spPr>
            <a:xfrm>
              <a:off x="3616485" y="330199"/>
              <a:ext cx="310726" cy="3207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593" fill="norm" stroke="1" extrusionOk="0">
                  <a:moveTo>
                    <a:pt x="21570" y="0"/>
                  </a:moveTo>
                  <a:cubicBezTo>
                    <a:pt x="20835" y="43"/>
                    <a:pt x="20101" y="85"/>
                    <a:pt x="19586" y="235"/>
                  </a:cubicBezTo>
                  <a:cubicBezTo>
                    <a:pt x="19072" y="385"/>
                    <a:pt x="18778" y="641"/>
                    <a:pt x="18705" y="1033"/>
                  </a:cubicBezTo>
                  <a:cubicBezTo>
                    <a:pt x="18631" y="1425"/>
                    <a:pt x="18778" y="1952"/>
                    <a:pt x="18778" y="2508"/>
                  </a:cubicBezTo>
                  <a:cubicBezTo>
                    <a:pt x="18778" y="3063"/>
                    <a:pt x="18631" y="3647"/>
                    <a:pt x="18558" y="4246"/>
                  </a:cubicBezTo>
                  <a:cubicBezTo>
                    <a:pt x="18484" y="4844"/>
                    <a:pt x="18484" y="5457"/>
                    <a:pt x="18411" y="6055"/>
                  </a:cubicBezTo>
                  <a:cubicBezTo>
                    <a:pt x="18337" y="6654"/>
                    <a:pt x="18190" y="7238"/>
                    <a:pt x="17970" y="7801"/>
                  </a:cubicBezTo>
                  <a:cubicBezTo>
                    <a:pt x="17750" y="8364"/>
                    <a:pt x="17456" y="8905"/>
                    <a:pt x="17162" y="9454"/>
                  </a:cubicBezTo>
                  <a:cubicBezTo>
                    <a:pt x="16868" y="10002"/>
                    <a:pt x="16574" y="10558"/>
                    <a:pt x="16354" y="11113"/>
                  </a:cubicBezTo>
                  <a:cubicBezTo>
                    <a:pt x="16133" y="11669"/>
                    <a:pt x="15986" y="12225"/>
                    <a:pt x="15839" y="12766"/>
                  </a:cubicBezTo>
                  <a:cubicBezTo>
                    <a:pt x="15692" y="13308"/>
                    <a:pt x="15546" y="13835"/>
                    <a:pt x="15252" y="14362"/>
                  </a:cubicBezTo>
                  <a:cubicBezTo>
                    <a:pt x="14958" y="14889"/>
                    <a:pt x="14517" y="15416"/>
                    <a:pt x="14003" y="15965"/>
                  </a:cubicBezTo>
                  <a:cubicBezTo>
                    <a:pt x="13488" y="16513"/>
                    <a:pt x="12901" y="17083"/>
                    <a:pt x="12092" y="17618"/>
                  </a:cubicBezTo>
                  <a:cubicBezTo>
                    <a:pt x="11284" y="18152"/>
                    <a:pt x="10256" y="18651"/>
                    <a:pt x="9007" y="19142"/>
                  </a:cubicBezTo>
                  <a:cubicBezTo>
                    <a:pt x="7758" y="19634"/>
                    <a:pt x="6288" y="20118"/>
                    <a:pt x="4966" y="20503"/>
                  </a:cubicBezTo>
                  <a:cubicBezTo>
                    <a:pt x="3643" y="20888"/>
                    <a:pt x="2468" y="21173"/>
                    <a:pt x="1660" y="21351"/>
                  </a:cubicBezTo>
                  <a:cubicBezTo>
                    <a:pt x="852" y="21529"/>
                    <a:pt x="411" y="21600"/>
                    <a:pt x="190" y="21593"/>
                  </a:cubicBezTo>
                  <a:cubicBezTo>
                    <a:pt x="-30" y="21586"/>
                    <a:pt x="-30" y="21500"/>
                    <a:pt x="43" y="21415"/>
                  </a:cubicBezTo>
                  <a:cubicBezTo>
                    <a:pt x="117" y="21329"/>
                    <a:pt x="264" y="21244"/>
                    <a:pt x="411" y="21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2644510" y="3117850"/>
              <a:ext cx="52324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" y="2118"/>
                    <a:pt x="577" y="4235"/>
                    <a:pt x="878" y="6353"/>
                  </a:cubicBezTo>
                  <a:cubicBezTo>
                    <a:pt x="1180" y="8471"/>
                    <a:pt x="1494" y="10588"/>
                    <a:pt x="1796" y="12071"/>
                  </a:cubicBezTo>
                  <a:cubicBezTo>
                    <a:pt x="2097" y="13553"/>
                    <a:pt x="2385" y="14400"/>
                    <a:pt x="2709" y="14824"/>
                  </a:cubicBezTo>
                  <a:cubicBezTo>
                    <a:pt x="3032" y="15247"/>
                    <a:pt x="3390" y="15247"/>
                    <a:pt x="3731" y="15247"/>
                  </a:cubicBezTo>
                  <a:cubicBezTo>
                    <a:pt x="4072" y="15247"/>
                    <a:pt x="4395" y="15247"/>
                    <a:pt x="4736" y="15247"/>
                  </a:cubicBezTo>
                  <a:cubicBezTo>
                    <a:pt x="5077" y="15247"/>
                    <a:pt x="5435" y="15247"/>
                    <a:pt x="5806" y="15247"/>
                  </a:cubicBezTo>
                  <a:cubicBezTo>
                    <a:pt x="6178" y="15247"/>
                    <a:pt x="6562" y="15247"/>
                    <a:pt x="6894" y="15247"/>
                  </a:cubicBezTo>
                  <a:cubicBezTo>
                    <a:pt x="7226" y="15247"/>
                    <a:pt x="7506" y="15247"/>
                    <a:pt x="7877" y="15247"/>
                  </a:cubicBezTo>
                  <a:cubicBezTo>
                    <a:pt x="8249" y="15247"/>
                    <a:pt x="8712" y="15247"/>
                    <a:pt x="9109" y="15247"/>
                  </a:cubicBezTo>
                  <a:cubicBezTo>
                    <a:pt x="9507" y="15247"/>
                    <a:pt x="9839" y="15247"/>
                    <a:pt x="10167" y="15247"/>
                  </a:cubicBezTo>
                  <a:cubicBezTo>
                    <a:pt x="10494" y="15247"/>
                    <a:pt x="10817" y="15247"/>
                    <a:pt x="11150" y="15247"/>
                  </a:cubicBezTo>
                  <a:cubicBezTo>
                    <a:pt x="11482" y="15247"/>
                    <a:pt x="11822" y="15247"/>
                    <a:pt x="12159" y="15035"/>
                  </a:cubicBezTo>
                  <a:cubicBezTo>
                    <a:pt x="12495" y="14824"/>
                    <a:pt x="12827" y="14400"/>
                    <a:pt x="13150" y="14188"/>
                  </a:cubicBezTo>
                  <a:cubicBezTo>
                    <a:pt x="13474" y="13976"/>
                    <a:pt x="13788" y="13976"/>
                    <a:pt x="14107" y="13976"/>
                  </a:cubicBezTo>
                  <a:cubicBezTo>
                    <a:pt x="14426" y="13976"/>
                    <a:pt x="14750" y="13976"/>
                    <a:pt x="15077" y="13976"/>
                  </a:cubicBezTo>
                  <a:cubicBezTo>
                    <a:pt x="15405" y="13976"/>
                    <a:pt x="15737" y="13976"/>
                    <a:pt x="16043" y="14188"/>
                  </a:cubicBezTo>
                  <a:cubicBezTo>
                    <a:pt x="16349" y="14400"/>
                    <a:pt x="16628" y="14824"/>
                    <a:pt x="16973" y="15247"/>
                  </a:cubicBezTo>
                  <a:cubicBezTo>
                    <a:pt x="17318" y="15671"/>
                    <a:pt x="17729" y="16094"/>
                    <a:pt x="18122" y="16518"/>
                  </a:cubicBezTo>
                  <a:cubicBezTo>
                    <a:pt x="18516" y="16941"/>
                    <a:pt x="18891" y="17365"/>
                    <a:pt x="19241" y="17788"/>
                  </a:cubicBezTo>
                  <a:cubicBezTo>
                    <a:pt x="19590" y="18212"/>
                    <a:pt x="19914" y="18635"/>
                    <a:pt x="20281" y="19059"/>
                  </a:cubicBezTo>
                  <a:cubicBezTo>
                    <a:pt x="20648" y="19482"/>
                    <a:pt x="21058" y="19906"/>
                    <a:pt x="21285" y="20329"/>
                  </a:cubicBezTo>
                  <a:cubicBezTo>
                    <a:pt x="21513" y="20753"/>
                    <a:pt x="21556" y="211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4903934" y="4006850"/>
              <a:ext cx="255177" cy="197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93" fill="norm" stroke="1" extrusionOk="0">
                  <a:moveTo>
                    <a:pt x="1692" y="0"/>
                  </a:moveTo>
                  <a:cubicBezTo>
                    <a:pt x="2577" y="230"/>
                    <a:pt x="3462" y="460"/>
                    <a:pt x="4170" y="2528"/>
                  </a:cubicBezTo>
                  <a:cubicBezTo>
                    <a:pt x="4878" y="4596"/>
                    <a:pt x="5410" y="8502"/>
                    <a:pt x="5233" y="11489"/>
                  </a:cubicBezTo>
                  <a:cubicBezTo>
                    <a:pt x="5055" y="14477"/>
                    <a:pt x="4170" y="16545"/>
                    <a:pt x="3108" y="18268"/>
                  </a:cubicBezTo>
                  <a:cubicBezTo>
                    <a:pt x="2046" y="19991"/>
                    <a:pt x="806" y="21370"/>
                    <a:pt x="275" y="21485"/>
                  </a:cubicBezTo>
                  <a:cubicBezTo>
                    <a:pt x="-256" y="21600"/>
                    <a:pt x="-79" y="20451"/>
                    <a:pt x="1337" y="18498"/>
                  </a:cubicBezTo>
                  <a:cubicBezTo>
                    <a:pt x="2754" y="16545"/>
                    <a:pt x="5410" y="13787"/>
                    <a:pt x="7623" y="11604"/>
                  </a:cubicBezTo>
                  <a:cubicBezTo>
                    <a:pt x="9836" y="9421"/>
                    <a:pt x="11606" y="7813"/>
                    <a:pt x="12934" y="6664"/>
                  </a:cubicBezTo>
                  <a:cubicBezTo>
                    <a:pt x="14262" y="5515"/>
                    <a:pt x="15147" y="4826"/>
                    <a:pt x="15147" y="4940"/>
                  </a:cubicBezTo>
                  <a:cubicBezTo>
                    <a:pt x="15147" y="5055"/>
                    <a:pt x="14262" y="5974"/>
                    <a:pt x="13554" y="7009"/>
                  </a:cubicBezTo>
                  <a:cubicBezTo>
                    <a:pt x="12846" y="8043"/>
                    <a:pt x="12314" y="9191"/>
                    <a:pt x="11960" y="10340"/>
                  </a:cubicBezTo>
                  <a:cubicBezTo>
                    <a:pt x="11606" y="11489"/>
                    <a:pt x="11429" y="12638"/>
                    <a:pt x="13023" y="13672"/>
                  </a:cubicBezTo>
                  <a:cubicBezTo>
                    <a:pt x="14616" y="14706"/>
                    <a:pt x="17980" y="15626"/>
                    <a:pt x="21344" y="16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5330560" y="4133850"/>
              <a:ext cx="4889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79" y="0"/>
                    <a:pt x="6358" y="0"/>
                    <a:pt x="9958" y="3600"/>
                  </a:cubicBezTo>
                  <a:cubicBezTo>
                    <a:pt x="13558" y="7200"/>
                    <a:pt x="17579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5735830" y="4051299"/>
              <a:ext cx="20608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600" fill="norm" stroke="1" extrusionOk="0">
                  <a:moveTo>
                    <a:pt x="2734" y="0"/>
                  </a:moveTo>
                  <a:cubicBezTo>
                    <a:pt x="1425" y="200"/>
                    <a:pt x="116" y="400"/>
                    <a:pt x="7" y="700"/>
                  </a:cubicBezTo>
                  <a:cubicBezTo>
                    <a:pt x="-102" y="1000"/>
                    <a:pt x="989" y="1400"/>
                    <a:pt x="4262" y="2200"/>
                  </a:cubicBezTo>
                  <a:cubicBezTo>
                    <a:pt x="7534" y="3000"/>
                    <a:pt x="12989" y="4200"/>
                    <a:pt x="16262" y="5100"/>
                  </a:cubicBezTo>
                  <a:cubicBezTo>
                    <a:pt x="19534" y="6000"/>
                    <a:pt x="20625" y="6600"/>
                    <a:pt x="21062" y="7500"/>
                  </a:cubicBezTo>
                  <a:cubicBezTo>
                    <a:pt x="21498" y="8400"/>
                    <a:pt x="21280" y="9600"/>
                    <a:pt x="18880" y="11500"/>
                  </a:cubicBezTo>
                  <a:cubicBezTo>
                    <a:pt x="16480" y="13400"/>
                    <a:pt x="11898" y="16000"/>
                    <a:pt x="9171" y="17800"/>
                  </a:cubicBezTo>
                  <a:cubicBezTo>
                    <a:pt x="6443" y="19600"/>
                    <a:pt x="5571" y="20600"/>
                    <a:pt x="46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3699139" y="3021471"/>
              <a:ext cx="69322" cy="517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59" fill="norm" stroke="1" extrusionOk="0">
                  <a:moveTo>
                    <a:pt x="15545" y="6395"/>
                  </a:moveTo>
                  <a:cubicBezTo>
                    <a:pt x="15545" y="5954"/>
                    <a:pt x="15545" y="5513"/>
                    <a:pt x="15218" y="5557"/>
                  </a:cubicBezTo>
                  <a:cubicBezTo>
                    <a:pt x="14891" y="5601"/>
                    <a:pt x="14236" y="6130"/>
                    <a:pt x="12927" y="7585"/>
                  </a:cubicBezTo>
                  <a:cubicBezTo>
                    <a:pt x="11618" y="9040"/>
                    <a:pt x="9654" y="11420"/>
                    <a:pt x="8018" y="13668"/>
                  </a:cubicBezTo>
                  <a:cubicBezTo>
                    <a:pt x="6381" y="15917"/>
                    <a:pt x="5072" y="18032"/>
                    <a:pt x="4091" y="19311"/>
                  </a:cubicBezTo>
                  <a:cubicBezTo>
                    <a:pt x="3109" y="20589"/>
                    <a:pt x="2454" y="21030"/>
                    <a:pt x="2127" y="21030"/>
                  </a:cubicBezTo>
                  <a:cubicBezTo>
                    <a:pt x="1800" y="21030"/>
                    <a:pt x="1800" y="20589"/>
                    <a:pt x="2781" y="19002"/>
                  </a:cubicBezTo>
                  <a:cubicBezTo>
                    <a:pt x="3763" y="17415"/>
                    <a:pt x="5727" y="14682"/>
                    <a:pt x="8345" y="11861"/>
                  </a:cubicBezTo>
                  <a:cubicBezTo>
                    <a:pt x="10963" y="9040"/>
                    <a:pt x="14236" y="6130"/>
                    <a:pt x="16200" y="4367"/>
                  </a:cubicBezTo>
                  <a:cubicBezTo>
                    <a:pt x="18163" y="2604"/>
                    <a:pt x="18818" y="1987"/>
                    <a:pt x="18491" y="2031"/>
                  </a:cubicBezTo>
                  <a:cubicBezTo>
                    <a:pt x="18163" y="2075"/>
                    <a:pt x="16854" y="2780"/>
                    <a:pt x="15218" y="4720"/>
                  </a:cubicBezTo>
                  <a:cubicBezTo>
                    <a:pt x="13581" y="6659"/>
                    <a:pt x="11618" y="9833"/>
                    <a:pt x="9981" y="12699"/>
                  </a:cubicBezTo>
                  <a:cubicBezTo>
                    <a:pt x="8345" y="15564"/>
                    <a:pt x="7036" y="18121"/>
                    <a:pt x="5727" y="19619"/>
                  </a:cubicBezTo>
                  <a:cubicBezTo>
                    <a:pt x="4418" y="21118"/>
                    <a:pt x="3109" y="21559"/>
                    <a:pt x="2454" y="21559"/>
                  </a:cubicBezTo>
                  <a:cubicBezTo>
                    <a:pt x="1800" y="21559"/>
                    <a:pt x="1800" y="21118"/>
                    <a:pt x="1800" y="19046"/>
                  </a:cubicBezTo>
                  <a:cubicBezTo>
                    <a:pt x="1800" y="16975"/>
                    <a:pt x="1800" y="13272"/>
                    <a:pt x="2454" y="10010"/>
                  </a:cubicBezTo>
                  <a:cubicBezTo>
                    <a:pt x="3109" y="6748"/>
                    <a:pt x="4418" y="3926"/>
                    <a:pt x="5072" y="2251"/>
                  </a:cubicBezTo>
                  <a:cubicBezTo>
                    <a:pt x="5727" y="576"/>
                    <a:pt x="5727" y="47"/>
                    <a:pt x="5400" y="3"/>
                  </a:cubicBezTo>
                  <a:cubicBezTo>
                    <a:pt x="5072" y="-41"/>
                    <a:pt x="4418" y="400"/>
                    <a:pt x="3436" y="2251"/>
                  </a:cubicBezTo>
                  <a:cubicBezTo>
                    <a:pt x="2454" y="4103"/>
                    <a:pt x="1145" y="7365"/>
                    <a:pt x="491" y="9921"/>
                  </a:cubicBezTo>
                  <a:cubicBezTo>
                    <a:pt x="-164" y="12478"/>
                    <a:pt x="-164" y="14330"/>
                    <a:pt x="491" y="15476"/>
                  </a:cubicBezTo>
                  <a:cubicBezTo>
                    <a:pt x="1145" y="16622"/>
                    <a:pt x="2454" y="17063"/>
                    <a:pt x="4091" y="16886"/>
                  </a:cubicBezTo>
                  <a:cubicBezTo>
                    <a:pt x="5727" y="16710"/>
                    <a:pt x="7691" y="15917"/>
                    <a:pt x="8672" y="13845"/>
                  </a:cubicBezTo>
                  <a:cubicBezTo>
                    <a:pt x="9654" y="11773"/>
                    <a:pt x="9654" y="8423"/>
                    <a:pt x="9654" y="6527"/>
                  </a:cubicBezTo>
                  <a:cubicBezTo>
                    <a:pt x="9654" y="4632"/>
                    <a:pt x="9654" y="4191"/>
                    <a:pt x="9981" y="3618"/>
                  </a:cubicBezTo>
                  <a:cubicBezTo>
                    <a:pt x="10309" y="3045"/>
                    <a:pt x="10963" y="2339"/>
                    <a:pt x="11291" y="2295"/>
                  </a:cubicBezTo>
                  <a:cubicBezTo>
                    <a:pt x="11618" y="2251"/>
                    <a:pt x="11618" y="2868"/>
                    <a:pt x="11291" y="4632"/>
                  </a:cubicBezTo>
                  <a:cubicBezTo>
                    <a:pt x="10963" y="6395"/>
                    <a:pt x="10309" y="9304"/>
                    <a:pt x="11618" y="11905"/>
                  </a:cubicBezTo>
                  <a:cubicBezTo>
                    <a:pt x="12927" y="14506"/>
                    <a:pt x="16200" y="16798"/>
                    <a:pt x="17836" y="18165"/>
                  </a:cubicBezTo>
                  <a:cubicBezTo>
                    <a:pt x="19472" y="19531"/>
                    <a:pt x="19472" y="19972"/>
                    <a:pt x="19800" y="20237"/>
                  </a:cubicBezTo>
                  <a:cubicBezTo>
                    <a:pt x="20127" y="20501"/>
                    <a:pt x="20781" y="20589"/>
                    <a:pt x="21436" y="20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3712683" y="3665688"/>
              <a:ext cx="137581" cy="217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7" h="20735" fill="norm" stroke="1" extrusionOk="0">
                  <a:moveTo>
                    <a:pt x="10276" y="6496"/>
                  </a:moveTo>
                  <a:cubicBezTo>
                    <a:pt x="10276" y="5083"/>
                    <a:pt x="10276" y="3670"/>
                    <a:pt x="10276" y="2458"/>
                  </a:cubicBezTo>
                  <a:cubicBezTo>
                    <a:pt x="10276" y="1247"/>
                    <a:pt x="10276" y="238"/>
                    <a:pt x="9641" y="36"/>
                  </a:cubicBezTo>
                  <a:cubicBezTo>
                    <a:pt x="9006" y="-166"/>
                    <a:pt x="7735" y="440"/>
                    <a:pt x="5988" y="2862"/>
                  </a:cubicBezTo>
                  <a:cubicBezTo>
                    <a:pt x="4241" y="5284"/>
                    <a:pt x="2018" y="9524"/>
                    <a:pt x="906" y="12653"/>
                  </a:cubicBezTo>
                  <a:cubicBezTo>
                    <a:pt x="-206" y="15782"/>
                    <a:pt x="-206" y="17800"/>
                    <a:pt x="429" y="19213"/>
                  </a:cubicBezTo>
                  <a:cubicBezTo>
                    <a:pt x="1065" y="20627"/>
                    <a:pt x="2335" y="21434"/>
                    <a:pt x="5829" y="19920"/>
                  </a:cubicBezTo>
                  <a:cubicBezTo>
                    <a:pt x="9323" y="18406"/>
                    <a:pt x="15041" y="14570"/>
                    <a:pt x="18059" y="11643"/>
                  </a:cubicBezTo>
                  <a:cubicBezTo>
                    <a:pt x="21076" y="8716"/>
                    <a:pt x="21394" y="6698"/>
                    <a:pt x="19329" y="5083"/>
                  </a:cubicBezTo>
                  <a:cubicBezTo>
                    <a:pt x="17265" y="3468"/>
                    <a:pt x="12818" y="2256"/>
                    <a:pt x="8370" y="1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3080291" y="2616200"/>
              <a:ext cx="546163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2824" y="0"/>
                  </a:moveTo>
                  <a:cubicBezTo>
                    <a:pt x="1913" y="2215"/>
                    <a:pt x="1003" y="4431"/>
                    <a:pt x="506" y="6231"/>
                  </a:cubicBezTo>
                  <a:cubicBezTo>
                    <a:pt x="10" y="8031"/>
                    <a:pt x="-73" y="9415"/>
                    <a:pt x="51" y="10523"/>
                  </a:cubicBezTo>
                  <a:cubicBezTo>
                    <a:pt x="175" y="11631"/>
                    <a:pt x="506" y="12462"/>
                    <a:pt x="1913" y="13985"/>
                  </a:cubicBezTo>
                  <a:cubicBezTo>
                    <a:pt x="3320" y="15508"/>
                    <a:pt x="5803" y="17723"/>
                    <a:pt x="8658" y="18969"/>
                  </a:cubicBezTo>
                  <a:cubicBezTo>
                    <a:pt x="11513" y="20215"/>
                    <a:pt x="14741" y="20492"/>
                    <a:pt x="16561" y="20631"/>
                  </a:cubicBezTo>
                  <a:cubicBezTo>
                    <a:pt x="18382" y="20769"/>
                    <a:pt x="18796" y="20769"/>
                    <a:pt x="19458" y="20492"/>
                  </a:cubicBezTo>
                  <a:cubicBezTo>
                    <a:pt x="20120" y="20215"/>
                    <a:pt x="21030" y="19662"/>
                    <a:pt x="21279" y="19385"/>
                  </a:cubicBezTo>
                  <a:cubicBezTo>
                    <a:pt x="21527" y="19108"/>
                    <a:pt x="21113" y="19108"/>
                    <a:pt x="20741" y="19523"/>
                  </a:cubicBezTo>
                  <a:cubicBezTo>
                    <a:pt x="20368" y="19938"/>
                    <a:pt x="20037" y="20769"/>
                    <a:pt x="1970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3431910" y="2609850"/>
              <a:ext cx="76201" cy="230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21600" y="20029"/>
                  </a:moveTo>
                  <a:cubicBezTo>
                    <a:pt x="18600" y="20815"/>
                    <a:pt x="15600" y="21600"/>
                    <a:pt x="13200" y="21305"/>
                  </a:cubicBezTo>
                  <a:cubicBezTo>
                    <a:pt x="10800" y="21011"/>
                    <a:pt x="9000" y="19636"/>
                    <a:pt x="7500" y="16495"/>
                  </a:cubicBezTo>
                  <a:cubicBezTo>
                    <a:pt x="6000" y="13353"/>
                    <a:pt x="4800" y="8444"/>
                    <a:pt x="3600" y="5400"/>
                  </a:cubicBezTo>
                  <a:cubicBezTo>
                    <a:pt x="2400" y="2356"/>
                    <a:pt x="1200" y="1178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3157006" y="2374900"/>
              <a:ext cx="434171" cy="161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353" fill="norm" stroke="1" extrusionOk="0">
                  <a:moveTo>
                    <a:pt x="1337" y="0"/>
                  </a:moveTo>
                  <a:cubicBezTo>
                    <a:pt x="818" y="1964"/>
                    <a:pt x="298" y="3927"/>
                    <a:pt x="91" y="5891"/>
                  </a:cubicBezTo>
                  <a:cubicBezTo>
                    <a:pt x="-117" y="7855"/>
                    <a:pt x="-13" y="9818"/>
                    <a:pt x="870" y="11922"/>
                  </a:cubicBezTo>
                  <a:cubicBezTo>
                    <a:pt x="1752" y="14026"/>
                    <a:pt x="3414" y="16270"/>
                    <a:pt x="6270" y="17953"/>
                  </a:cubicBezTo>
                  <a:cubicBezTo>
                    <a:pt x="9125" y="19636"/>
                    <a:pt x="13175" y="20758"/>
                    <a:pt x="15771" y="21179"/>
                  </a:cubicBezTo>
                  <a:cubicBezTo>
                    <a:pt x="18368" y="21600"/>
                    <a:pt x="19510" y="21319"/>
                    <a:pt x="20289" y="19636"/>
                  </a:cubicBezTo>
                  <a:cubicBezTo>
                    <a:pt x="21068" y="17953"/>
                    <a:pt x="21483" y="14868"/>
                    <a:pt x="21223" y="12623"/>
                  </a:cubicBezTo>
                  <a:cubicBezTo>
                    <a:pt x="20964" y="10379"/>
                    <a:pt x="20029" y="8977"/>
                    <a:pt x="19095" y="75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3370334" y="2152650"/>
              <a:ext cx="179896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600" fill="norm" stroke="1" extrusionOk="0">
                  <a:moveTo>
                    <a:pt x="4243" y="21600"/>
                  </a:moveTo>
                  <a:cubicBezTo>
                    <a:pt x="2753" y="21600"/>
                    <a:pt x="1264" y="21600"/>
                    <a:pt x="519" y="20914"/>
                  </a:cubicBezTo>
                  <a:cubicBezTo>
                    <a:pt x="-226" y="20229"/>
                    <a:pt x="-226" y="18857"/>
                    <a:pt x="891" y="17657"/>
                  </a:cubicBezTo>
                  <a:cubicBezTo>
                    <a:pt x="2008" y="16457"/>
                    <a:pt x="4243" y="15429"/>
                    <a:pt x="7471" y="15257"/>
                  </a:cubicBezTo>
                  <a:cubicBezTo>
                    <a:pt x="10698" y="15086"/>
                    <a:pt x="14919" y="15771"/>
                    <a:pt x="17526" y="16543"/>
                  </a:cubicBezTo>
                  <a:cubicBezTo>
                    <a:pt x="20133" y="17314"/>
                    <a:pt x="21126" y="18171"/>
                    <a:pt x="20877" y="18429"/>
                  </a:cubicBezTo>
                  <a:cubicBezTo>
                    <a:pt x="20629" y="18686"/>
                    <a:pt x="19140" y="18343"/>
                    <a:pt x="16284" y="17057"/>
                  </a:cubicBezTo>
                  <a:cubicBezTo>
                    <a:pt x="13429" y="15771"/>
                    <a:pt x="9208" y="13543"/>
                    <a:pt x="6602" y="12086"/>
                  </a:cubicBezTo>
                  <a:cubicBezTo>
                    <a:pt x="3995" y="10629"/>
                    <a:pt x="3002" y="9943"/>
                    <a:pt x="3250" y="9857"/>
                  </a:cubicBezTo>
                  <a:cubicBezTo>
                    <a:pt x="3498" y="9771"/>
                    <a:pt x="4988" y="10286"/>
                    <a:pt x="7595" y="10714"/>
                  </a:cubicBezTo>
                  <a:cubicBezTo>
                    <a:pt x="10202" y="11143"/>
                    <a:pt x="13926" y="11486"/>
                    <a:pt x="16533" y="10800"/>
                  </a:cubicBezTo>
                  <a:cubicBezTo>
                    <a:pt x="19140" y="10114"/>
                    <a:pt x="20629" y="8400"/>
                    <a:pt x="21002" y="6429"/>
                  </a:cubicBezTo>
                  <a:cubicBezTo>
                    <a:pt x="21374" y="4457"/>
                    <a:pt x="20629" y="2229"/>
                    <a:pt x="1988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3222360" y="2057400"/>
              <a:ext cx="336065" cy="8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0692" fill="norm" stroke="1" extrusionOk="0">
                  <a:moveTo>
                    <a:pt x="0" y="9483"/>
                  </a:moveTo>
                  <a:cubicBezTo>
                    <a:pt x="0" y="12117"/>
                    <a:pt x="0" y="14751"/>
                    <a:pt x="203" y="14751"/>
                  </a:cubicBezTo>
                  <a:cubicBezTo>
                    <a:pt x="405" y="14751"/>
                    <a:pt x="810" y="12117"/>
                    <a:pt x="2633" y="8429"/>
                  </a:cubicBezTo>
                  <a:cubicBezTo>
                    <a:pt x="4455" y="4741"/>
                    <a:pt x="7695" y="0"/>
                    <a:pt x="10665" y="0"/>
                  </a:cubicBezTo>
                  <a:cubicBezTo>
                    <a:pt x="13635" y="0"/>
                    <a:pt x="16335" y="4741"/>
                    <a:pt x="18225" y="9483"/>
                  </a:cubicBezTo>
                  <a:cubicBezTo>
                    <a:pt x="20115" y="14224"/>
                    <a:pt x="21195" y="18966"/>
                    <a:pt x="21397" y="20283"/>
                  </a:cubicBezTo>
                  <a:cubicBezTo>
                    <a:pt x="21600" y="21600"/>
                    <a:pt x="20925" y="19493"/>
                    <a:pt x="20250" y="173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3280304" y="1269531"/>
              <a:ext cx="221457" cy="711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07" fill="norm" stroke="1" extrusionOk="0">
                  <a:moveTo>
                    <a:pt x="12883" y="16071"/>
                  </a:moveTo>
                  <a:cubicBezTo>
                    <a:pt x="12883" y="17473"/>
                    <a:pt x="12883" y="18875"/>
                    <a:pt x="13192" y="19830"/>
                  </a:cubicBezTo>
                  <a:cubicBezTo>
                    <a:pt x="13500" y="20786"/>
                    <a:pt x="14117" y="21296"/>
                    <a:pt x="14529" y="21391"/>
                  </a:cubicBezTo>
                  <a:cubicBezTo>
                    <a:pt x="14940" y="21487"/>
                    <a:pt x="15146" y="21168"/>
                    <a:pt x="14940" y="19894"/>
                  </a:cubicBezTo>
                  <a:cubicBezTo>
                    <a:pt x="14734" y="18620"/>
                    <a:pt x="14117" y="16390"/>
                    <a:pt x="13294" y="14128"/>
                  </a:cubicBezTo>
                  <a:cubicBezTo>
                    <a:pt x="12472" y="11866"/>
                    <a:pt x="11443" y="9572"/>
                    <a:pt x="10723" y="7533"/>
                  </a:cubicBezTo>
                  <a:cubicBezTo>
                    <a:pt x="10003" y="5494"/>
                    <a:pt x="9592" y="3710"/>
                    <a:pt x="9283" y="2659"/>
                  </a:cubicBezTo>
                  <a:cubicBezTo>
                    <a:pt x="8974" y="1607"/>
                    <a:pt x="8769" y="1289"/>
                    <a:pt x="8152" y="1193"/>
                  </a:cubicBezTo>
                  <a:cubicBezTo>
                    <a:pt x="7534" y="1098"/>
                    <a:pt x="6506" y="1225"/>
                    <a:pt x="5272" y="1607"/>
                  </a:cubicBezTo>
                  <a:cubicBezTo>
                    <a:pt x="4037" y="1990"/>
                    <a:pt x="2597" y="2627"/>
                    <a:pt x="1672" y="3168"/>
                  </a:cubicBezTo>
                  <a:cubicBezTo>
                    <a:pt x="746" y="3710"/>
                    <a:pt x="334" y="4156"/>
                    <a:pt x="129" y="4220"/>
                  </a:cubicBezTo>
                  <a:cubicBezTo>
                    <a:pt x="-77" y="4283"/>
                    <a:pt x="-77" y="3965"/>
                    <a:pt x="437" y="3264"/>
                  </a:cubicBezTo>
                  <a:cubicBezTo>
                    <a:pt x="952" y="2563"/>
                    <a:pt x="1980" y="1480"/>
                    <a:pt x="2803" y="811"/>
                  </a:cubicBezTo>
                  <a:cubicBezTo>
                    <a:pt x="3626" y="142"/>
                    <a:pt x="4243" y="-113"/>
                    <a:pt x="6197" y="46"/>
                  </a:cubicBezTo>
                  <a:cubicBezTo>
                    <a:pt x="8152" y="206"/>
                    <a:pt x="11443" y="779"/>
                    <a:pt x="14220" y="1480"/>
                  </a:cubicBezTo>
                  <a:cubicBezTo>
                    <a:pt x="16997" y="2181"/>
                    <a:pt x="19260" y="3009"/>
                    <a:pt x="21523" y="38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2403724" y="3151716"/>
              <a:ext cx="1345687" cy="67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484" fill="norm" stroke="1" extrusionOk="0">
                  <a:moveTo>
                    <a:pt x="1009" y="19575"/>
                  </a:moveTo>
                  <a:cubicBezTo>
                    <a:pt x="1111" y="16875"/>
                    <a:pt x="1213" y="14175"/>
                    <a:pt x="1670" y="12487"/>
                  </a:cubicBezTo>
                  <a:cubicBezTo>
                    <a:pt x="2128" y="10800"/>
                    <a:pt x="2942" y="10125"/>
                    <a:pt x="3976" y="9450"/>
                  </a:cubicBezTo>
                  <a:cubicBezTo>
                    <a:pt x="5010" y="8775"/>
                    <a:pt x="6265" y="8100"/>
                    <a:pt x="7503" y="8775"/>
                  </a:cubicBezTo>
                  <a:cubicBezTo>
                    <a:pt x="8740" y="9450"/>
                    <a:pt x="9961" y="11475"/>
                    <a:pt x="11199" y="13162"/>
                  </a:cubicBezTo>
                  <a:cubicBezTo>
                    <a:pt x="12436" y="14850"/>
                    <a:pt x="13691" y="16200"/>
                    <a:pt x="14827" y="17212"/>
                  </a:cubicBezTo>
                  <a:cubicBezTo>
                    <a:pt x="15963" y="18225"/>
                    <a:pt x="16980" y="18900"/>
                    <a:pt x="17947" y="19575"/>
                  </a:cubicBezTo>
                  <a:cubicBezTo>
                    <a:pt x="18913" y="20250"/>
                    <a:pt x="19829" y="20925"/>
                    <a:pt x="20371" y="21262"/>
                  </a:cubicBezTo>
                  <a:cubicBezTo>
                    <a:pt x="20914" y="21600"/>
                    <a:pt x="21083" y="21600"/>
                    <a:pt x="21066" y="20925"/>
                  </a:cubicBezTo>
                  <a:cubicBezTo>
                    <a:pt x="21049" y="20250"/>
                    <a:pt x="20846" y="18900"/>
                    <a:pt x="20117" y="18225"/>
                  </a:cubicBezTo>
                  <a:cubicBezTo>
                    <a:pt x="19388" y="17550"/>
                    <a:pt x="18133" y="17550"/>
                    <a:pt x="16879" y="16875"/>
                  </a:cubicBezTo>
                  <a:cubicBezTo>
                    <a:pt x="15624" y="16200"/>
                    <a:pt x="14369" y="14850"/>
                    <a:pt x="13030" y="14175"/>
                  </a:cubicBezTo>
                  <a:cubicBezTo>
                    <a:pt x="11690" y="13500"/>
                    <a:pt x="10266" y="13500"/>
                    <a:pt x="8893" y="14175"/>
                  </a:cubicBezTo>
                  <a:cubicBezTo>
                    <a:pt x="7520" y="14850"/>
                    <a:pt x="6197" y="16200"/>
                    <a:pt x="5044" y="17212"/>
                  </a:cubicBezTo>
                  <a:cubicBezTo>
                    <a:pt x="3891" y="18225"/>
                    <a:pt x="2908" y="18900"/>
                    <a:pt x="2247" y="19237"/>
                  </a:cubicBezTo>
                  <a:cubicBezTo>
                    <a:pt x="1586" y="19575"/>
                    <a:pt x="1247" y="19575"/>
                    <a:pt x="924" y="18563"/>
                  </a:cubicBezTo>
                  <a:cubicBezTo>
                    <a:pt x="602" y="17550"/>
                    <a:pt x="297" y="15525"/>
                    <a:pt x="263" y="14512"/>
                  </a:cubicBezTo>
                  <a:cubicBezTo>
                    <a:pt x="229" y="13500"/>
                    <a:pt x="467" y="13500"/>
                    <a:pt x="1331" y="13500"/>
                  </a:cubicBezTo>
                  <a:cubicBezTo>
                    <a:pt x="2196" y="13500"/>
                    <a:pt x="3688" y="13500"/>
                    <a:pt x="5078" y="13162"/>
                  </a:cubicBezTo>
                  <a:cubicBezTo>
                    <a:pt x="6469" y="12825"/>
                    <a:pt x="7757" y="12150"/>
                    <a:pt x="9113" y="11475"/>
                  </a:cubicBezTo>
                  <a:cubicBezTo>
                    <a:pt x="10470" y="10800"/>
                    <a:pt x="11894" y="10125"/>
                    <a:pt x="13250" y="10125"/>
                  </a:cubicBezTo>
                  <a:cubicBezTo>
                    <a:pt x="14607" y="10125"/>
                    <a:pt x="15895" y="10800"/>
                    <a:pt x="16692" y="12150"/>
                  </a:cubicBezTo>
                  <a:cubicBezTo>
                    <a:pt x="17489" y="13500"/>
                    <a:pt x="17794" y="15525"/>
                    <a:pt x="17862" y="16538"/>
                  </a:cubicBezTo>
                  <a:cubicBezTo>
                    <a:pt x="17930" y="17550"/>
                    <a:pt x="17760" y="17550"/>
                    <a:pt x="17065" y="16538"/>
                  </a:cubicBezTo>
                  <a:cubicBezTo>
                    <a:pt x="16370" y="15525"/>
                    <a:pt x="15149" y="13500"/>
                    <a:pt x="13912" y="11475"/>
                  </a:cubicBezTo>
                  <a:cubicBezTo>
                    <a:pt x="12674" y="9450"/>
                    <a:pt x="11419" y="7425"/>
                    <a:pt x="10199" y="6075"/>
                  </a:cubicBezTo>
                  <a:cubicBezTo>
                    <a:pt x="8978" y="4725"/>
                    <a:pt x="7791" y="4050"/>
                    <a:pt x="6502" y="3375"/>
                  </a:cubicBezTo>
                  <a:cubicBezTo>
                    <a:pt x="5214" y="2700"/>
                    <a:pt x="3824" y="2025"/>
                    <a:pt x="2772" y="2025"/>
                  </a:cubicBezTo>
                  <a:cubicBezTo>
                    <a:pt x="1721" y="2025"/>
                    <a:pt x="1009" y="2700"/>
                    <a:pt x="568" y="3712"/>
                  </a:cubicBezTo>
                  <a:cubicBezTo>
                    <a:pt x="128" y="4725"/>
                    <a:pt x="-42" y="6075"/>
                    <a:pt x="9" y="8100"/>
                  </a:cubicBezTo>
                  <a:cubicBezTo>
                    <a:pt x="60" y="10125"/>
                    <a:pt x="331" y="12825"/>
                    <a:pt x="1145" y="14512"/>
                  </a:cubicBezTo>
                  <a:cubicBezTo>
                    <a:pt x="1959" y="16200"/>
                    <a:pt x="3315" y="16875"/>
                    <a:pt x="4587" y="16538"/>
                  </a:cubicBezTo>
                  <a:cubicBezTo>
                    <a:pt x="5858" y="16200"/>
                    <a:pt x="7045" y="14850"/>
                    <a:pt x="8317" y="13500"/>
                  </a:cubicBezTo>
                  <a:cubicBezTo>
                    <a:pt x="9588" y="12150"/>
                    <a:pt x="10944" y="10800"/>
                    <a:pt x="12301" y="10462"/>
                  </a:cubicBezTo>
                  <a:cubicBezTo>
                    <a:pt x="13657" y="10125"/>
                    <a:pt x="15014" y="10800"/>
                    <a:pt x="15997" y="11475"/>
                  </a:cubicBezTo>
                  <a:cubicBezTo>
                    <a:pt x="16980" y="12150"/>
                    <a:pt x="17591" y="12825"/>
                    <a:pt x="17981" y="13500"/>
                  </a:cubicBezTo>
                  <a:cubicBezTo>
                    <a:pt x="18371" y="14175"/>
                    <a:pt x="18540" y="14850"/>
                    <a:pt x="18642" y="13500"/>
                  </a:cubicBezTo>
                  <a:cubicBezTo>
                    <a:pt x="18744" y="12150"/>
                    <a:pt x="18777" y="8775"/>
                    <a:pt x="18879" y="6412"/>
                  </a:cubicBezTo>
                  <a:cubicBezTo>
                    <a:pt x="18981" y="4050"/>
                    <a:pt x="19150" y="2700"/>
                    <a:pt x="19490" y="1687"/>
                  </a:cubicBezTo>
                  <a:cubicBezTo>
                    <a:pt x="19829" y="675"/>
                    <a:pt x="20337" y="0"/>
                    <a:pt x="20693" y="0"/>
                  </a:cubicBezTo>
                  <a:cubicBezTo>
                    <a:pt x="21049" y="0"/>
                    <a:pt x="21253" y="675"/>
                    <a:pt x="21372" y="2700"/>
                  </a:cubicBezTo>
                  <a:cubicBezTo>
                    <a:pt x="21490" y="4725"/>
                    <a:pt x="21524" y="8100"/>
                    <a:pt x="21558" y="114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3684559" y="3119296"/>
              <a:ext cx="121208" cy="115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090" fill="norm" stroke="1" extrusionOk="0">
                  <a:moveTo>
                    <a:pt x="10118" y="12465"/>
                  </a:moveTo>
                  <a:cubicBezTo>
                    <a:pt x="11948" y="12850"/>
                    <a:pt x="13779" y="13236"/>
                    <a:pt x="15060" y="12272"/>
                  </a:cubicBezTo>
                  <a:cubicBezTo>
                    <a:pt x="16342" y="11307"/>
                    <a:pt x="17074" y="8993"/>
                    <a:pt x="17623" y="6872"/>
                  </a:cubicBezTo>
                  <a:cubicBezTo>
                    <a:pt x="18172" y="4750"/>
                    <a:pt x="18538" y="2822"/>
                    <a:pt x="17623" y="2050"/>
                  </a:cubicBezTo>
                  <a:cubicBezTo>
                    <a:pt x="16708" y="1279"/>
                    <a:pt x="14511" y="1665"/>
                    <a:pt x="11948" y="3593"/>
                  </a:cubicBezTo>
                  <a:cubicBezTo>
                    <a:pt x="9386" y="5522"/>
                    <a:pt x="6457" y="8993"/>
                    <a:pt x="4809" y="11693"/>
                  </a:cubicBezTo>
                  <a:cubicBezTo>
                    <a:pt x="3162" y="14393"/>
                    <a:pt x="2796" y="16322"/>
                    <a:pt x="3528" y="17672"/>
                  </a:cubicBezTo>
                  <a:cubicBezTo>
                    <a:pt x="4260" y="19022"/>
                    <a:pt x="6091" y="19793"/>
                    <a:pt x="8837" y="18636"/>
                  </a:cubicBezTo>
                  <a:cubicBezTo>
                    <a:pt x="11582" y="17479"/>
                    <a:pt x="15243" y="14393"/>
                    <a:pt x="17440" y="11886"/>
                  </a:cubicBezTo>
                  <a:cubicBezTo>
                    <a:pt x="19637" y="9379"/>
                    <a:pt x="20369" y="7450"/>
                    <a:pt x="20735" y="5522"/>
                  </a:cubicBezTo>
                  <a:cubicBezTo>
                    <a:pt x="21101" y="3593"/>
                    <a:pt x="21101" y="1665"/>
                    <a:pt x="20186" y="700"/>
                  </a:cubicBezTo>
                  <a:cubicBezTo>
                    <a:pt x="19270" y="-264"/>
                    <a:pt x="17440" y="-264"/>
                    <a:pt x="14877" y="893"/>
                  </a:cubicBezTo>
                  <a:cubicBezTo>
                    <a:pt x="12315" y="2050"/>
                    <a:pt x="9020" y="4365"/>
                    <a:pt x="6457" y="6486"/>
                  </a:cubicBezTo>
                  <a:cubicBezTo>
                    <a:pt x="3894" y="8607"/>
                    <a:pt x="2064" y="10536"/>
                    <a:pt x="965" y="12465"/>
                  </a:cubicBezTo>
                  <a:cubicBezTo>
                    <a:pt x="-133" y="14393"/>
                    <a:pt x="-499" y="16322"/>
                    <a:pt x="965" y="17865"/>
                  </a:cubicBezTo>
                  <a:cubicBezTo>
                    <a:pt x="2430" y="19407"/>
                    <a:pt x="5725" y="20565"/>
                    <a:pt x="8654" y="19600"/>
                  </a:cubicBezTo>
                  <a:cubicBezTo>
                    <a:pt x="11582" y="18636"/>
                    <a:pt x="14145" y="15550"/>
                    <a:pt x="15426" y="13043"/>
                  </a:cubicBezTo>
                  <a:cubicBezTo>
                    <a:pt x="16708" y="10536"/>
                    <a:pt x="16708" y="8607"/>
                    <a:pt x="15609" y="7450"/>
                  </a:cubicBezTo>
                  <a:cubicBezTo>
                    <a:pt x="14511" y="6293"/>
                    <a:pt x="12315" y="5907"/>
                    <a:pt x="10667" y="6872"/>
                  </a:cubicBezTo>
                  <a:cubicBezTo>
                    <a:pt x="9020" y="7836"/>
                    <a:pt x="7921" y="10150"/>
                    <a:pt x="7555" y="12657"/>
                  </a:cubicBezTo>
                  <a:cubicBezTo>
                    <a:pt x="7189" y="15165"/>
                    <a:pt x="7555" y="17865"/>
                    <a:pt x="8654" y="19407"/>
                  </a:cubicBezTo>
                  <a:cubicBezTo>
                    <a:pt x="9752" y="20950"/>
                    <a:pt x="11582" y="21336"/>
                    <a:pt x="13230" y="20950"/>
                  </a:cubicBezTo>
                  <a:cubicBezTo>
                    <a:pt x="14877" y="20565"/>
                    <a:pt x="16342" y="19407"/>
                    <a:pt x="17623" y="17865"/>
                  </a:cubicBezTo>
                  <a:cubicBezTo>
                    <a:pt x="18904" y="16322"/>
                    <a:pt x="20003" y="14393"/>
                    <a:pt x="19637" y="13815"/>
                  </a:cubicBezTo>
                  <a:cubicBezTo>
                    <a:pt x="19270" y="13236"/>
                    <a:pt x="17440" y="14007"/>
                    <a:pt x="16342" y="15357"/>
                  </a:cubicBezTo>
                  <a:cubicBezTo>
                    <a:pt x="15243" y="16707"/>
                    <a:pt x="14877" y="18636"/>
                    <a:pt x="14511" y="205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3803693" y="1817571"/>
              <a:ext cx="116225" cy="176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169" fill="norm" stroke="1" extrusionOk="0">
                  <a:moveTo>
                    <a:pt x="6308" y="8209"/>
                  </a:moveTo>
                  <a:cubicBezTo>
                    <a:pt x="6694" y="9480"/>
                    <a:pt x="7080" y="10750"/>
                    <a:pt x="8430" y="11640"/>
                  </a:cubicBezTo>
                  <a:cubicBezTo>
                    <a:pt x="9780" y="12529"/>
                    <a:pt x="12094" y="13037"/>
                    <a:pt x="13830" y="12529"/>
                  </a:cubicBezTo>
                  <a:cubicBezTo>
                    <a:pt x="15565" y="12021"/>
                    <a:pt x="16722" y="10496"/>
                    <a:pt x="17301" y="9098"/>
                  </a:cubicBezTo>
                  <a:cubicBezTo>
                    <a:pt x="17880" y="7701"/>
                    <a:pt x="17880" y="6430"/>
                    <a:pt x="17494" y="5033"/>
                  </a:cubicBezTo>
                  <a:cubicBezTo>
                    <a:pt x="17108" y="3635"/>
                    <a:pt x="16337" y="2110"/>
                    <a:pt x="14987" y="1094"/>
                  </a:cubicBezTo>
                  <a:cubicBezTo>
                    <a:pt x="13637" y="77"/>
                    <a:pt x="11708" y="-431"/>
                    <a:pt x="9972" y="458"/>
                  </a:cubicBezTo>
                  <a:cubicBezTo>
                    <a:pt x="8237" y="1348"/>
                    <a:pt x="6694" y="3635"/>
                    <a:pt x="6501" y="6684"/>
                  </a:cubicBezTo>
                  <a:cubicBezTo>
                    <a:pt x="6308" y="9734"/>
                    <a:pt x="7465" y="13545"/>
                    <a:pt x="9008" y="15578"/>
                  </a:cubicBezTo>
                  <a:cubicBezTo>
                    <a:pt x="10551" y="17611"/>
                    <a:pt x="12480" y="17865"/>
                    <a:pt x="14601" y="16849"/>
                  </a:cubicBezTo>
                  <a:cubicBezTo>
                    <a:pt x="16722" y="15833"/>
                    <a:pt x="19037" y="13545"/>
                    <a:pt x="20194" y="11767"/>
                  </a:cubicBezTo>
                  <a:cubicBezTo>
                    <a:pt x="21351" y="9988"/>
                    <a:pt x="21351" y="8717"/>
                    <a:pt x="19422" y="7574"/>
                  </a:cubicBezTo>
                  <a:cubicBezTo>
                    <a:pt x="17494" y="6430"/>
                    <a:pt x="13637" y="5414"/>
                    <a:pt x="10165" y="6049"/>
                  </a:cubicBezTo>
                  <a:cubicBezTo>
                    <a:pt x="6694" y="6684"/>
                    <a:pt x="3608" y="8971"/>
                    <a:pt x="1872" y="10750"/>
                  </a:cubicBezTo>
                  <a:cubicBezTo>
                    <a:pt x="137" y="12529"/>
                    <a:pt x="-249" y="13800"/>
                    <a:pt x="137" y="15070"/>
                  </a:cubicBezTo>
                  <a:cubicBezTo>
                    <a:pt x="522" y="16341"/>
                    <a:pt x="1680" y="17611"/>
                    <a:pt x="4187" y="17865"/>
                  </a:cubicBezTo>
                  <a:cubicBezTo>
                    <a:pt x="6694" y="18120"/>
                    <a:pt x="10551" y="17357"/>
                    <a:pt x="13251" y="16341"/>
                  </a:cubicBezTo>
                  <a:cubicBezTo>
                    <a:pt x="15951" y="15324"/>
                    <a:pt x="17494" y="14054"/>
                    <a:pt x="18458" y="12656"/>
                  </a:cubicBezTo>
                  <a:cubicBezTo>
                    <a:pt x="19422" y="11258"/>
                    <a:pt x="19808" y="9734"/>
                    <a:pt x="19037" y="8717"/>
                  </a:cubicBezTo>
                  <a:cubicBezTo>
                    <a:pt x="18265" y="7701"/>
                    <a:pt x="16337" y="7193"/>
                    <a:pt x="13830" y="7701"/>
                  </a:cubicBezTo>
                  <a:cubicBezTo>
                    <a:pt x="11322" y="8209"/>
                    <a:pt x="8237" y="9734"/>
                    <a:pt x="6501" y="11131"/>
                  </a:cubicBezTo>
                  <a:cubicBezTo>
                    <a:pt x="4765" y="12529"/>
                    <a:pt x="4380" y="13800"/>
                    <a:pt x="5151" y="14689"/>
                  </a:cubicBezTo>
                  <a:cubicBezTo>
                    <a:pt x="5922" y="15578"/>
                    <a:pt x="7851" y="16087"/>
                    <a:pt x="9780" y="16214"/>
                  </a:cubicBezTo>
                  <a:cubicBezTo>
                    <a:pt x="11708" y="16341"/>
                    <a:pt x="13637" y="16087"/>
                    <a:pt x="15372" y="15578"/>
                  </a:cubicBezTo>
                  <a:cubicBezTo>
                    <a:pt x="17108" y="15070"/>
                    <a:pt x="18651" y="14308"/>
                    <a:pt x="19230" y="13291"/>
                  </a:cubicBezTo>
                  <a:cubicBezTo>
                    <a:pt x="19808" y="12275"/>
                    <a:pt x="19422" y="11004"/>
                    <a:pt x="18458" y="10877"/>
                  </a:cubicBezTo>
                  <a:cubicBezTo>
                    <a:pt x="17494" y="10750"/>
                    <a:pt x="15951" y="11767"/>
                    <a:pt x="15951" y="11767"/>
                  </a:cubicBezTo>
                  <a:cubicBezTo>
                    <a:pt x="15951" y="11767"/>
                    <a:pt x="17494" y="10750"/>
                    <a:pt x="18844" y="9607"/>
                  </a:cubicBezTo>
                  <a:cubicBezTo>
                    <a:pt x="20194" y="8463"/>
                    <a:pt x="21351" y="7193"/>
                    <a:pt x="21158" y="6938"/>
                  </a:cubicBezTo>
                  <a:cubicBezTo>
                    <a:pt x="20965" y="6684"/>
                    <a:pt x="19422" y="7447"/>
                    <a:pt x="16915" y="9988"/>
                  </a:cubicBezTo>
                  <a:cubicBezTo>
                    <a:pt x="14408" y="12529"/>
                    <a:pt x="10937" y="16849"/>
                    <a:pt x="7465" y="211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3957763" y="1324536"/>
              <a:ext cx="236148" cy="288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170" fill="norm" stroke="1" extrusionOk="0">
                  <a:moveTo>
                    <a:pt x="2976" y="5320"/>
                  </a:moveTo>
                  <a:cubicBezTo>
                    <a:pt x="2020" y="5009"/>
                    <a:pt x="1064" y="4698"/>
                    <a:pt x="491" y="3999"/>
                  </a:cubicBezTo>
                  <a:cubicBezTo>
                    <a:pt x="-83" y="3299"/>
                    <a:pt x="-274" y="2212"/>
                    <a:pt x="586" y="1279"/>
                  </a:cubicBezTo>
                  <a:cubicBezTo>
                    <a:pt x="1446" y="347"/>
                    <a:pt x="3358" y="-430"/>
                    <a:pt x="5652" y="269"/>
                  </a:cubicBezTo>
                  <a:cubicBezTo>
                    <a:pt x="7945" y="969"/>
                    <a:pt x="10622" y="3144"/>
                    <a:pt x="13107" y="5786"/>
                  </a:cubicBezTo>
                  <a:cubicBezTo>
                    <a:pt x="15591" y="8428"/>
                    <a:pt x="17885" y="11535"/>
                    <a:pt x="19319" y="13866"/>
                  </a:cubicBezTo>
                  <a:cubicBezTo>
                    <a:pt x="20753" y="16197"/>
                    <a:pt x="21326" y="17751"/>
                    <a:pt x="21326" y="18839"/>
                  </a:cubicBezTo>
                  <a:cubicBezTo>
                    <a:pt x="21326" y="19927"/>
                    <a:pt x="20753" y="20548"/>
                    <a:pt x="20179" y="211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4047860" y="1447800"/>
              <a:ext cx="11430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00" y="2653"/>
                    <a:pt x="16000" y="5305"/>
                    <a:pt x="12600" y="8526"/>
                  </a:cubicBezTo>
                  <a:cubicBezTo>
                    <a:pt x="9200" y="11747"/>
                    <a:pt x="5200" y="15537"/>
                    <a:pt x="3000" y="17811"/>
                  </a:cubicBezTo>
                  <a:cubicBezTo>
                    <a:pt x="800" y="20084"/>
                    <a:pt x="400" y="208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3908160" y="1866900"/>
              <a:ext cx="3028951" cy="137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00"/>
                    <a:pt x="0" y="1000"/>
                    <a:pt x="45" y="1750"/>
                  </a:cubicBezTo>
                  <a:cubicBezTo>
                    <a:pt x="91" y="2500"/>
                    <a:pt x="181" y="3500"/>
                    <a:pt x="272" y="4400"/>
                  </a:cubicBezTo>
                  <a:cubicBezTo>
                    <a:pt x="362" y="5300"/>
                    <a:pt x="453" y="6100"/>
                    <a:pt x="543" y="6833"/>
                  </a:cubicBezTo>
                  <a:cubicBezTo>
                    <a:pt x="634" y="7567"/>
                    <a:pt x="725" y="8233"/>
                    <a:pt x="838" y="8817"/>
                  </a:cubicBezTo>
                  <a:cubicBezTo>
                    <a:pt x="951" y="9400"/>
                    <a:pt x="1087" y="9900"/>
                    <a:pt x="1238" y="10433"/>
                  </a:cubicBezTo>
                  <a:cubicBezTo>
                    <a:pt x="1389" y="10967"/>
                    <a:pt x="1555" y="11533"/>
                    <a:pt x="1751" y="12067"/>
                  </a:cubicBezTo>
                  <a:cubicBezTo>
                    <a:pt x="1947" y="12600"/>
                    <a:pt x="2174" y="13100"/>
                    <a:pt x="2400" y="13567"/>
                  </a:cubicBezTo>
                  <a:cubicBezTo>
                    <a:pt x="2626" y="14033"/>
                    <a:pt x="2853" y="14467"/>
                    <a:pt x="3140" y="14950"/>
                  </a:cubicBezTo>
                  <a:cubicBezTo>
                    <a:pt x="3426" y="15433"/>
                    <a:pt x="3774" y="15967"/>
                    <a:pt x="4121" y="16383"/>
                  </a:cubicBezTo>
                  <a:cubicBezTo>
                    <a:pt x="4468" y="16800"/>
                    <a:pt x="4815" y="17100"/>
                    <a:pt x="5102" y="17283"/>
                  </a:cubicBezTo>
                  <a:cubicBezTo>
                    <a:pt x="5389" y="17467"/>
                    <a:pt x="5615" y="17533"/>
                    <a:pt x="5849" y="17617"/>
                  </a:cubicBezTo>
                  <a:cubicBezTo>
                    <a:pt x="6083" y="17700"/>
                    <a:pt x="6325" y="17800"/>
                    <a:pt x="6611" y="17917"/>
                  </a:cubicBezTo>
                  <a:cubicBezTo>
                    <a:pt x="6898" y="18033"/>
                    <a:pt x="7230" y="18167"/>
                    <a:pt x="7562" y="18317"/>
                  </a:cubicBezTo>
                  <a:cubicBezTo>
                    <a:pt x="7894" y="18467"/>
                    <a:pt x="8226" y="18633"/>
                    <a:pt x="8543" y="18750"/>
                  </a:cubicBezTo>
                  <a:cubicBezTo>
                    <a:pt x="8860" y="18867"/>
                    <a:pt x="9162" y="18933"/>
                    <a:pt x="9517" y="19000"/>
                  </a:cubicBezTo>
                  <a:cubicBezTo>
                    <a:pt x="9872" y="19067"/>
                    <a:pt x="10279" y="19133"/>
                    <a:pt x="10800" y="19167"/>
                  </a:cubicBezTo>
                  <a:cubicBezTo>
                    <a:pt x="11321" y="19200"/>
                    <a:pt x="11955" y="19200"/>
                    <a:pt x="12430" y="19233"/>
                  </a:cubicBezTo>
                  <a:cubicBezTo>
                    <a:pt x="12906" y="19267"/>
                    <a:pt x="13223" y="19333"/>
                    <a:pt x="13577" y="19433"/>
                  </a:cubicBezTo>
                  <a:cubicBezTo>
                    <a:pt x="13932" y="19533"/>
                    <a:pt x="14325" y="19667"/>
                    <a:pt x="14740" y="19750"/>
                  </a:cubicBezTo>
                  <a:cubicBezTo>
                    <a:pt x="15155" y="19833"/>
                    <a:pt x="15592" y="19867"/>
                    <a:pt x="15977" y="19850"/>
                  </a:cubicBezTo>
                  <a:cubicBezTo>
                    <a:pt x="16362" y="19833"/>
                    <a:pt x="16694" y="19767"/>
                    <a:pt x="17049" y="19783"/>
                  </a:cubicBezTo>
                  <a:cubicBezTo>
                    <a:pt x="17404" y="19800"/>
                    <a:pt x="17781" y="19900"/>
                    <a:pt x="18204" y="19967"/>
                  </a:cubicBezTo>
                  <a:cubicBezTo>
                    <a:pt x="18626" y="20033"/>
                    <a:pt x="19094" y="20067"/>
                    <a:pt x="19570" y="20233"/>
                  </a:cubicBezTo>
                  <a:cubicBezTo>
                    <a:pt x="20045" y="20400"/>
                    <a:pt x="20528" y="20700"/>
                    <a:pt x="20868" y="20950"/>
                  </a:cubicBezTo>
                  <a:cubicBezTo>
                    <a:pt x="21208" y="21200"/>
                    <a:pt x="21404" y="21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3108060" y="844550"/>
              <a:ext cx="351368" cy="11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0"/>
                  </a:moveTo>
                  <a:cubicBezTo>
                    <a:pt x="3643" y="3668"/>
                    <a:pt x="7287" y="7336"/>
                    <a:pt x="10540" y="10800"/>
                  </a:cubicBezTo>
                  <a:cubicBezTo>
                    <a:pt x="13793" y="14264"/>
                    <a:pt x="16655" y="17525"/>
                    <a:pt x="18607" y="19358"/>
                  </a:cubicBezTo>
                  <a:cubicBezTo>
                    <a:pt x="20559" y="21192"/>
                    <a:pt x="21600" y="21600"/>
                    <a:pt x="21600" y="20785"/>
                  </a:cubicBezTo>
                  <a:cubicBezTo>
                    <a:pt x="21600" y="19970"/>
                    <a:pt x="20559" y="17932"/>
                    <a:pt x="19518" y="158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3077209" y="622300"/>
              <a:ext cx="94352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600" fill="norm" stroke="1" extrusionOk="0">
                  <a:moveTo>
                    <a:pt x="21396" y="21600"/>
                  </a:moveTo>
                  <a:cubicBezTo>
                    <a:pt x="17556" y="20195"/>
                    <a:pt x="13716" y="18790"/>
                    <a:pt x="10116" y="15717"/>
                  </a:cubicBezTo>
                  <a:cubicBezTo>
                    <a:pt x="6516" y="12644"/>
                    <a:pt x="3156" y="7902"/>
                    <a:pt x="1476" y="5093"/>
                  </a:cubicBezTo>
                  <a:cubicBezTo>
                    <a:pt x="-204" y="2283"/>
                    <a:pt x="-204" y="1405"/>
                    <a:pt x="276" y="878"/>
                  </a:cubicBezTo>
                  <a:cubicBezTo>
                    <a:pt x="756" y="351"/>
                    <a:pt x="1716" y="176"/>
                    <a:pt x="267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3266810" y="723900"/>
              <a:ext cx="127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3153458" y="488949"/>
              <a:ext cx="291153" cy="176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215" fill="norm" stroke="1" extrusionOk="0">
                  <a:moveTo>
                    <a:pt x="1339" y="0"/>
                  </a:moveTo>
                  <a:cubicBezTo>
                    <a:pt x="713" y="1016"/>
                    <a:pt x="87" y="2033"/>
                    <a:pt x="8" y="3304"/>
                  </a:cubicBezTo>
                  <a:cubicBezTo>
                    <a:pt x="-70" y="4574"/>
                    <a:pt x="400" y="6099"/>
                    <a:pt x="2121" y="9021"/>
                  </a:cubicBezTo>
                  <a:cubicBezTo>
                    <a:pt x="3843" y="11944"/>
                    <a:pt x="6817" y="16264"/>
                    <a:pt x="9791" y="18678"/>
                  </a:cubicBezTo>
                  <a:cubicBezTo>
                    <a:pt x="12765" y="21092"/>
                    <a:pt x="15739" y="21600"/>
                    <a:pt x="17695" y="20965"/>
                  </a:cubicBezTo>
                  <a:cubicBezTo>
                    <a:pt x="19652" y="20329"/>
                    <a:pt x="20591" y="18551"/>
                    <a:pt x="21530" y="167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3268334" y="285749"/>
              <a:ext cx="144451" cy="228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393" fill="norm" stroke="1" extrusionOk="0">
                  <a:moveTo>
                    <a:pt x="3481" y="20807"/>
                  </a:moveTo>
                  <a:cubicBezTo>
                    <a:pt x="2247" y="20213"/>
                    <a:pt x="1012" y="19618"/>
                    <a:pt x="395" y="18826"/>
                  </a:cubicBezTo>
                  <a:cubicBezTo>
                    <a:pt x="-222" y="18033"/>
                    <a:pt x="-222" y="17042"/>
                    <a:pt x="1167" y="15952"/>
                  </a:cubicBezTo>
                  <a:cubicBezTo>
                    <a:pt x="2555" y="14862"/>
                    <a:pt x="5332" y="13673"/>
                    <a:pt x="8727" y="14169"/>
                  </a:cubicBezTo>
                  <a:cubicBezTo>
                    <a:pt x="12121" y="14664"/>
                    <a:pt x="16132" y="16844"/>
                    <a:pt x="18447" y="18429"/>
                  </a:cubicBezTo>
                  <a:cubicBezTo>
                    <a:pt x="20761" y="20015"/>
                    <a:pt x="21378" y="21006"/>
                    <a:pt x="20915" y="21303"/>
                  </a:cubicBezTo>
                  <a:cubicBezTo>
                    <a:pt x="20452" y="21600"/>
                    <a:pt x="18909" y="21204"/>
                    <a:pt x="16132" y="19519"/>
                  </a:cubicBezTo>
                  <a:cubicBezTo>
                    <a:pt x="13355" y="17835"/>
                    <a:pt x="9344" y="14862"/>
                    <a:pt x="7338" y="12881"/>
                  </a:cubicBezTo>
                  <a:cubicBezTo>
                    <a:pt x="5332" y="10899"/>
                    <a:pt x="5332" y="9908"/>
                    <a:pt x="5949" y="9710"/>
                  </a:cubicBezTo>
                  <a:cubicBezTo>
                    <a:pt x="6567" y="9512"/>
                    <a:pt x="7801" y="10106"/>
                    <a:pt x="9189" y="10602"/>
                  </a:cubicBezTo>
                  <a:cubicBezTo>
                    <a:pt x="10578" y="11097"/>
                    <a:pt x="12121" y="11494"/>
                    <a:pt x="13818" y="11692"/>
                  </a:cubicBezTo>
                  <a:cubicBezTo>
                    <a:pt x="15515" y="11890"/>
                    <a:pt x="17367" y="11890"/>
                    <a:pt x="17829" y="9908"/>
                  </a:cubicBezTo>
                  <a:cubicBezTo>
                    <a:pt x="18292" y="7927"/>
                    <a:pt x="17367" y="3963"/>
                    <a:pt x="1644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3168073" y="228600"/>
              <a:ext cx="238438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881" y="0"/>
                  </a:moveTo>
                  <a:cubicBezTo>
                    <a:pt x="312" y="2880"/>
                    <a:pt x="-256" y="5760"/>
                    <a:pt x="123" y="6660"/>
                  </a:cubicBezTo>
                  <a:cubicBezTo>
                    <a:pt x="502" y="7560"/>
                    <a:pt x="1828" y="6480"/>
                    <a:pt x="4007" y="5220"/>
                  </a:cubicBezTo>
                  <a:cubicBezTo>
                    <a:pt x="6186" y="3960"/>
                    <a:pt x="9218" y="2520"/>
                    <a:pt x="11965" y="4140"/>
                  </a:cubicBezTo>
                  <a:cubicBezTo>
                    <a:pt x="14712" y="5760"/>
                    <a:pt x="17176" y="10440"/>
                    <a:pt x="18691" y="13860"/>
                  </a:cubicBezTo>
                  <a:cubicBezTo>
                    <a:pt x="20207" y="17280"/>
                    <a:pt x="20776" y="19440"/>
                    <a:pt x="2134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3311260" y="0"/>
              <a:ext cx="38101" cy="192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9" fill="norm" stroke="1" extrusionOk="0">
                  <a:moveTo>
                    <a:pt x="21600" y="20206"/>
                  </a:moveTo>
                  <a:cubicBezTo>
                    <a:pt x="16800" y="20903"/>
                    <a:pt x="12000" y="21600"/>
                    <a:pt x="9600" y="20671"/>
                  </a:cubicBezTo>
                  <a:cubicBezTo>
                    <a:pt x="7200" y="19742"/>
                    <a:pt x="7200" y="17187"/>
                    <a:pt x="7200" y="14052"/>
                  </a:cubicBezTo>
                  <a:cubicBezTo>
                    <a:pt x="7200" y="10916"/>
                    <a:pt x="7200" y="7200"/>
                    <a:pt x="7800" y="4761"/>
                  </a:cubicBezTo>
                  <a:cubicBezTo>
                    <a:pt x="8400" y="2323"/>
                    <a:pt x="9600" y="1161"/>
                    <a:pt x="8400" y="581"/>
                  </a:cubicBezTo>
                  <a:cubicBezTo>
                    <a:pt x="7200" y="0"/>
                    <a:pt x="3600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3285860" y="9189"/>
              <a:ext cx="177801" cy="86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0" y="11382"/>
                  </a:moveTo>
                  <a:cubicBezTo>
                    <a:pt x="514" y="7866"/>
                    <a:pt x="1029" y="4350"/>
                    <a:pt x="2829" y="2089"/>
                  </a:cubicBezTo>
                  <a:cubicBezTo>
                    <a:pt x="4629" y="-171"/>
                    <a:pt x="7714" y="-1176"/>
                    <a:pt x="11057" y="2089"/>
                  </a:cubicBezTo>
                  <a:cubicBezTo>
                    <a:pt x="14400" y="5354"/>
                    <a:pt x="18000" y="12889"/>
                    <a:pt x="21600" y="204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2123810" y="3143250"/>
              <a:ext cx="1653118" cy="88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4629"/>
                  </a:moveTo>
                  <a:cubicBezTo>
                    <a:pt x="968" y="5657"/>
                    <a:pt x="1936" y="6686"/>
                    <a:pt x="2862" y="7714"/>
                  </a:cubicBezTo>
                  <a:cubicBezTo>
                    <a:pt x="3789" y="8743"/>
                    <a:pt x="4674" y="9771"/>
                    <a:pt x="5601" y="11057"/>
                  </a:cubicBezTo>
                  <a:cubicBezTo>
                    <a:pt x="6527" y="12343"/>
                    <a:pt x="7495" y="13886"/>
                    <a:pt x="8463" y="15171"/>
                  </a:cubicBezTo>
                  <a:cubicBezTo>
                    <a:pt x="9431" y="16457"/>
                    <a:pt x="10399" y="17486"/>
                    <a:pt x="11353" y="18257"/>
                  </a:cubicBezTo>
                  <a:cubicBezTo>
                    <a:pt x="12307" y="19029"/>
                    <a:pt x="13248" y="19543"/>
                    <a:pt x="14326" y="19800"/>
                  </a:cubicBezTo>
                  <a:cubicBezTo>
                    <a:pt x="15405" y="20057"/>
                    <a:pt x="16622" y="20057"/>
                    <a:pt x="17313" y="20057"/>
                  </a:cubicBezTo>
                  <a:cubicBezTo>
                    <a:pt x="18005" y="20057"/>
                    <a:pt x="18171" y="20057"/>
                    <a:pt x="18392" y="20314"/>
                  </a:cubicBezTo>
                  <a:cubicBezTo>
                    <a:pt x="18613" y="20571"/>
                    <a:pt x="18890" y="21086"/>
                    <a:pt x="18917" y="21343"/>
                  </a:cubicBezTo>
                  <a:cubicBezTo>
                    <a:pt x="18945" y="21600"/>
                    <a:pt x="18724" y="21600"/>
                    <a:pt x="18171" y="21086"/>
                  </a:cubicBezTo>
                  <a:cubicBezTo>
                    <a:pt x="17617" y="20571"/>
                    <a:pt x="16732" y="19543"/>
                    <a:pt x="15820" y="18000"/>
                  </a:cubicBezTo>
                  <a:cubicBezTo>
                    <a:pt x="14907" y="16457"/>
                    <a:pt x="13967" y="14400"/>
                    <a:pt x="13068" y="12857"/>
                  </a:cubicBezTo>
                  <a:cubicBezTo>
                    <a:pt x="12169" y="11314"/>
                    <a:pt x="11312" y="10286"/>
                    <a:pt x="10330" y="9000"/>
                  </a:cubicBezTo>
                  <a:cubicBezTo>
                    <a:pt x="9348" y="7714"/>
                    <a:pt x="8242" y="6171"/>
                    <a:pt x="7163" y="5143"/>
                  </a:cubicBezTo>
                  <a:cubicBezTo>
                    <a:pt x="6085" y="4114"/>
                    <a:pt x="5034" y="3600"/>
                    <a:pt x="4245" y="3086"/>
                  </a:cubicBezTo>
                  <a:cubicBezTo>
                    <a:pt x="3457" y="2571"/>
                    <a:pt x="2932" y="2057"/>
                    <a:pt x="2586" y="1800"/>
                  </a:cubicBezTo>
                  <a:cubicBezTo>
                    <a:pt x="2240" y="1543"/>
                    <a:pt x="2074" y="1543"/>
                    <a:pt x="2102" y="1286"/>
                  </a:cubicBezTo>
                  <a:cubicBezTo>
                    <a:pt x="2130" y="1029"/>
                    <a:pt x="2351" y="514"/>
                    <a:pt x="3056" y="257"/>
                  </a:cubicBezTo>
                  <a:cubicBezTo>
                    <a:pt x="3761" y="0"/>
                    <a:pt x="4951" y="0"/>
                    <a:pt x="6112" y="0"/>
                  </a:cubicBezTo>
                  <a:cubicBezTo>
                    <a:pt x="7274" y="0"/>
                    <a:pt x="8408" y="0"/>
                    <a:pt x="9542" y="0"/>
                  </a:cubicBezTo>
                  <a:cubicBezTo>
                    <a:pt x="10676" y="0"/>
                    <a:pt x="11809" y="0"/>
                    <a:pt x="12957" y="0"/>
                  </a:cubicBezTo>
                  <a:cubicBezTo>
                    <a:pt x="14105" y="0"/>
                    <a:pt x="15267" y="0"/>
                    <a:pt x="16387" y="0"/>
                  </a:cubicBezTo>
                  <a:cubicBezTo>
                    <a:pt x="17507" y="0"/>
                    <a:pt x="18585" y="0"/>
                    <a:pt x="19401" y="514"/>
                  </a:cubicBezTo>
                  <a:cubicBezTo>
                    <a:pt x="20217" y="1029"/>
                    <a:pt x="20770" y="2057"/>
                    <a:pt x="21116" y="3086"/>
                  </a:cubicBezTo>
                  <a:cubicBezTo>
                    <a:pt x="21462" y="4114"/>
                    <a:pt x="21600" y="5143"/>
                    <a:pt x="21600" y="6686"/>
                  </a:cubicBezTo>
                  <a:cubicBezTo>
                    <a:pt x="21600" y="8229"/>
                    <a:pt x="21462" y="10286"/>
                    <a:pt x="21323" y="123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6954043" y="908049"/>
              <a:ext cx="1354668" cy="111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844" y="19562"/>
                  </a:moveTo>
                  <a:cubicBezTo>
                    <a:pt x="675" y="19562"/>
                    <a:pt x="506" y="19562"/>
                    <a:pt x="338" y="19766"/>
                  </a:cubicBezTo>
                  <a:cubicBezTo>
                    <a:pt x="169" y="19970"/>
                    <a:pt x="0" y="20377"/>
                    <a:pt x="0" y="20785"/>
                  </a:cubicBezTo>
                  <a:cubicBezTo>
                    <a:pt x="0" y="21192"/>
                    <a:pt x="169" y="21600"/>
                    <a:pt x="743" y="21396"/>
                  </a:cubicBezTo>
                  <a:cubicBezTo>
                    <a:pt x="1316" y="21192"/>
                    <a:pt x="2295" y="20377"/>
                    <a:pt x="3409" y="19358"/>
                  </a:cubicBezTo>
                  <a:cubicBezTo>
                    <a:pt x="4523" y="18340"/>
                    <a:pt x="5771" y="17117"/>
                    <a:pt x="6986" y="16098"/>
                  </a:cubicBezTo>
                  <a:cubicBezTo>
                    <a:pt x="8201" y="15079"/>
                    <a:pt x="9382" y="14264"/>
                    <a:pt x="10598" y="13449"/>
                  </a:cubicBezTo>
                  <a:cubicBezTo>
                    <a:pt x="11812" y="12634"/>
                    <a:pt x="13061" y="11819"/>
                    <a:pt x="14310" y="10596"/>
                  </a:cubicBezTo>
                  <a:cubicBezTo>
                    <a:pt x="15559" y="9374"/>
                    <a:pt x="16808" y="7743"/>
                    <a:pt x="17888" y="5909"/>
                  </a:cubicBezTo>
                  <a:cubicBezTo>
                    <a:pt x="18967" y="4075"/>
                    <a:pt x="19879" y="2038"/>
                    <a:pt x="20469" y="1019"/>
                  </a:cubicBezTo>
                  <a:cubicBezTo>
                    <a:pt x="21060" y="0"/>
                    <a:pt x="2133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8581760" y="666750"/>
              <a:ext cx="254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055"/>
                    <a:pt x="14400" y="12109"/>
                    <a:pt x="10800" y="15709"/>
                  </a:cubicBezTo>
                  <a:cubicBezTo>
                    <a:pt x="7200" y="19309"/>
                    <a:pt x="3600" y="204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3704960" y="31750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3762110" y="1022350"/>
              <a:ext cx="3340101" cy="2152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" y="21409"/>
                    <a:pt x="110" y="21218"/>
                    <a:pt x="192" y="20931"/>
                  </a:cubicBezTo>
                  <a:cubicBezTo>
                    <a:pt x="274" y="20644"/>
                    <a:pt x="383" y="20262"/>
                    <a:pt x="479" y="19912"/>
                  </a:cubicBezTo>
                  <a:cubicBezTo>
                    <a:pt x="575" y="19561"/>
                    <a:pt x="657" y="19242"/>
                    <a:pt x="725" y="18977"/>
                  </a:cubicBezTo>
                  <a:cubicBezTo>
                    <a:pt x="794" y="18712"/>
                    <a:pt x="849" y="18499"/>
                    <a:pt x="938" y="18223"/>
                  </a:cubicBezTo>
                  <a:cubicBezTo>
                    <a:pt x="1027" y="17947"/>
                    <a:pt x="1150" y="17607"/>
                    <a:pt x="1266" y="17288"/>
                  </a:cubicBezTo>
                  <a:cubicBezTo>
                    <a:pt x="1383" y="16970"/>
                    <a:pt x="1492" y="16673"/>
                    <a:pt x="1608" y="16343"/>
                  </a:cubicBezTo>
                  <a:cubicBezTo>
                    <a:pt x="1725" y="16014"/>
                    <a:pt x="1848" y="15653"/>
                    <a:pt x="1985" y="15292"/>
                  </a:cubicBezTo>
                  <a:cubicBezTo>
                    <a:pt x="2122" y="14931"/>
                    <a:pt x="2272" y="14570"/>
                    <a:pt x="2457" y="14198"/>
                  </a:cubicBezTo>
                  <a:cubicBezTo>
                    <a:pt x="2642" y="13827"/>
                    <a:pt x="2861" y="13444"/>
                    <a:pt x="3073" y="13083"/>
                  </a:cubicBezTo>
                  <a:cubicBezTo>
                    <a:pt x="3285" y="12722"/>
                    <a:pt x="3490" y="12382"/>
                    <a:pt x="3675" y="12096"/>
                  </a:cubicBezTo>
                  <a:cubicBezTo>
                    <a:pt x="3860" y="11809"/>
                    <a:pt x="4024" y="11575"/>
                    <a:pt x="4223" y="11310"/>
                  </a:cubicBezTo>
                  <a:cubicBezTo>
                    <a:pt x="4421" y="11044"/>
                    <a:pt x="4654" y="10747"/>
                    <a:pt x="4900" y="10460"/>
                  </a:cubicBezTo>
                  <a:cubicBezTo>
                    <a:pt x="5147" y="10173"/>
                    <a:pt x="5407" y="9897"/>
                    <a:pt x="5729" y="9558"/>
                  </a:cubicBezTo>
                  <a:cubicBezTo>
                    <a:pt x="6050" y="9218"/>
                    <a:pt x="6433" y="8814"/>
                    <a:pt x="6769" y="8453"/>
                  </a:cubicBezTo>
                  <a:cubicBezTo>
                    <a:pt x="7104" y="8092"/>
                    <a:pt x="7392" y="7773"/>
                    <a:pt x="7720" y="7455"/>
                  </a:cubicBezTo>
                  <a:cubicBezTo>
                    <a:pt x="8049" y="7136"/>
                    <a:pt x="8418" y="6818"/>
                    <a:pt x="8781" y="6478"/>
                  </a:cubicBezTo>
                  <a:cubicBezTo>
                    <a:pt x="9144" y="6138"/>
                    <a:pt x="9500" y="5777"/>
                    <a:pt x="9828" y="5458"/>
                  </a:cubicBezTo>
                  <a:cubicBezTo>
                    <a:pt x="10157" y="5140"/>
                    <a:pt x="10458" y="4864"/>
                    <a:pt x="10773" y="4609"/>
                  </a:cubicBezTo>
                  <a:cubicBezTo>
                    <a:pt x="11087" y="4354"/>
                    <a:pt x="11416" y="4120"/>
                    <a:pt x="11779" y="3865"/>
                  </a:cubicBezTo>
                  <a:cubicBezTo>
                    <a:pt x="12141" y="3611"/>
                    <a:pt x="12538" y="3335"/>
                    <a:pt x="12908" y="3101"/>
                  </a:cubicBezTo>
                  <a:cubicBezTo>
                    <a:pt x="13278" y="2867"/>
                    <a:pt x="13620" y="2676"/>
                    <a:pt x="13955" y="2496"/>
                  </a:cubicBezTo>
                  <a:cubicBezTo>
                    <a:pt x="14290" y="2315"/>
                    <a:pt x="14619" y="2145"/>
                    <a:pt x="14900" y="1996"/>
                  </a:cubicBezTo>
                  <a:cubicBezTo>
                    <a:pt x="15180" y="1848"/>
                    <a:pt x="15413" y="1720"/>
                    <a:pt x="15673" y="1625"/>
                  </a:cubicBezTo>
                  <a:cubicBezTo>
                    <a:pt x="15933" y="1529"/>
                    <a:pt x="16221" y="1465"/>
                    <a:pt x="16549" y="1370"/>
                  </a:cubicBezTo>
                  <a:cubicBezTo>
                    <a:pt x="16878" y="1274"/>
                    <a:pt x="17247" y="1147"/>
                    <a:pt x="17671" y="1019"/>
                  </a:cubicBezTo>
                  <a:cubicBezTo>
                    <a:pt x="18096" y="892"/>
                    <a:pt x="18575" y="765"/>
                    <a:pt x="19013" y="648"/>
                  </a:cubicBezTo>
                  <a:cubicBezTo>
                    <a:pt x="19451" y="531"/>
                    <a:pt x="19848" y="425"/>
                    <a:pt x="20149" y="350"/>
                  </a:cubicBezTo>
                  <a:cubicBezTo>
                    <a:pt x="20450" y="276"/>
                    <a:pt x="20656" y="234"/>
                    <a:pt x="20881" y="181"/>
                  </a:cubicBezTo>
                  <a:cubicBezTo>
                    <a:pt x="21107" y="127"/>
                    <a:pt x="21354" y="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3368410" y="2703888"/>
              <a:ext cx="810684" cy="712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09" fill="norm" stroke="1" extrusionOk="0">
                  <a:moveTo>
                    <a:pt x="17044" y="3104"/>
                  </a:moveTo>
                  <a:cubicBezTo>
                    <a:pt x="17100" y="2465"/>
                    <a:pt x="17156" y="1826"/>
                    <a:pt x="17100" y="1379"/>
                  </a:cubicBezTo>
                  <a:cubicBezTo>
                    <a:pt x="17044" y="932"/>
                    <a:pt x="16875" y="676"/>
                    <a:pt x="16509" y="452"/>
                  </a:cubicBezTo>
                  <a:cubicBezTo>
                    <a:pt x="16144" y="229"/>
                    <a:pt x="15581" y="37"/>
                    <a:pt x="14738" y="5"/>
                  </a:cubicBezTo>
                  <a:cubicBezTo>
                    <a:pt x="13894" y="-27"/>
                    <a:pt x="12769" y="101"/>
                    <a:pt x="11672" y="580"/>
                  </a:cubicBezTo>
                  <a:cubicBezTo>
                    <a:pt x="10575" y="1059"/>
                    <a:pt x="9506" y="1890"/>
                    <a:pt x="8353" y="2977"/>
                  </a:cubicBezTo>
                  <a:cubicBezTo>
                    <a:pt x="7200" y="4063"/>
                    <a:pt x="5962" y="5405"/>
                    <a:pt x="5034" y="6395"/>
                  </a:cubicBezTo>
                  <a:cubicBezTo>
                    <a:pt x="4106" y="7386"/>
                    <a:pt x="3487" y="8025"/>
                    <a:pt x="2812" y="8888"/>
                  </a:cubicBezTo>
                  <a:cubicBezTo>
                    <a:pt x="2138" y="9751"/>
                    <a:pt x="1406" y="10837"/>
                    <a:pt x="872" y="11955"/>
                  </a:cubicBezTo>
                  <a:cubicBezTo>
                    <a:pt x="338" y="13074"/>
                    <a:pt x="0" y="14224"/>
                    <a:pt x="0" y="15342"/>
                  </a:cubicBezTo>
                  <a:cubicBezTo>
                    <a:pt x="0" y="16461"/>
                    <a:pt x="338" y="17547"/>
                    <a:pt x="844" y="18442"/>
                  </a:cubicBezTo>
                  <a:cubicBezTo>
                    <a:pt x="1350" y="19336"/>
                    <a:pt x="2025" y="20039"/>
                    <a:pt x="2869" y="20551"/>
                  </a:cubicBezTo>
                  <a:cubicBezTo>
                    <a:pt x="3712" y="21062"/>
                    <a:pt x="4725" y="21381"/>
                    <a:pt x="5878" y="21477"/>
                  </a:cubicBezTo>
                  <a:cubicBezTo>
                    <a:pt x="7031" y="21573"/>
                    <a:pt x="8325" y="21445"/>
                    <a:pt x="9788" y="21222"/>
                  </a:cubicBezTo>
                  <a:cubicBezTo>
                    <a:pt x="11250" y="20998"/>
                    <a:pt x="12881" y="20678"/>
                    <a:pt x="14231" y="20295"/>
                  </a:cubicBezTo>
                  <a:cubicBezTo>
                    <a:pt x="15581" y="19911"/>
                    <a:pt x="16650" y="19464"/>
                    <a:pt x="17606" y="18825"/>
                  </a:cubicBezTo>
                  <a:cubicBezTo>
                    <a:pt x="18562" y="18186"/>
                    <a:pt x="19406" y="17355"/>
                    <a:pt x="20053" y="16365"/>
                  </a:cubicBezTo>
                  <a:cubicBezTo>
                    <a:pt x="20700" y="15374"/>
                    <a:pt x="21150" y="14224"/>
                    <a:pt x="21375" y="12946"/>
                  </a:cubicBezTo>
                  <a:cubicBezTo>
                    <a:pt x="21600" y="11668"/>
                    <a:pt x="21600" y="10262"/>
                    <a:pt x="21375" y="8856"/>
                  </a:cubicBezTo>
                  <a:cubicBezTo>
                    <a:pt x="21150" y="7450"/>
                    <a:pt x="20700" y="6044"/>
                    <a:pt x="20391" y="5022"/>
                  </a:cubicBezTo>
                  <a:cubicBezTo>
                    <a:pt x="20081" y="3999"/>
                    <a:pt x="19912" y="3360"/>
                    <a:pt x="19491" y="2881"/>
                  </a:cubicBezTo>
                  <a:cubicBezTo>
                    <a:pt x="19069" y="2401"/>
                    <a:pt x="18394" y="2082"/>
                    <a:pt x="17831" y="2114"/>
                  </a:cubicBezTo>
                  <a:cubicBezTo>
                    <a:pt x="17269" y="2146"/>
                    <a:pt x="16819" y="2529"/>
                    <a:pt x="16369" y="29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1558097" y="3352800"/>
              <a:ext cx="2560114" cy="144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fill="norm" stroke="1" extrusionOk="0">
                  <a:moveTo>
                    <a:pt x="19840" y="0"/>
                  </a:moveTo>
                  <a:cubicBezTo>
                    <a:pt x="20143" y="190"/>
                    <a:pt x="20446" y="381"/>
                    <a:pt x="20714" y="809"/>
                  </a:cubicBezTo>
                  <a:cubicBezTo>
                    <a:pt x="20981" y="1237"/>
                    <a:pt x="21213" y="1903"/>
                    <a:pt x="21364" y="2728"/>
                  </a:cubicBezTo>
                  <a:cubicBezTo>
                    <a:pt x="21516" y="3552"/>
                    <a:pt x="21587" y="4536"/>
                    <a:pt x="21542" y="5535"/>
                  </a:cubicBezTo>
                  <a:cubicBezTo>
                    <a:pt x="21498" y="6534"/>
                    <a:pt x="21337" y="7549"/>
                    <a:pt x="21052" y="8358"/>
                  </a:cubicBezTo>
                  <a:cubicBezTo>
                    <a:pt x="20767" y="9167"/>
                    <a:pt x="20357" y="9769"/>
                    <a:pt x="19858" y="10213"/>
                  </a:cubicBezTo>
                  <a:cubicBezTo>
                    <a:pt x="19359" y="10657"/>
                    <a:pt x="18771" y="10943"/>
                    <a:pt x="18165" y="11181"/>
                  </a:cubicBezTo>
                  <a:cubicBezTo>
                    <a:pt x="17559" y="11419"/>
                    <a:pt x="16936" y="11609"/>
                    <a:pt x="16312" y="11783"/>
                  </a:cubicBezTo>
                  <a:cubicBezTo>
                    <a:pt x="15688" y="11958"/>
                    <a:pt x="15064" y="12116"/>
                    <a:pt x="14369" y="12291"/>
                  </a:cubicBezTo>
                  <a:cubicBezTo>
                    <a:pt x="13674" y="12465"/>
                    <a:pt x="12908" y="12656"/>
                    <a:pt x="12177" y="12846"/>
                  </a:cubicBezTo>
                  <a:cubicBezTo>
                    <a:pt x="11446" y="13036"/>
                    <a:pt x="10751" y="13226"/>
                    <a:pt x="10056" y="13417"/>
                  </a:cubicBezTo>
                  <a:cubicBezTo>
                    <a:pt x="9361" y="13607"/>
                    <a:pt x="8666" y="13797"/>
                    <a:pt x="7953" y="14004"/>
                  </a:cubicBezTo>
                  <a:cubicBezTo>
                    <a:pt x="7240" y="14210"/>
                    <a:pt x="6510" y="14432"/>
                    <a:pt x="5833" y="14654"/>
                  </a:cubicBezTo>
                  <a:cubicBezTo>
                    <a:pt x="5155" y="14876"/>
                    <a:pt x="4532" y="15098"/>
                    <a:pt x="3917" y="15288"/>
                  </a:cubicBezTo>
                  <a:cubicBezTo>
                    <a:pt x="3302" y="15478"/>
                    <a:pt x="2696" y="15637"/>
                    <a:pt x="2152" y="15700"/>
                  </a:cubicBezTo>
                  <a:cubicBezTo>
                    <a:pt x="1609" y="15764"/>
                    <a:pt x="1128" y="15732"/>
                    <a:pt x="834" y="15685"/>
                  </a:cubicBezTo>
                  <a:cubicBezTo>
                    <a:pt x="539" y="15637"/>
                    <a:pt x="433" y="15574"/>
                    <a:pt x="370" y="15621"/>
                  </a:cubicBezTo>
                  <a:cubicBezTo>
                    <a:pt x="308" y="15669"/>
                    <a:pt x="290" y="15827"/>
                    <a:pt x="263" y="16382"/>
                  </a:cubicBezTo>
                  <a:cubicBezTo>
                    <a:pt x="237" y="16937"/>
                    <a:pt x="201" y="17889"/>
                    <a:pt x="147" y="18745"/>
                  </a:cubicBezTo>
                  <a:cubicBezTo>
                    <a:pt x="94" y="19602"/>
                    <a:pt x="23" y="20363"/>
                    <a:pt x="5" y="20823"/>
                  </a:cubicBezTo>
                  <a:cubicBezTo>
                    <a:pt x="-13" y="21283"/>
                    <a:pt x="23" y="21441"/>
                    <a:pt x="5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1444360" y="4709422"/>
              <a:ext cx="165101" cy="53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61" fill="norm" stroke="1" extrusionOk="0">
                  <a:moveTo>
                    <a:pt x="0" y="3261"/>
                  </a:moveTo>
                  <a:cubicBezTo>
                    <a:pt x="1108" y="861"/>
                    <a:pt x="2215" y="-1539"/>
                    <a:pt x="5815" y="1261"/>
                  </a:cubicBezTo>
                  <a:cubicBezTo>
                    <a:pt x="9415" y="4061"/>
                    <a:pt x="15508" y="12061"/>
                    <a:pt x="21600" y="200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1507860" y="4718050"/>
              <a:ext cx="2413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5538"/>
                    <a:pt x="10232" y="11077"/>
                    <a:pt x="6632" y="14677"/>
                  </a:cubicBezTo>
                  <a:cubicBezTo>
                    <a:pt x="3032" y="18277"/>
                    <a:pt x="1516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0" y="5197818"/>
              <a:ext cx="150027" cy="542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440" fill="norm" stroke="1" extrusionOk="0">
                  <a:moveTo>
                    <a:pt x="2182" y="8652"/>
                  </a:moveTo>
                  <a:cubicBezTo>
                    <a:pt x="1886" y="10661"/>
                    <a:pt x="1590" y="12671"/>
                    <a:pt x="1590" y="14554"/>
                  </a:cubicBezTo>
                  <a:cubicBezTo>
                    <a:pt x="1590" y="16438"/>
                    <a:pt x="1886" y="18196"/>
                    <a:pt x="2034" y="19410"/>
                  </a:cubicBezTo>
                  <a:cubicBezTo>
                    <a:pt x="2182" y="20624"/>
                    <a:pt x="2182" y="21294"/>
                    <a:pt x="2182" y="21419"/>
                  </a:cubicBezTo>
                  <a:cubicBezTo>
                    <a:pt x="2182" y="21545"/>
                    <a:pt x="2182" y="21126"/>
                    <a:pt x="1738" y="19452"/>
                  </a:cubicBezTo>
                  <a:cubicBezTo>
                    <a:pt x="1294" y="17778"/>
                    <a:pt x="407" y="14847"/>
                    <a:pt x="111" y="12126"/>
                  </a:cubicBezTo>
                  <a:cubicBezTo>
                    <a:pt x="-185" y="9405"/>
                    <a:pt x="111" y="6894"/>
                    <a:pt x="999" y="5010"/>
                  </a:cubicBezTo>
                  <a:cubicBezTo>
                    <a:pt x="1886" y="3126"/>
                    <a:pt x="3366" y="1871"/>
                    <a:pt x="4845" y="1117"/>
                  </a:cubicBezTo>
                  <a:cubicBezTo>
                    <a:pt x="6325" y="364"/>
                    <a:pt x="7804" y="112"/>
                    <a:pt x="9579" y="29"/>
                  </a:cubicBezTo>
                  <a:cubicBezTo>
                    <a:pt x="11355" y="-55"/>
                    <a:pt x="13426" y="29"/>
                    <a:pt x="15497" y="531"/>
                  </a:cubicBezTo>
                  <a:cubicBezTo>
                    <a:pt x="17568" y="1033"/>
                    <a:pt x="19640" y="1954"/>
                    <a:pt x="20527" y="2875"/>
                  </a:cubicBezTo>
                  <a:cubicBezTo>
                    <a:pt x="21415" y="3796"/>
                    <a:pt x="21119" y="4717"/>
                    <a:pt x="18308" y="5680"/>
                  </a:cubicBezTo>
                  <a:cubicBezTo>
                    <a:pt x="15497" y="6643"/>
                    <a:pt x="10171" y="7647"/>
                    <a:pt x="6768" y="8066"/>
                  </a:cubicBezTo>
                  <a:cubicBezTo>
                    <a:pt x="3366" y="8485"/>
                    <a:pt x="1886" y="8317"/>
                    <a:pt x="407" y="81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139153" y="5460999"/>
              <a:ext cx="162208" cy="205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139" fill="norm" stroke="1" extrusionOk="0">
                  <a:moveTo>
                    <a:pt x="458" y="9818"/>
                  </a:moveTo>
                  <a:cubicBezTo>
                    <a:pt x="178" y="8509"/>
                    <a:pt x="-103" y="7200"/>
                    <a:pt x="37" y="6000"/>
                  </a:cubicBezTo>
                  <a:cubicBezTo>
                    <a:pt x="178" y="4800"/>
                    <a:pt x="739" y="3709"/>
                    <a:pt x="1720" y="3164"/>
                  </a:cubicBezTo>
                  <a:cubicBezTo>
                    <a:pt x="2702" y="2618"/>
                    <a:pt x="4105" y="2618"/>
                    <a:pt x="5928" y="5018"/>
                  </a:cubicBezTo>
                  <a:cubicBezTo>
                    <a:pt x="7752" y="7418"/>
                    <a:pt x="9996" y="12218"/>
                    <a:pt x="11118" y="15164"/>
                  </a:cubicBezTo>
                  <a:cubicBezTo>
                    <a:pt x="12240" y="18109"/>
                    <a:pt x="12240" y="19200"/>
                    <a:pt x="10978" y="20073"/>
                  </a:cubicBezTo>
                  <a:cubicBezTo>
                    <a:pt x="9715" y="20945"/>
                    <a:pt x="7191" y="21600"/>
                    <a:pt x="5648" y="20727"/>
                  </a:cubicBezTo>
                  <a:cubicBezTo>
                    <a:pt x="4105" y="19855"/>
                    <a:pt x="3544" y="17455"/>
                    <a:pt x="5367" y="13964"/>
                  </a:cubicBezTo>
                  <a:cubicBezTo>
                    <a:pt x="7191" y="10473"/>
                    <a:pt x="11398" y="5891"/>
                    <a:pt x="14484" y="3382"/>
                  </a:cubicBezTo>
                  <a:cubicBezTo>
                    <a:pt x="17570" y="873"/>
                    <a:pt x="19533" y="436"/>
                    <a:pt x="2149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394119" y="5271656"/>
              <a:ext cx="154892" cy="437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361" fill="norm" stroke="1" extrusionOk="0">
                  <a:moveTo>
                    <a:pt x="15891" y="3354"/>
                  </a:moveTo>
                  <a:cubicBezTo>
                    <a:pt x="15891" y="2837"/>
                    <a:pt x="15891" y="2320"/>
                    <a:pt x="15459" y="1700"/>
                  </a:cubicBezTo>
                  <a:cubicBezTo>
                    <a:pt x="15027" y="1080"/>
                    <a:pt x="14163" y="357"/>
                    <a:pt x="13011" y="98"/>
                  </a:cubicBezTo>
                  <a:cubicBezTo>
                    <a:pt x="11859" y="-160"/>
                    <a:pt x="10419" y="47"/>
                    <a:pt x="8403" y="1235"/>
                  </a:cubicBezTo>
                  <a:cubicBezTo>
                    <a:pt x="6387" y="2424"/>
                    <a:pt x="3795" y="4594"/>
                    <a:pt x="2067" y="7074"/>
                  </a:cubicBezTo>
                  <a:cubicBezTo>
                    <a:pt x="339" y="9555"/>
                    <a:pt x="-525" y="12345"/>
                    <a:pt x="339" y="14722"/>
                  </a:cubicBezTo>
                  <a:cubicBezTo>
                    <a:pt x="1203" y="17099"/>
                    <a:pt x="3795" y="19063"/>
                    <a:pt x="6963" y="20148"/>
                  </a:cubicBezTo>
                  <a:cubicBezTo>
                    <a:pt x="10131" y="21233"/>
                    <a:pt x="13875" y="21440"/>
                    <a:pt x="16323" y="21337"/>
                  </a:cubicBezTo>
                  <a:cubicBezTo>
                    <a:pt x="18771" y="21233"/>
                    <a:pt x="19923" y="20820"/>
                    <a:pt x="21075" y="204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587110" y="5372100"/>
              <a:ext cx="1841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72" y="2645"/>
                    <a:pt x="7945" y="5290"/>
                    <a:pt x="11545" y="8890"/>
                  </a:cubicBezTo>
                  <a:cubicBezTo>
                    <a:pt x="15145" y="12490"/>
                    <a:pt x="18372" y="170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618860" y="5351389"/>
              <a:ext cx="196851" cy="363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21600" y="98"/>
                  </a:moveTo>
                  <a:cubicBezTo>
                    <a:pt x="20206" y="-27"/>
                    <a:pt x="18813" y="-152"/>
                    <a:pt x="17303" y="535"/>
                  </a:cubicBezTo>
                  <a:cubicBezTo>
                    <a:pt x="15794" y="1221"/>
                    <a:pt x="14168" y="2720"/>
                    <a:pt x="11729" y="5342"/>
                  </a:cubicBezTo>
                  <a:cubicBezTo>
                    <a:pt x="9290" y="7964"/>
                    <a:pt x="6039" y="11709"/>
                    <a:pt x="3948" y="14581"/>
                  </a:cubicBezTo>
                  <a:cubicBezTo>
                    <a:pt x="1858" y="17453"/>
                    <a:pt x="929" y="19450"/>
                    <a:pt x="0" y="214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984727" y="5337024"/>
              <a:ext cx="123084" cy="30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160" fill="norm" stroke="1" extrusionOk="0">
                  <a:moveTo>
                    <a:pt x="16614" y="5483"/>
                  </a:moveTo>
                  <a:cubicBezTo>
                    <a:pt x="17694" y="4899"/>
                    <a:pt x="18774" y="4315"/>
                    <a:pt x="19494" y="3367"/>
                  </a:cubicBezTo>
                  <a:cubicBezTo>
                    <a:pt x="20214" y="2418"/>
                    <a:pt x="20574" y="1105"/>
                    <a:pt x="19674" y="448"/>
                  </a:cubicBezTo>
                  <a:cubicBezTo>
                    <a:pt x="18774" y="-209"/>
                    <a:pt x="16614" y="-209"/>
                    <a:pt x="13374" y="886"/>
                  </a:cubicBezTo>
                  <a:cubicBezTo>
                    <a:pt x="10134" y="1980"/>
                    <a:pt x="5814" y="4169"/>
                    <a:pt x="3114" y="7161"/>
                  </a:cubicBezTo>
                  <a:cubicBezTo>
                    <a:pt x="414" y="10153"/>
                    <a:pt x="-666" y="13948"/>
                    <a:pt x="414" y="16502"/>
                  </a:cubicBezTo>
                  <a:cubicBezTo>
                    <a:pt x="1494" y="19056"/>
                    <a:pt x="4734" y="20369"/>
                    <a:pt x="8514" y="20880"/>
                  </a:cubicBezTo>
                  <a:cubicBezTo>
                    <a:pt x="12294" y="21391"/>
                    <a:pt x="16614" y="21099"/>
                    <a:pt x="20934" y="208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1006210" y="5505450"/>
              <a:ext cx="1778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1254421" y="5274608"/>
              <a:ext cx="132790" cy="340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318" fill="norm" stroke="1" extrusionOk="0">
                  <a:moveTo>
                    <a:pt x="21173" y="1333"/>
                  </a:moveTo>
                  <a:cubicBezTo>
                    <a:pt x="20161" y="803"/>
                    <a:pt x="19148" y="273"/>
                    <a:pt x="17798" y="74"/>
                  </a:cubicBezTo>
                  <a:cubicBezTo>
                    <a:pt x="16448" y="-125"/>
                    <a:pt x="14761" y="8"/>
                    <a:pt x="11892" y="1333"/>
                  </a:cubicBezTo>
                  <a:cubicBezTo>
                    <a:pt x="9023" y="2658"/>
                    <a:pt x="4973" y="5176"/>
                    <a:pt x="2610" y="8025"/>
                  </a:cubicBezTo>
                  <a:cubicBezTo>
                    <a:pt x="248" y="10874"/>
                    <a:pt x="-427" y="14054"/>
                    <a:pt x="248" y="16373"/>
                  </a:cubicBezTo>
                  <a:cubicBezTo>
                    <a:pt x="923" y="18692"/>
                    <a:pt x="2948" y="20150"/>
                    <a:pt x="6660" y="20812"/>
                  </a:cubicBezTo>
                  <a:cubicBezTo>
                    <a:pt x="10373" y="21475"/>
                    <a:pt x="15773" y="21342"/>
                    <a:pt x="21173" y="212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1486693" y="5338473"/>
              <a:ext cx="131360" cy="195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0815" fill="norm" stroke="1" extrusionOk="0">
                  <a:moveTo>
                    <a:pt x="13714" y="6274"/>
                  </a:moveTo>
                  <a:cubicBezTo>
                    <a:pt x="14057" y="5149"/>
                    <a:pt x="14400" y="4024"/>
                    <a:pt x="14571" y="2899"/>
                  </a:cubicBezTo>
                  <a:cubicBezTo>
                    <a:pt x="14743" y="1774"/>
                    <a:pt x="14743" y="649"/>
                    <a:pt x="13886" y="199"/>
                  </a:cubicBezTo>
                  <a:cubicBezTo>
                    <a:pt x="13029" y="-251"/>
                    <a:pt x="11314" y="-26"/>
                    <a:pt x="9086" y="1774"/>
                  </a:cubicBezTo>
                  <a:cubicBezTo>
                    <a:pt x="6857" y="3574"/>
                    <a:pt x="4114" y="6949"/>
                    <a:pt x="2400" y="10099"/>
                  </a:cubicBezTo>
                  <a:cubicBezTo>
                    <a:pt x="686" y="13249"/>
                    <a:pt x="0" y="16174"/>
                    <a:pt x="0" y="18199"/>
                  </a:cubicBezTo>
                  <a:cubicBezTo>
                    <a:pt x="0" y="20224"/>
                    <a:pt x="686" y="21349"/>
                    <a:pt x="4286" y="20562"/>
                  </a:cubicBezTo>
                  <a:cubicBezTo>
                    <a:pt x="7886" y="19774"/>
                    <a:pt x="14400" y="17074"/>
                    <a:pt x="17829" y="14599"/>
                  </a:cubicBezTo>
                  <a:cubicBezTo>
                    <a:pt x="21257" y="12124"/>
                    <a:pt x="21600" y="9874"/>
                    <a:pt x="21086" y="8412"/>
                  </a:cubicBezTo>
                  <a:cubicBezTo>
                    <a:pt x="20571" y="6949"/>
                    <a:pt x="19200" y="6274"/>
                    <a:pt x="17829" y="55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1692010" y="5556250"/>
              <a:ext cx="444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1950243" y="5332118"/>
              <a:ext cx="78318" cy="202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7" fill="norm" stroke="1" extrusionOk="0">
                  <a:moveTo>
                    <a:pt x="21600" y="4121"/>
                  </a:moveTo>
                  <a:cubicBezTo>
                    <a:pt x="20432" y="3030"/>
                    <a:pt x="19265" y="1939"/>
                    <a:pt x="17514" y="1066"/>
                  </a:cubicBezTo>
                  <a:cubicBezTo>
                    <a:pt x="15762" y="194"/>
                    <a:pt x="13427" y="-461"/>
                    <a:pt x="10800" y="412"/>
                  </a:cubicBezTo>
                  <a:cubicBezTo>
                    <a:pt x="8173" y="1284"/>
                    <a:pt x="5254" y="3684"/>
                    <a:pt x="3211" y="6739"/>
                  </a:cubicBezTo>
                  <a:cubicBezTo>
                    <a:pt x="1168" y="9794"/>
                    <a:pt x="0" y="13503"/>
                    <a:pt x="0" y="16012"/>
                  </a:cubicBezTo>
                  <a:cubicBezTo>
                    <a:pt x="0" y="18521"/>
                    <a:pt x="1168" y="19830"/>
                    <a:pt x="3211" y="20484"/>
                  </a:cubicBezTo>
                  <a:cubicBezTo>
                    <a:pt x="5254" y="21139"/>
                    <a:pt x="8173" y="21139"/>
                    <a:pt x="11092" y="18739"/>
                  </a:cubicBezTo>
                  <a:cubicBezTo>
                    <a:pt x="14011" y="16339"/>
                    <a:pt x="16930" y="11539"/>
                    <a:pt x="18389" y="8594"/>
                  </a:cubicBezTo>
                  <a:cubicBezTo>
                    <a:pt x="19849" y="5648"/>
                    <a:pt x="19849" y="4557"/>
                    <a:pt x="18389" y="3466"/>
                  </a:cubicBezTo>
                  <a:cubicBezTo>
                    <a:pt x="16930" y="2375"/>
                    <a:pt x="14011" y="1284"/>
                    <a:pt x="13427" y="1284"/>
                  </a:cubicBezTo>
                  <a:cubicBezTo>
                    <a:pt x="12843" y="1284"/>
                    <a:pt x="14595" y="2375"/>
                    <a:pt x="16346" y="34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2149210" y="546735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2250802" y="5320050"/>
              <a:ext cx="131242" cy="198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0915" fill="norm" stroke="1" extrusionOk="0">
                  <a:moveTo>
                    <a:pt x="12344" y="2804"/>
                  </a:moveTo>
                  <a:cubicBezTo>
                    <a:pt x="10629" y="2358"/>
                    <a:pt x="8915" y="1913"/>
                    <a:pt x="7544" y="2135"/>
                  </a:cubicBezTo>
                  <a:cubicBezTo>
                    <a:pt x="6172" y="2358"/>
                    <a:pt x="5144" y="3249"/>
                    <a:pt x="3772" y="5921"/>
                  </a:cubicBezTo>
                  <a:cubicBezTo>
                    <a:pt x="2401" y="8593"/>
                    <a:pt x="687" y="13047"/>
                    <a:pt x="172" y="15830"/>
                  </a:cubicBezTo>
                  <a:cubicBezTo>
                    <a:pt x="-342" y="18614"/>
                    <a:pt x="344" y="19727"/>
                    <a:pt x="1544" y="20395"/>
                  </a:cubicBezTo>
                  <a:cubicBezTo>
                    <a:pt x="2744" y="21063"/>
                    <a:pt x="4458" y="21286"/>
                    <a:pt x="7715" y="19839"/>
                  </a:cubicBezTo>
                  <a:cubicBezTo>
                    <a:pt x="10972" y="18391"/>
                    <a:pt x="15772" y="15274"/>
                    <a:pt x="18344" y="12379"/>
                  </a:cubicBezTo>
                  <a:cubicBezTo>
                    <a:pt x="20915" y="9484"/>
                    <a:pt x="21258" y="6812"/>
                    <a:pt x="21258" y="4808"/>
                  </a:cubicBezTo>
                  <a:cubicBezTo>
                    <a:pt x="21258" y="2804"/>
                    <a:pt x="20915" y="1467"/>
                    <a:pt x="19201" y="688"/>
                  </a:cubicBezTo>
                  <a:cubicBezTo>
                    <a:pt x="17487" y="-91"/>
                    <a:pt x="14401" y="-314"/>
                    <a:pt x="13201" y="577"/>
                  </a:cubicBezTo>
                  <a:cubicBezTo>
                    <a:pt x="12001" y="1467"/>
                    <a:pt x="12687" y="3472"/>
                    <a:pt x="13372" y="54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2419910" y="5306165"/>
              <a:ext cx="131785" cy="211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198" fill="norm" stroke="1" extrusionOk="0">
                  <a:moveTo>
                    <a:pt x="11512" y="7867"/>
                  </a:moveTo>
                  <a:cubicBezTo>
                    <a:pt x="12187" y="6808"/>
                    <a:pt x="12862" y="5749"/>
                    <a:pt x="12525" y="4902"/>
                  </a:cubicBezTo>
                  <a:cubicBezTo>
                    <a:pt x="12187" y="4055"/>
                    <a:pt x="10837" y="3420"/>
                    <a:pt x="9150" y="3949"/>
                  </a:cubicBezTo>
                  <a:cubicBezTo>
                    <a:pt x="7462" y="4479"/>
                    <a:pt x="5437" y="6173"/>
                    <a:pt x="3750" y="8820"/>
                  </a:cubicBezTo>
                  <a:cubicBezTo>
                    <a:pt x="2062" y="11467"/>
                    <a:pt x="712" y="15067"/>
                    <a:pt x="206" y="17396"/>
                  </a:cubicBezTo>
                  <a:cubicBezTo>
                    <a:pt x="-300" y="19726"/>
                    <a:pt x="37" y="20785"/>
                    <a:pt x="2231" y="21102"/>
                  </a:cubicBezTo>
                  <a:cubicBezTo>
                    <a:pt x="4425" y="21420"/>
                    <a:pt x="8475" y="20996"/>
                    <a:pt x="11850" y="19091"/>
                  </a:cubicBezTo>
                  <a:cubicBezTo>
                    <a:pt x="15225" y="17185"/>
                    <a:pt x="17925" y="13796"/>
                    <a:pt x="19444" y="10726"/>
                  </a:cubicBezTo>
                  <a:cubicBezTo>
                    <a:pt x="20962" y="7655"/>
                    <a:pt x="21300" y="4902"/>
                    <a:pt x="20794" y="3102"/>
                  </a:cubicBezTo>
                  <a:cubicBezTo>
                    <a:pt x="20288" y="1302"/>
                    <a:pt x="18937" y="455"/>
                    <a:pt x="16744" y="138"/>
                  </a:cubicBezTo>
                  <a:cubicBezTo>
                    <a:pt x="14550" y="-180"/>
                    <a:pt x="11512" y="32"/>
                    <a:pt x="10331" y="985"/>
                  </a:cubicBezTo>
                  <a:cubicBezTo>
                    <a:pt x="9150" y="1938"/>
                    <a:pt x="9825" y="3632"/>
                    <a:pt x="10500" y="53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2679153" y="5308599"/>
              <a:ext cx="980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6000"/>
                    <a:pt x="-1585" y="12000"/>
                    <a:pt x="575" y="15600"/>
                  </a:cubicBezTo>
                  <a:cubicBezTo>
                    <a:pt x="2735" y="19200"/>
                    <a:pt x="11375" y="204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2746110" y="5238749"/>
              <a:ext cx="91894" cy="327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536" fill="norm" stroke="1" extrusionOk="0">
                  <a:moveTo>
                    <a:pt x="0" y="836"/>
                  </a:moveTo>
                  <a:cubicBezTo>
                    <a:pt x="1920" y="418"/>
                    <a:pt x="3840" y="0"/>
                    <a:pt x="5760" y="0"/>
                  </a:cubicBezTo>
                  <a:cubicBezTo>
                    <a:pt x="7680" y="0"/>
                    <a:pt x="9600" y="418"/>
                    <a:pt x="12480" y="1742"/>
                  </a:cubicBezTo>
                  <a:cubicBezTo>
                    <a:pt x="15360" y="3066"/>
                    <a:pt x="19200" y="5295"/>
                    <a:pt x="20400" y="8013"/>
                  </a:cubicBezTo>
                  <a:cubicBezTo>
                    <a:pt x="21600" y="10730"/>
                    <a:pt x="20160" y="13935"/>
                    <a:pt x="18240" y="16095"/>
                  </a:cubicBezTo>
                  <a:cubicBezTo>
                    <a:pt x="16320" y="18255"/>
                    <a:pt x="13920" y="19370"/>
                    <a:pt x="11520" y="20206"/>
                  </a:cubicBezTo>
                  <a:cubicBezTo>
                    <a:pt x="9120" y="21043"/>
                    <a:pt x="6720" y="21600"/>
                    <a:pt x="5280" y="21530"/>
                  </a:cubicBezTo>
                  <a:cubicBezTo>
                    <a:pt x="3840" y="21461"/>
                    <a:pt x="3360" y="20764"/>
                    <a:pt x="2880" y="200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2835010" y="5087299"/>
              <a:ext cx="157804" cy="550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435" fill="norm" stroke="1" extrusionOk="0">
                  <a:moveTo>
                    <a:pt x="10232" y="705"/>
                  </a:moveTo>
                  <a:cubicBezTo>
                    <a:pt x="11084" y="375"/>
                    <a:pt x="11937" y="45"/>
                    <a:pt x="12932" y="4"/>
                  </a:cubicBezTo>
                  <a:cubicBezTo>
                    <a:pt x="13926" y="-37"/>
                    <a:pt x="15063" y="210"/>
                    <a:pt x="16626" y="1323"/>
                  </a:cubicBezTo>
                  <a:cubicBezTo>
                    <a:pt x="18189" y="2436"/>
                    <a:pt x="20179" y="4415"/>
                    <a:pt x="20889" y="6765"/>
                  </a:cubicBezTo>
                  <a:cubicBezTo>
                    <a:pt x="21600" y="9114"/>
                    <a:pt x="21032" y="11835"/>
                    <a:pt x="19326" y="14061"/>
                  </a:cubicBezTo>
                  <a:cubicBezTo>
                    <a:pt x="17621" y="16287"/>
                    <a:pt x="14779" y="18018"/>
                    <a:pt x="12647" y="19131"/>
                  </a:cubicBezTo>
                  <a:cubicBezTo>
                    <a:pt x="10516" y="20244"/>
                    <a:pt x="9095" y="20739"/>
                    <a:pt x="7532" y="21068"/>
                  </a:cubicBezTo>
                  <a:cubicBezTo>
                    <a:pt x="5968" y="21398"/>
                    <a:pt x="4263" y="21563"/>
                    <a:pt x="2984" y="21316"/>
                  </a:cubicBezTo>
                  <a:cubicBezTo>
                    <a:pt x="1705" y="21068"/>
                    <a:pt x="853" y="20409"/>
                    <a:pt x="0" y="197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3254110" y="5378449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7200"/>
                    <a:pt x="12000" y="14400"/>
                    <a:pt x="15600" y="18000"/>
                  </a:cubicBezTo>
                  <a:cubicBezTo>
                    <a:pt x="19200" y="21600"/>
                    <a:pt x="204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3304910" y="5492750"/>
              <a:ext cx="1270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3737073" y="5024476"/>
              <a:ext cx="147951" cy="582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540" fill="norm" stroke="1" extrusionOk="0">
                  <a:moveTo>
                    <a:pt x="5424" y="8627"/>
                  </a:moveTo>
                  <a:cubicBezTo>
                    <a:pt x="4511" y="11444"/>
                    <a:pt x="3599" y="14262"/>
                    <a:pt x="2990" y="16257"/>
                  </a:cubicBezTo>
                  <a:cubicBezTo>
                    <a:pt x="2382" y="18253"/>
                    <a:pt x="2078" y="19427"/>
                    <a:pt x="1773" y="20249"/>
                  </a:cubicBezTo>
                  <a:cubicBezTo>
                    <a:pt x="1469" y="21070"/>
                    <a:pt x="1165" y="21540"/>
                    <a:pt x="861" y="21540"/>
                  </a:cubicBezTo>
                  <a:cubicBezTo>
                    <a:pt x="556" y="21540"/>
                    <a:pt x="252" y="21070"/>
                    <a:pt x="100" y="19388"/>
                  </a:cubicBezTo>
                  <a:cubicBezTo>
                    <a:pt x="-52" y="17705"/>
                    <a:pt x="-52" y="14810"/>
                    <a:pt x="252" y="12110"/>
                  </a:cubicBezTo>
                  <a:cubicBezTo>
                    <a:pt x="556" y="9410"/>
                    <a:pt x="1165" y="6905"/>
                    <a:pt x="2078" y="5027"/>
                  </a:cubicBezTo>
                  <a:cubicBezTo>
                    <a:pt x="2990" y="3149"/>
                    <a:pt x="4207" y="1897"/>
                    <a:pt x="5424" y="1153"/>
                  </a:cubicBezTo>
                  <a:cubicBezTo>
                    <a:pt x="6641" y="410"/>
                    <a:pt x="7858" y="175"/>
                    <a:pt x="9227" y="57"/>
                  </a:cubicBezTo>
                  <a:cubicBezTo>
                    <a:pt x="10596" y="-60"/>
                    <a:pt x="12117" y="-60"/>
                    <a:pt x="14703" y="683"/>
                  </a:cubicBezTo>
                  <a:cubicBezTo>
                    <a:pt x="17289" y="1427"/>
                    <a:pt x="20940" y="2914"/>
                    <a:pt x="21244" y="4323"/>
                  </a:cubicBezTo>
                  <a:cubicBezTo>
                    <a:pt x="21548" y="5731"/>
                    <a:pt x="18506" y="7062"/>
                    <a:pt x="14703" y="7923"/>
                  </a:cubicBezTo>
                  <a:cubicBezTo>
                    <a:pt x="10900" y="8783"/>
                    <a:pt x="6337" y="9175"/>
                    <a:pt x="1773" y="95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3844660" y="5321299"/>
              <a:ext cx="215901" cy="229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4713"/>
                  </a:moveTo>
                  <a:cubicBezTo>
                    <a:pt x="635" y="3927"/>
                    <a:pt x="1271" y="3142"/>
                    <a:pt x="2224" y="2847"/>
                  </a:cubicBezTo>
                  <a:cubicBezTo>
                    <a:pt x="3176" y="2553"/>
                    <a:pt x="4447" y="2749"/>
                    <a:pt x="6247" y="4811"/>
                  </a:cubicBezTo>
                  <a:cubicBezTo>
                    <a:pt x="8047" y="6873"/>
                    <a:pt x="10376" y="10800"/>
                    <a:pt x="11224" y="13844"/>
                  </a:cubicBezTo>
                  <a:cubicBezTo>
                    <a:pt x="12071" y="16887"/>
                    <a:pt x="11435" y="19047"/>
                    <a:pt x="10482" y="20225"/>
                  </a:cubicBezTo>
                  <a:cubicBezTo>
                    <a:pt x="9529" y="21404"/>
                    <a:pt x="8259" y="21600"/>
                    <a:pt x="7412" y="21011"/>
                  </a:cubicBezTo>
                  <a:cubicBezTo>
                    <a:pt x="6565" y="20422"/>
                    <a:pt x="6141" y="19047"/>
                    <a:pt x="6882" y="16298"/>
                  </a:cubicBezTo>
                  <a:cubicBezTo>
                    <a:pt x="7624" y="13549"/>
                    <a:pt x="9529" y="9425"/>
                    <a:pt x="12176" y="6480"/>
                  </a:cubicBezTo>
                  <a:cubicBezTo>
                    <a:pt x="14824" y="3535"/>
                    <a:pt x="18212" y="17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4251060" y="5186404"/>
              <a:ext cx="165101" cy="426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21600" y="78"/>
                  </a:moveTo>
                  <a:cubicBezTo>
                    <a:pt x="18554" y="-29"/>
                    <a:pt x="15508" y="-135"/>
                    <a:pt x="12462" y="557"/>
                  </a:cubicBezTo>
                  <a:cubicBezTo>
                    <a:pt x="9415" y="1248"/>
                    <a:pt x="6369" y="2738"/>
                    <a:pt x="4015" y="5238"/>
                  </a:cubicBezTo>
                  <a:cubicBezTo>
                    <a:pt x="1662" y="7739"/>
                    <a:pt x="0" y="11250"/>
                    <a:pt x="0" y="13964"/>
                  </a:cubicBezTo>
                  <a:cubicBezTo>
                    <a:pt x="0" y="16677"/>
                    <a:pt x="1662" y="18592"/>
                    <a:pt x="4292" y="19709"/>
                  </a:cubicBezTo>
                  <a:cubicBezTo>
                    <a:pt x="6923" y="20827"/>
                    <a:pt x="10523" y="21146"/>
                    <a:pt x="14123" y="214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4486010" y="5283200"/>
              <a:ext cx="15240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3046"/>
                    <a:pt x="6000" y="6092"/>
                    <a:pt x="9600" y="9692"/>
                  </a:cubicBezTo>
                  <a:cubicBezTo>
                    <a:pt x="13200" y="13292"/>
                    <a:pt x="17400" y="174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4441560" y="5283200"/>
              <a:ext cx="29210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492"/>
                    <a:pt x="14400" y="4985"/>
                    <a:pt x="11191" y="7615"/>
                  </a:cubicBezTo>
                  <a:cubicBezTo>
                    <a:pt x="7983" y="10246"/>
                    <a:pt x="5165" y="13015"/>
                    <a:pt x="3365" y="15369"/>
                  </a:cubicBezTo>
                  <a:cubicBezTo>
                    <a:pt x="1565" y="17723"/>
                    <a:pt x="783" y="196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4868892" y="5321299"/>
              <a:ext cx="245769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600" fill="norm" stroke="1" extrusionOk="0">
                  <a:moveTo>
                    <a:pt x="15213" y="0"/>
                  </a:moveTo>
                  <a:cubicBezTo>
                    <a:pt x="13383" y="697"/>
                    <a:pt x="11552" y="1394"/>
                    <a:pt x="9081" y="3368"/>
                  </a:cubicBezTo>
                  <a:cubicBezTo>
                    <a:pt x="6610" y="5342"/>
                    <a:pt x="3498" y="8594"/>
                    <a:pt x="1759" y="10916"/>
                  </a:cubicBezTo>
                  <a:cubicBezTo>
                    <a:pt x="20" y="13239"/>
                    <a:pt x="-346" y="14632"/>
                    <a:pt x="295" y="15910"/>
                  </a:cubicBezTo>
                  <a:cubicBezTo>
                    <a:pt x="935" y="17187"/>
                    <a:pt x="2583" y="18348"/>
                    <a:pt x="6244" y="19277"/>
                  </a:cubicBezTo>
                  <a:cubicBezTo>
                    <a:pt x="9905" y="20206"/>
                    <a:pt x="15579" y="20903"/>
                    <a:pt x="2125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4835260" y="5594350"/>
              <a:ext cx="2222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4400"/>
                    <a:pt x="11520" y="7200"/>
                    <a:pt x="15120" y="3600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5277805" y="5321805"/>
              <a:ext cx="162587" cy="230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3" h="20999" fill="norm" stroke="1" extrusionOk="0">
                  <a:moveTo>
                    <a:pt x="9846" y="4583"/>
                  </a:moveTo>
                  <a:cubicBezTo>
                    <a:pt x="9846" y="3233"/>
                    <a:pt x="9846" y="1883"/>
                    <a:pt x="9313" y="1497"/>
                  </a:cubicBezTo>
                  <a:cubicBezTo>
                    <a:pt x="8779" y="1111"/>
                    <a:pt x="7713" y="1690"/>
                    <a:pt x="5846" y="3811"/>
                  </a:cubicBezTo>
                  <a:cubicBezTo>
                    <a:pt x="3979" y="5933"/>
                    <a:pt x="1313" y="9597"/>
                    <a:pt x="379" y="12875"/>
                  </a:cubicBezTo>
                  <a:cubicBezTo>
                    <a:pt x="-554" y="16154"/>
                    <a:pt x="246" y="19047"/>
                    <a:pt x="2646" y="20300"/>
                  </a:cubicBezTo>
                  <a:cubicBezTo>
                    <a:pt x="5046" y="21554"/>
                    <a:pt x="9046" y="21168"/>
                    <a:pt x="12513" y="18758"/>
                  </a:cubicBezTo>
                  <a:cubicBezTo>
                    <a:pt x="15979" y="16347"/>
                    <a:pt x="18913" y="11911"/>
                    <a:pt x="19979" y="8536"/>
                  </a:cubicBezTo>
                  <a:cubicBezTo>
                    <a:pt x="21046" y="5161"/>
                    <a:pt x="20246" y="2847"/>
                    <a:pt x="19179" y="1593"/>
                  </a:cubicBezTo>
                  <a:cubicBezTo>
                    <a:pt x="18113" y="340"/>
                    <a:pt x="16779" y="147"/>
                    <a:pt x="15446" y="50"/>
                  </a:cubicBezTo>
                  <a:cubicBezTo>
                    <a:pt x="14113" y="-46"/>
                    <a:pt x="12779" y="-46"/>
                    <a:pt x="12246" y="436"/>
                  </a:cubicBezTo>
                  <a:cubicBezTo>
                    <a:pt x="11713" y="918"/>
                    <a:pt x="11979" y="1883"/>
                    <a:pt x="12246" y="28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5571860" y="546735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5702018" y="5336868"/>
              <a:ext cx="154478" cy="228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0676" fill="norm" stroke="1" extrusionOk="0">
                  <a:moveTo>
                    <a:pt x="18578" y="3755"/>
                  </a:moveTo>
                  <a:cubicBezTo>
                    <a:pt x="18290" y="2417"/>
                    <a:pt x="18002" y="1079"/>
                    <a:pt x="16706" y="410"/>
                  </a:cubicBezTo>
                  <a:cubicBezTo>
                    <a:pt x="15410" y="-259"/>
                    <a:pt x="13106" y="-259"/>
                    <a:pt x="10082" y="1557"/>
                  </a:cubicBezTo>
                  <a:cubicBezTo>
                    <a:pt x="7058" y="3373"/>
                    <a:pt x="3314" y="7005"/>
                    <a:pt x="1442" y="10350"/>
                  </a:cubicBezTo>
                  <a:cubicBezTo>
                    <a:pt x="-430" y="13695"/>
                    <a:pt x="-430" y="16753"/>
                    <a:pt x="1154" y="18665"/>
                  </a:cubicBezTo>
                  <a:cubicBezTo>
                    <a:pt x="2738" y="20576"/>
                    <a:pt x="5906" y="21341"/>
                    <a:pt x="9506" y="20003"/>
                  </a:cubicBezTo>
                  <a:cubicBezTo>
                    <a:pt x="13106" y="18665"/>
                    <a:pt x="17138" y="15224"/>
                    <a:pt x="19154" y="12739"/>
                  </a:cubicBezTo>
                  <a:cubicBezTo>
                    <a:pt x="21170" y="10254"/>
                    <a:pt x="21170" y="8725"/>
                    <a:pt x="20882" y="7387"/>
                  </a:cubicBezTo>
                  <a:cubicBezTo>
                    <a:pt x="20594" y="6049"/>
                    <a:pt x="20018" y="4902"/>
                    <a:pt x="19010" y="4329"/>
                  </a:cubicBezTo>
                  <a:cubicBezTo>
                    <a:pt x="18002" y="3755"/>
                    <a:pt x="16562" y="3755"/>
                    <a:pt x="15122" y="37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5944393" y="5348406"/>
              <a:ext cx="134525" cy="171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849" fill="norm" stroke="1" extrusionOk="0">
                  <a:moveTo>
                    <a:pt x="17550" y="9822"/>
                  </a:moveTo>
                  <a:cubicBezTo>
                    <a:pt x="17887" y="8536"/>
                    <a:pt x="18225" y="7250"/>
                    <a:pt x="18225" y="5836"/>
                  </a:cubicBezTo>
                  <a:cubicBezTo>
                    <a:pt x="18225" y="4422"/>
                    <a:pt x="17887" y="2879"/>
                    <a:pt x="15356" y="2879"/>
                  </a:cubicBezTo>
                  <a:cubicBezTo>
                    <a:pt x="12825" y="2879"/>
                    <a:pt x="8100" y="4422"/>
                    <a:pt x="4894" y="6607"/>
                  </a:cubicBezTo>
                  <a:cubicBezTo>
                    <a:pt x="1687" y="8793"/>
                    <a:pt x="0" y="11622"/>
                    <a:pt x="0" y="14322"/>
                  </a:cubicBezTo>
                  <a:cubicBezTo>
                    <a:pt x="0" y="17022"/>
                    <a:pt x="1687" y="19593"/>
                    <a:pt x="5062" y="20493"/>
                  </a:cubicBezTo>
                  <a:cubicBezTo>
                    <a:pt x="8437" y="21393"/>
                    <a:pt x="13500" y="20622"/>
                    <a:pt x="16706" y="17793"/>
                  </a:cubicBezTo>
                  <a:cubicBezTo>
                    <a:pt x="19912" y="14964"/>
                    <a:pt x="21262" y="10079"/>
                    <a:pt x="21431" y="6993"/>
                  </a:cubicBezTo>
                  <a:cubicBezTo>
                    <a:pt x="21600" y="3907"/>
                    <a:pt x="20588" y="2622"/>
                    <a:pt x="19069" y="1593"/>
                  </a:cubicBezTo>
                  <a:cubicBezTo>
                    <a:pt x="17550" y="564"/>
                    <a:pt x="15525" y="-207"/>
                    <a:pt x="14512" y="50"/>
                  </a:cubicBezTo>
                  <a:cubicBezTo>
                    <a:pt x="13500" y="307"/>
                    <a:pt x="13500" y="1593"/>
                    <a:pt x="13500" y="28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6162410" y="5306483"/>
              <a:ext cx="25401" cy="261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4320"/>
                  </a:moveTo>
                  <a:cubicBezTo>
                    <a:pt x="1800" y="3456"/>
                    <a:pt x="3600" y="2592"/>
                    <a:pt x="6300" y="1728"/>
                  </a:cubicBezTo>
                  <a:cubicBezTo>
                    <a:pt x="9000" y="864"/>
                    <a:pt x="12600" y="0"/>
                    <a:pt x="15300" y="0"/>
                  </a:cubicBezTo>
                  <a:cubicBezTo>
                    <a:pt x="18000" y="0"/>
                    <a:pt x="19800" y="864"/>
                    <a:pt x="18900" y="3542"/>
                  </a:cubicBezTo>
                  <a:cubicBezTo>
                    <a:pt x="18000" y="6221"/>
                    <a:pt x="14400" y="10714"/>
                    <a:pt x="11700" y="13392"/>
                  </a:cubicBezTo>
                  <a:cubicBezTo>
                    <a:pt x="9000" y="16070"/>
                    <a:pt x="7200" y="16934"/>
                    <a:pt x="5400" y="18144"/>
                  </a:cubicBezTo>
                  <a:cubicBezTo>
                    <a:pt x="3600" y="19354"/>
                    <a:pt x="1800" y="20909"/>
                    <a:pt x="4500" y="21254"/>
                  </a:cubicBezTo>
                  <a:cubicBezTo>
                    <a:pt x="7200" y="21600"/>
                    <a:pt x="14400" y="20736"/>
                    <a:pt x="21600" y="198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6187810" y="5143500"/>
              <a:ext cx="194013" cy="584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600" fill="norm" stroke="1" extrusionOk="0">
                  <a:moveTo>
                    <a:pt x="15329" y="0"/>
                  </a:moveTo>
                  <a:cubicBezTo>
                    <a:pt x="17419" y="1409"/>
                    <a:pt x="19510" y="2817"/>
                    <a:pt x="20555" y="4930"/>
                  </a:cubicBezTo>
                  <a:cubicBezTo>
                    <a:pt x="21600" y="7043"/>
                    <a:pt x="21600" y="9861"/>
                    <a:pt x="20090" y="12365"/>
                  </a:cubicBezTo>
                  <a:cubicBezTo>
                    <a:pt x="18581" y="14870"/>
                    <a:pt x="15561" y="17061"/>
                    <a:pt x="11961" y="18548"/>
                  </a:cubicBezTo>
                  <a:cubicBezTo>
                    <a:pt x="8361" y="20035"/>
                    <a:pt x="4181" y="208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568060" y="6578600"/>
              <a:ext cx="2286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4400"/>
                    <a:pt x="12000" y="7200"/>
                    <a:pt x="15600" y="3600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631560" y="6724650"/>
              <a:ext cx="952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1206145" y="6336368"/>
              <a:ext cx="149316" cy="536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468" fill="norm" stroke="1" extrusionOk="0">
                  <a:moveTo>
                    <a:pt x="21163" y="2579"/>
                  </a:moveTo>
                  <a:cubicBezTo>
                    <a:pt x="21163" y="2155"/>
                    <a:pt x="21163" y="1732"/>
                    <a:pt x="21013" y="1308"/>
                  </a:cubicBezTo>
                  <a:cubicBezTo>
                    <a:pt x="20863" y="884"/>
                    <a:pt x="20563" y="461"/>
                    <a:pt x="18913" y="207"/>
                  </a:cubicBezTo>
                  <a:cubicBezTo>
                    <a:pt x="17263" y="-47"/>
                    <a:pt x="14263" y="-132"/>
                    <a:pt x="11113" y="334"/>
                  </a:cubicBezTo>
                  <a:cubicBezTo>
                    <a:pt x="7963" y="800"/>
                    <a:pt x="4663" y="1816"/>
                    <a:pt x="2563" y="3256"/>
                  </a:cubicBezTo>
                  <a:cubicBezTo>
                    <a:pt x="463" y="4696"/>
                    <a:pt x="-437" y="6560"/>
                    <a:pt x="913" y="8466"/>
                  </a:cubicBezTo>
                  <a:cubicBezTo>
                    <a:pt x="2263" y="10372"/>
                    <a:pt x="5863" y="12320"/>
                    <a:pt x="8713" y="13972"/>
                  </a:cubicBezTo>
                  <a:cubicBezTo>
                    <a:pt x="11563" y="15623"/>
                    <a:pt x="13663" y="16979"/>
                    <a:pt x="14713" y="17995"/>
                  </a:cubicBezTo>
                  <a:cubicBezTo>
                    <a:pt x="15763" y="19012"/>
                    <a:pt x="15763" y="19689"/>
                    <a:pt x="15163" y="20155"/>
                  </a:cubicBezTo>
                  <a:cubicBezTo>
                    <a:pt x="14563" y="20621"/>
                    <a:pt x="13363" y="20875"/>
                    <a:pt x="11263" y="21087"/>
                  </a:cubicBezTo>
                  <a:cubicBezTo>
                    <a:pt x="9163" y="21299"/>
                    <a:pt x="6163" y="21468"/>
                    <a:pt x="3913" y="21468"/>
                  </a:cubicBezTo>
                  <a:cubicBezTo>
                    <a:pt x="1663" y="21468"/>
                    <a:pt x="163" y="21299"/>
                    <a:pt x="13" y="21087"/>
                  </a:cubicBezTo>
                  <a:cubicBezTo>
                    <a:pt x="-137" y="20875"/>
                    <a:pt x="1063" y="20621"/>
                    <a:pt x="2263" y="203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1171786" y="7016234"/>
              <a:ext cx="115397" cy="156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0" h="20794" fill="norm" stroke="1" extrusionOk="0">
                  <a:moveTo>
                    <a:pt x="18104" y="2593"/>
                  </a:moveTo>
                  <a:cubicBezTo>
                    <a:pt x="16968" y="1471"/>
                    <a:pt x="15831" y="349"/>
                    <a:pt x="14315" y="69"/>
                  </a:cubicBezTo>
                  <a:cubicBezTo>
                    <a:pt x="12799" y="-212"/>
                    <a:pt x="10904" y="349"/>
                    <a:pt x="8631" y="2172"/>
                  </a:cubicBezTo>
                  <a:cubicBezTo>
                    <a:pt x="6357" y="3996"/>
                    <a:pt x="3704" y="7082"/>
                    <a:pt x="1999" y="10027"/>
                  </a:cubicBezTo>
                  <a:cubicBezTo>
                    <a:pt x="294" y="12972"/>
                    <a:pt x="-464" y="15778"/>
                    <a:pt x="294" y="17882"/>
                  </a:cubicBezTo>
                  <a:cubicBezTo>
                    <a:pt x="1052" y="19985"/>
                    <a:pt x="3325" y="21388"/>
                    <a:pt x="6925" y="20546"/>
                  </a:cubicBezTo>
                  <a:cubicBezTo>
                    <a:pt x="10525" y="19705"/>
                    <a:pt x="15452" y="16619"/>
                    <a:pt x="18104" y="14375"/>
                  </a:cubicBezTo>
                  <a:cubicBezTo>
                    <a:pt x="20757" y="12131"/>
                    <a:pt x="21136" y="10728"/>
                    <a:pt x="20189" y="9045"/>
                  </a:cubicBezTo>
                  <a:cubicBezTo>
                    <a:pt x="19241" y="7362"/>
                    <a:pt x="16968" y="5398"/>
                    <a:pt x="14315" y="4697"/>
                  </a:cubicBezTo>
                  <a:cubicBezTo>
                    <a:pt x="11662" y="3996"/>
                    <a:pt x="8631" y="4557"/>
                    <a:pt x="5599" y="51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1001039" y="6043083"/>
              <a:ext cx="80096" cy="16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007" fill="norm" stroke="1" extrusionOk="0">
                  <a:moveTo>
                    <a:pt x="9660" y="6585"/>
                  </a:moveTo>
                  <a:cubicBezTo>
                    <a:pt x="9660" y="5268"/>
                    <a:pt x="9660" y="3951"/>
                    <a:pt x="9937" y="2634"/>
                  </a:cubicBezTo>
                  <a:cubicBezTo>
                    <a:pt x="10214" y="1317"/>
                    <a:pt x="10768" y="0"/>
                    <a:pt x="10491" y="0"/>
                  </a:cubicBezTo>
                  <a:cubicBezTo>
                    <a:pt x="10214" y="0"/>
                    <a:pt x="9106" y="1317"/>
                    <a:pt x="7168" y="4215"/>
                  </a:cubicBezTo>
                  <a:cubicBezTo>
                    <a:pt x="5229" y="7112"/>
                    <a:pt x="2460" y="11590"/>
                    <a:pt x="1076" y="14488"/>
                  </a:cubicBezTo>
                  <a:cubicBezTo>
                    <a:pt x="-309" y="17385"/>
                    <a:pt x="-309" y="18702"/>
                    <a:pt x="799" y="19756"/>
                  </a:cubicBezTo>
                  <a:cubicBezTo>
                    <a:pt x="1906" y="20810"/>
                    <a:pt x="4122" y="21600"/>
                    <a:pt x="7722" y="20415"/>
                  </a:cubicBezTo>
                  <a:cubicBezTo>
                    <a:pt x="11322" y="19229"/>
                    <a:pt x="16306" y="16068"/>
                    <a:pt x="18799" y="13302"/>
                  </a:cubicBezTo>
                  <a:cubicBezTo>
                    <a:pt x="21291" y="10537"/>
                    <a:pt x="21291" y="8166"/>
                    <a:pt x="20460" y="6454"/>
                  </a:cubicBezTo>
                  <a:cubicBezTo>
                    <a:pt x="19629" y="4741"/>
                    <a:pt x="17968" y="3688"/>
                    <a:pt x="16583" y="3424"/>
                  </a:cubicBezTo>
                  <a:cubicBezTo>
                    <a:pt x="15199" y="3161"/>
                    <a:pt x="14091" y="3688"/>
                    <a:pt x="12983" y="42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1184010" y="6121400"/>
              <a:ext cx="38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1253315" y="6036047"/>
              <a:ext cx="83096" cy="111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026" fill="norm" stroke="1" extrusionOk="0">
                  <a:moveTo>
                    <a:pt x="16339" y="2930"/>
                  </a:moveTo>
                  <a:cubicBezTo>
                    <a:pt x="14179" y="1730"/>
                    <a:pt x="12019" y="530"/>
                    <a:pt x="9589" y="130"/>
                  </a:cubicBezTo>
                  <a:cubicBezTo>
                    <a:pt x="7159" y="-270"/>
                    <a:pt x="4459" y="130"/>
                    <a:pt x="2569" y="3130"/>
                  </a:cubicBezTo>
                  <a:cubicBezTo>
                    <a:pt x="679" y="6130"/>
                    <a:pt x="-401" y="11730"/>
                    <a:pt x="139" y="15330"/>
                  </a:cubicBezTo>
                  <a:cubicBezTo>
                    <a:pt x="679" y="18930"/>
                    <a:pt x="2839" y="20530"/>
                    <a:pt x="6619" y="20930"/>
                  </a:cubicBezTo>
                  <a:cubicBezTo>
                    <a:pt x="10399" y="21330"/>
                    <a:pt x="15799" y="20530"/>
                    <a:pt x="18499" y="17730"/>
                  </a:cubicBezTo>
                  <a:cubicBezTo>
                    <a:pt x="21199" y="14930"/>
                    <a:pt x="21199" y="10130"/>
                    <a:pt x="21199" y="53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1396963" y="6047316"/>
              <a:ext cx="83796" cy="110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263" fill="norm" stroke="1" extrusionOk="0">
                  <a:moveTo>
                    <a:pt x="10217" y="3260"/>
                  </a:moveTo>
                  <a:cubicBezTo>
                    <a:pt x="8636" y="1630"/>
                    <a:pt x="7056" y="0"/>
                    <a:pt x="5475" y="0"/>
                  </a:cubicBezTo>
                  <a:cubicBezTo>
                    <a:pt x="3895" y="0"/>
                    <a:pt x="2314" y="1630"/>
                    <a:pt x="1260" y="4687"/>
                  </a:cubicBezTo>
                  <a:cubicBezTo>
                    <a:pt x="207" y="7743"/>
                    <a:pt x="-320" y="12226"/>
                    <a:pt x="207" y="15283"/>
                  </a:cubicBezTo>
                  <a:cubicBezTo>
                    <a:pt x="734" y="18340"/>
                    <a:pt x="2314" y="19970"/>
                    <a:pt x="4948" y="20785"/>
                  </a:cubicBezTo>
                  <a:cubicBezTo>
                    <a:pt x="7582" y="21600"/>
                    <a:pt x="11270" y="21600"/>
                    <a:pt x="14431" y="18951"/>
                  </a:cubicBezTo>
                  <a:cubicBezTo>
                    <a:pt x="17592" y="16302"/>
                    <a:pt x="20226" y="11004"/>
                    <a:pt x="20753" y="7336"/>
                  </a:cubicBezTo>
                  <a:cubicBezTo>
                    <a:pt x="21280" y="3668"/>
                    <a:pt x="19700" y="1630"/>
                    <a:pt x="18119" y="1426"/>
                  </a:cubicBezTo>
                  <a:cubicBezTo>
                    <a:pt x="16539" y="1223"/>
                    <a:pt x="14958" y="2853"/>
                    <a:pt x="13378" y="44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1571360" y="6032500"/>
              <a:ext cx="63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1565010" y="6394167"/>
              <a:ext cx="146051" cy="390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21600" y="2441"/>
                  </a:moveTo>
                  <a:cubicBezTo>
                    <a:pt x="19409" y="1632"/>
                    <a:pt x="17217" y="824"/>
                    <a:pt x="15339" y="362"/>
                  </a:cubicBezTo>
                  <a:cubicBezTo>
                    <a:pt x="13461" y="-100"/>
                    <a:pt x="11896" y="-216"/>
                    <a:pt x="10017" y="593"/>
                  </a:cubicBezTo>
                  <a:cubicBezTo>
                    <a:pt x="8139" y="1401"/>
                    <a:pt x="5948" y="3134"/>
                    <a:pt x="4696" y="5964"/>
                  </a:cubicBezTo>
                  <a:cubicBezTo>
                    <a:pt x="3443" y="8794"/>
                    <a:pt x="3130" y="12721"/>
                    <a:pt x="3130" y="15262"/>
                  </a:cubicBezTo>
                  <a:cubicBezTo>
                    <a:pt x="3130" y="17803"/>
                    <a:pt x="3443" y="18958"/>
                    <a:pt x="3757" y="19825"/>
                  </a:cubicBezTo>
                  <a:cubicBezTo>
                    <a:pt x="4070" y="20691"/>
                    <a:pt x="4383" y="21268"/>
                    <a:pt x="3757" y="21326"/>
                  </a:cubicBezTo>
                  <a:cubicBezTo>
                    <a:pt x="3130" y="21384"/>
                    <a:pt x="1565" y="20922"/>
                    <a:pt x="0" y="204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1514210" y="6616700"/>
              <a:ext cx="1968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7" y="15840"/>
                    <a:pt x="1394" y="10080"/>
                    <a:pt x="4994" y="6480"/>
                  </a:cubicBezTo>
                  <a:cubicBezTo>
                    <a:pt x="8594" y="2880"/>
                    <a:pt x="1509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1775016" y="6472102"/>
              <a:ext cx="107495" cy="309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499" fill="norm" stroke="1" extrusionOk="0">
                  <a:moveTo>
                    <a:pt x="21095" y="1662"/>
                  </a:moveTo>
                  <a:cubicBezTo>
                    <a:pt x="19433" y="1075"/>
                    <a:pt x="17772" y="487"/>
                    <a:pt x="15695" y="193"/>
                  </a:cubicBezTo>
                  <a:cubicBezTo>
                    <a:pt x="13618" y="-101"/>
                    <a:pt x="11126" y="-101"/>
                    <a:pt x="8633" y="487"/>
                  </a:cubicBezTo>
                  <a:cubicBezTo>
                    <a:pt x="6141" y="1075"/>
                    <a:pt x="3649" y="2250"/>
                    <a:pt x="1987" y="5189"/>
                  </a:cubicBezTo>
                  <a:cubicBezTo>
                    <a:pt x="326" y="8128"/>
                    <a:pt x="-505" y="12830"/>
                    <a:pt x="326" y="15842"/>
                  </a:cubicBezTo>
                  <a:cubicBezTo>
                    <a:pt x="1157" y="18854"/>
                    <a:pt x="3649" y="20177"/>
                    <a:pt x="6141" y="214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1844410" y="6552268"/>
              <a:ext cx="177801" cy="191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4330"/>
                  </a:moveTo>
                  <a:cubicBezTo>
                    <a:pt x="257" y="2921"/>
                    <a:pt x="514" y="1512"/>
                    <a:pt x="1543" y="691"/>
                  </a:cubicBezTo>
                  <a:cubicBezTo>
                    <a:pt x="2571" y="-131"/>
                    <a:pt x="4371" y="-366"/>
                    <a:pt x="6300" y="808"/>
                  </a:cubicBezTo>
                  <a:cubicBezTo>
                    <a:pt x="8229" y="1982"/>
                    <a:pt x="10286" y="4564"/>
                    <a:pt x="10929" y="7851"/>
                  </a:cubicBezTo>
                  <a:cubicBezTo>
                    <a:pt x="11571" y="11138"/>
                    <a:pt x="10800" y="15130"/>
                    <a:pt x="9386" y="17477"/>
                  </a:cubicBezTo>
                  <a:cubicBezTo>
                    <a:pt x="7971" y="19825"/>
                    <a:pt x="5914" y="20530"/>
                    <a:pt x="4886" y="19825"/>
                  </a:cubicBezTo>
                  <a:cubicBezTo>
                    <a:pt x="3857" y="19121"/>
                    <a:pt x="3857" y="17008"/>
                    <a:pt x="5143" y="14073"/>
                  </a:cubicBezTo>
                  <a:cubicBezTo>
                    <a:pt x="6429" y="11138"/>
                    <a:pt x="9000" y="7382"/>
                    <a:pt x="10800" y="5034"/>
                  </a:cubicBezTo>
                  <a:cubicBezTo>
                    <a:pt x="12600" y="2686"/>
                    <a:pt x="13629" y="1747"/>
                    <a:pt x="14143" y="1864"/>
                  </a:cubicBezTo>
                  <a:cubicBezTo>
                    <a:pt x="14657" y="1982"/>
                    <a:pt x="14657" y="3156"/>
                    <a:pt x="14400" y="5504"/>
                  </a:cubicBezTo>
                  <a:cubicBezTo>
                    <a:pt x="14143" y="7851"/>
                    <a:pt x="13629" y="11373"/>
                    <a:pt x="14786" y="14191"/>
                  </a:cubicBezTo>
                  <a:cubicBezTo>
                    <a:pt x="15943" y="17008"/>
                    <a:pt x="18771" y="19121"/>
                    <a:pt x="21600" y="212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2085710" y="6483350"/>
              <a:ext cx="71968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435" y="0"/>
                  </a:moveTo>
                  <a:cubicBezTo>
                    <a:pt x="16518" y="3820"/>
                    <a:pt x="21600" y="7641"/>
                    <a:pt x="21600" y="10800"/>
                  </a:cubicBezTo>
                  <a:cubicBezTo>
                    <a:pt x="21600" y="13959"/>
                    <a:pt x="16518" y="16457"/>
                    <a:pt x="12071" y="18147"/>
                  </a:cubicBezTo>
                  <a:cubicBezTo>
                    <a:pt x="7624" y="19837"/>
                    <a:pt x="3812" y="207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2363979" y="6392025"/>
              <a:ext cx="439282" cy="405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51" fill="norm" stroke="1" extrusionOk="0">
                  <a:moveTo>
                    <a:pt x="5975" y="13894"/>
                  </a:moveTo>
                  <a:cubicBezTo>
                    <a:pt x="5560" y="13222"/>
                    <a:pt x="5144" y="12551"/>
                    <a:pt x="4365" y="12439"/>
                  </a:cubicBezTo>
                  <a:cubicBezTo>
                    <a:pt x="3587" y="12327"/>
                    <a:pt x="2444" y="12774"/>
                    <a:pt x="1562" y="14062"/>
                  </a:cubicBezTo>
                  <a:cubicBezTo>
                    <a:pt x="679" y="15349"/>
                    <a:pt x="56" y="17475"/>
                    <a:pt x="4" y="18986"/>
                  </a:cubicBezTo>
                  <a:cubicBezTo>
                    <a:pt x="-48" y="20497"/>
                    <a:pt x="471" y="21392"/>
                    <a:pt x="1458" y="21448"/>
                  </a:cubicBezTo>
                  <a:cubicBezTo>
                    <a:pt x="2444" y="21504"/>
                    <a:pt x="3898" y="20721"/>
                    <a:pt x="5196" y="18706"/>
                  </a:cubicBezTo>
                  <a:cubicBezTo>
                    <a:pt x="6494" y="16692"/>
                    <a:pt x="7637" y="13446"/>
                    <a:pt x="8467" y="10368"/>
                  </a:cubicBezTo>
                  <a:cubicBezTo>
                    <a:pt x="9298" y="7291"/>
                    <a:pt x="9817" y="4381"/>
                    <a:pt x="10077" y="2590"/>
                  </a:cubicBezTo>
                  <a:cubicBezTo>
                    <a:pt x="10337" y="799"/>
                    <a:pt x="10337" y="128"/>
                    <a:pt x="10077" y="16"/>
                  </a:cubicBezTo>
                  <a:cubicBezTo>
                    <a:pt x="9817" y="-96"/>
                    <a:pt x="9298" y="352"/>
                    <a:pt x="8883" y="1919"/>
                  </a:cubicBezTo>
                  <a:cubicBezTo>
                    <a:pt x="8467" y="3485"/>
                    <a:pt x="8156" y="6171"/>
                    <a:pt x="7948" y="9361"/>
                  </a:cubicBezTo>
                  <a:cubicBezTo>
                    <a:pt x="7740" y="12551"/>
                    <a:pt x="7637" y="16244"/>
                    <a:pt x="7585" y="18370"/>
                  </a:cubicBezTo>
                  <a:cubicBezTo>
                    <a:pt x="7533" y="20497"/>
                    <a:pt x="7533" y="21056"/>
                    <a:pt x="7637" y="20777"/>
                  </a:cubicBezTo>
                  <a:cubicBezTo>
                    <a:pt x="7740" y="20497"/>
                    <a:pt x="7948" y="19378"/>
                    <a:pt x="8571" y="17811"/>
                  </a:cubicBezTo>
                  <a:cubicBezTo>
                    <a:pt x="9194" y="16244"/>
                    <a:pt x="10233" y="14229"/>
                    <a:pt x="11012" y="12998"/>
                  </a:cubicBezTo>
                  <a:cubicBezTo>
                    <a:pt x="11790" y="11767"/>
                    <a:pt x="12310" y="11320"/>
                    <a:pt x="12829" y="11040"/>
                  </a:cubicBezTo>
                  <a:cubicBezTo>
                    <a:pt x="13348" y="10760"/>
                    <a:pt x="13867" y="10648"/>
                    <a:pt x="14231" y="10872"/>
                  </a:cubicBezTo>
                  <a:cubicBezTo>
                    <a:pt x="14594" y="11096"/>
                    <a:pt x="14802" y="11655"/>
                    <a:pt x="14802" y="12774"/>
                  </a:cubicBezTo>
                  <a:cubicBezTo>
                    <a:pt x="14802" y="13894"/>
                    <a:pt x="14594" y="15572"/>
                    <a:pt x="14231" y="16803"/>
                  </a:cubicBezTo>
                  <a:cubicBezTo>
                    <a:pt x="13867" y="18035"/>
                    <a:pt x="13348" y="18818"/>
                    <a:pt x="12829" y="19378"/>
                  </a:cubicBezTo>
                  <a:cubicBezTo>
                    <a:pt x="12310" y="19937"/>
                    <a:pt x="11790" y="20273"/>
                    <a:pt x="11687" y="20105"/>
                  </a:cubicBezTo>
                  <a:cubicBezTo>
                    <a:pt x="11583" y="19937"/>
                    <a:pt x="11894" y="19266"/>
                    <a:pt x="12881" y="17979"/>
                  </a:cubicBezTo>
                  <a:cubicBezTo>
                    <a:pt x="13867" y="16692"/>
                    <a:pt x="15529" y="14789"/>
                    <a:pt x="16723" y="13558"/>
                  </a:cubicBezTo>
                  <a:cubicBezTo>
                    <a:pt x="17917" y="12327"/>
                    <a:pt x="18644" y="11767"/>
                    <a:pt x="19164" y="11264"/>
                  </a:cubicBezTo>
                  <a:cubicBezTo>
                    <a:pt x="19683" y="10760"/>
                    <a:pt x="19994" y="10312"/>
                    <a:pt x="19735" y="10480"/>
                  </a:cubicBezTo>
                  <a:cubicBezTo>
                    <a:pt x="19475" y="10648"/>
                    <a:pt x="18644" y="11431"/>
                    <a:pt x="17969" y="12774"/>
                  </a:cubicBezTo>
                  <a:cubicBezTo>
                    <a:pt x="17294" y="14117"/>
                    <a:pt x="16775" y="16020"/>
                    <a:pt x="16983" y="17419"/>
                  </a:cubicBezTo>
                  <a:cubicBezTo>
                    <a:pt x="17190" y="18818"/>
                    <a:pt x="18125" y="19713"/>
                    <a:pt x="19008" y="20273"/>
                  </a:cubicBezTo>
                  <a:cubicBezTo>
                    <a:pt x="19890" y="20832"/>
                    <a:pt x="20721" y="21056"/>
                    <a:pt x="21552" y="212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3318554" y="6570368"/>
              <a:ext cx="265757" cy="90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054" fill="norm" stroke="1" extrusionOk="0">
                  <a:moveTo>
                    <a:pt x="1467" y="21054"/>
                  </a:moveTo>
                  <a:cubicBezTo>
                    <a:pt x="781" y="19581"/>
                    <a:pt x="95" y="18109"/>
                    <a:pt x="10" y="16145"/>
                  </a:cubicBezTo>
                  <a:cubicBezTo>
                    <a:pt x="-76" y="14181"/>
                    <a:pt x="438" y="11727"/>
                    <a:pt x="1467" y="9027"/>
                  </a:cubicBezTo>
                  <a:cubicBezTo>
                    <a:pt x="2495" y="6327"/>
                    <a:pt x="4038" y="3381"/>
                    <a:pt x="5238" y="1663"/>
                  </a:cubicBezTo>
                  <a:cubicBezTo>
                    <a:pt x="6438" y="-55"/>
                    <a:pt x="7295" y="-546"/>
                    <a:pt x="7895" y="681"/>
                  </a:cubicBezTo>
                  <a:cubicBezTo>
                    <a:pt x="8495" y="1909"/>
                    <a:pt x="8838" y="4854"/>
                    <a:pt x="9524" y="8290"/>
                  </a:cubicBezTo>
                  <a:cubicBezTo>
                    <a:pt x="10210" y="11727"/>
                    <a:pt x="11238" y="15654"/>
                    <a:pt x="12181" y="17863"/>
                  </a:cubicBezTo>
                  <a:cubicBezTo>
                    <a:pt x="13124" y="20072"/>
                    <a:pt x="13981" y="20563"/>
                    <a:pt x="15095" y="18354"/>
                  </a:cubicBezTo>
                  <a:cubicBezTo>
                    <a:pt x="16210" y="16145"/>
                    <a:pt x="17581" y="11236"/>
                    <a:pt x="18695" y="8045"/>
                  </a:cubicBezTo>
                  <a:cubicBezTo>
                    <a:pt x="19810" y="4854"/>
                    <a:pt x="20667" y="3381"/>
                    <a:pt x="21524" y="19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3366692" y="6737350"/>
              <a:ext cx="255719" cy="88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011" fill="norm" stroke="1" extrusionOk="0">
                  <a:moveTo>
                    <a:pt x="2800" y="19591"/>
                  </a:moveTo>
                  <a:cubicBezTo>
                    <a:pt x="1915" y="20595"/>
                    <a:pt x="1029" y="21600"/>
                    <a:pt x="498" y="20595"/>
                  </a:cubicBezTo>
                  <a:cubicBezTo>
                    <a:pt x="-33" y="19591"/>
                    <a:pt x="-210" y="16577"/>
                    <a:pt x="321" y="13563"/>
                  </a:cubicBezTo>
                  <a:cubicBezTo>
                    <a:pt x="852" y="10549"/>
                    <a:pt x="2092" y="7535"/>
                    <a:pt x="4039" y="7284"/>
                  </a:cubicBezTo>
                  <a:cubicBezTo>
                    <a:pt x="5987" y="7033"/>
                    <a:pt x="8642" y="9544"/>
                    <a:pt x="10324" y="12056"/>
                  </a:cubicBezTo>
                  <a:cubicBezTo>
                    <a:pt x="12006" y="14567"/>
                    <a:pt x="12715" y="17079"/>
                    <a:pt x="13511" y="17833"/>
                  </a:cubicBezTo>
                  <a:cubicBezTo>
                    <a:pt x="14308" y="18586"/>
                    <a:pt x="15193" y="17581"/>
                    <a:pt x="16521" y="14316"/>
                  </a:cubicBezTo>
                  <a:cubicBezTo>
                    <a:pt x="17849" y="11051"/>
                    <a:pt x="19620" y="5526"/>
                    <a:pt x="2139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3915135" y="6373680"/>
              <a:ext cx="113676" cy="516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95" fill="norm" stroke="1" extrusionOk="0">
                  <a:moveTo>
                    <a:pt x="21482" y="5097"/>
                  </a:moveTo>
                  <a:cubicBezTo>
                    <a:pt x="21482" y="3774"/>
                    <a:pt x="21482" y="2452"/>
                    <a:pt x="21082" y="1570"/>
                  </a:cubicBezTo>
                  <a:cubicBezTo>
                    <a:pt x="20682" y="688"/>
                    <a:pt x="19882" y="248"/>
                    <a:pt x="18482" y="71"/>
                  </a:cubicBezTo>
                  <a:cubicBezTo>
                    <a:pt x="17082" y="-105"/>
                    <a:pt x="15082" y="-17"/>
                    <a:pt x="11882" y="1041"/>
                  </a:cubicBezTo>
                  <a:cubicBezTo>
                    <a:pt x="8682" y="2099"/>
                    <a:pt x="4282" y="4127"/>
                    <a:pt x="2082" y="6772"/>
                  </a:cubicBezTo>
                  <a:cubicBezTo>
                    <a:pt x="-118" y="9417"/>
                    <a:pt x="-118" y="12679"/>
                    <a:pt x="82" y="15235"/>
                  </a:cubicBezTo>
                  <a:cubicBezTo>
                    <a:pt x="282" y="17792"/>
                    <a:pt x="682" y="19644"/>
                    <a:pt x="1082" y="214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3831960" y="6692900"/>
              <a:ext cx="1714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3" y="15429"/>
                    <a:pt x="10667" y="9257"/>
                    <a:pt x="14267" y="5657"/>
                  </a:cubicBezTo>
                  <a:cubicBezTo>
                    <a:pt x="17867" y="2057"/>
                    <a:pt x="1973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4138776" y="6521450"/>
              <a:ext cx="163085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21336" y="0"/>
                  </a:moveTo>
                  <a:cubicBezTo>
                    <a:pt x="16905" y="124"/>
                    <a:pt x="12474" y="248"/>
                    <a:pt x="8874" y="1676"/>
                  </a:cubicBezTo>
                  <a:cubicBezTo>
                    <a:pt x="5274" y="3103"/>
                    <a:pt x="2505" y="5834"/>
                    <a:pt x="1121" y="8876"/>
                  </a:cubicBezTo>
                  <a:cubicBezTo>
                    <a:pt x="-264" y="11917"/>
                    <a:pt x="-264" y="15269"/>
                    <a:pt x="567" y="17441"/>
                  </a:cubicBezTo>
                  <a:cubicBezTo>
                    <a:pt x="1398" y="19614"/>
                    <a:pt x="3059" y="20607"/>
                    <a:pt x="472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4274142" y="6673850"/>
              <a:ext cx="127246" cy="159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464" fill="norm" stroke="1" extrusionOk="0">
                  <a:moveTo>
                    <a:pt x="16059" y="0"/>
                  </a:moveTo>
                  <a:cubicBezTo>
                    <a:pt x="12227" y="284"/>
                    <a:pt x="8395" y="568"/>
                    <a:pt x="5259" y="3268"/>
                  </a:cubicBezTo>
                  <a:cubicBezTo>
                    <a:pt x="2124" y="5968"/>
                    <a:pt x="-315" y="11084"/>
                    <a:pt x="33" y="14921"/>
                  </a:cubicBezTo>
                  <a:cubicBezTo>
                    <a:pt x="382" y="18758"/>
                    <a:pt x="3517" y="21316"/>
                    <a:pt x="7524" y="21458"/>
                  </a:cubicBezTo>
                  <a:cubicBezTo>
                    <a:pt x="11530" y="21600"/>
                    <a:pt x="16408" y="19326"/>
                    <a:pt x="18846" y="16626"/>
                  </a:cubicBezTo>
                  <a:cubicBezTo>
                    <a:pt x="21285" y="13926"/>
                    <a:pt x="21285" y="10800"/>
                    <a:pt x="20414" y="8668"/>
                  </a:cubicBezTo>
                  <a:cubicBezTo>
                    <a:pt x="19543" y="6537"/>
                    <a:pt x="17801" y="5400"/>
                    <a:pt x="16408" y="5258"/>
                  </a:cubicBezTo>
                  <a:cubicBezTo>
                    <a:pt x="15014" y="5116"/>
                    <a:pt x="13969" y="5968"/>
                    <a:pt x="12924" y="68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4479660" y="6557105"/>
              <a:ext cx="68854" cy="31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77" fill="norm" stroke="1" extrusionOk="0">
                  <a:moveTo>
                    <a:pt x="1964" y="167"/>
                  </a:moveTo>
                  <a:cubicBezTo>
                    <a:pt x="5236" y="22"/>
                    <a:pt x="8509" y="-123"/>
                    <a:pt x="10145" y="167"/>
                  </a:cubicBezTo>
                  <a:cubicBezTo>
                    <a:pt x="11782" y="457"/>
                    <a:pt x="11782" y="1182"/>
                    <a:pt x="14073" y="3646"/>
                  </a:cubicBezTo>
                  <a:cubicBezTo>
                    <a:pt x="16364" y="6111"/>
                    <a:pt x="20945" y="10315"/>
                    <a:pt x="21273" y="13286"/>
                  </a:cubicBezTo>
                  <a:cubicBezTo>
                    <a:pt x="21600" y="16258"/>
                    <a:pt x="17673" y="17998"/>
                    <a:pt x="13418" y="19158"/>
                  </a:cubicBezTo>
                  <a:cubicBezTo>
                    <a:pt x="9164" y="20317"/>
                    <a:pt x="4582" y="20897"/>
                    <a:pt x="0" y="214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4841610" y="6623050"/>
              <a:ext cx="1968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19" y="1745"/>
                    <a:pt x="6039" y="3491"/>
                    <a:pt x="9639" y="7091"/>
                  </a:cubicBezTo>
                  <a:cubicBezTo>
                    <a:pt x="13239" y="10691"/>
                    <a:pt x="17419" y="161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4905110" y="6635750"/>
              <a:ext cx="1587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68" y="1886"/>
                    <a:pt x="13536" y="3771"/>
                    <a:pt x="9936" y="6343"/>
                  </a:cubicBezTo>
                  <a:cubicBezTo>
                    <a:pt x="6336" y="8914"/>
                    <a:pt x="3168" y="12171"/>
                    <a:pt x="1584" y="14829"/>
                  </a:cubicBezTo>
                  <a:cubicBezTo>
                    <a:pt x="0" y="17486"/>
                    <a:pt x="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5341214" y="6614254"/>
              <a:ext cx="127069" cy="196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2" h="20864" fill="norm" stroke="1" extrusionOk="0">
                  <a:moveTo>
                    <a:pt x="17817" y="2960"/>
                  </a:moveTo>
                  <a:cubicBezTo>
                    <a:pt x="16446" y="2285"/>
                    <a:pt x="15074" y="1610"/>
                    <a:pt x="13532" y="1497"/>
                  </a:cubicBezTo>
                  <a:cubicBezTo>
                    <a:pt x="11989" y="1385"/>
                    <a:pt x="10274" y="1835"/>
                    <a:pt x="7703" y="3972"/>
                  </a:cubicBezTo>
                  <a:cubicBezTo>
                    <a:pt x="5132" y="6110"/>
                    <a:pt x="1703" y="9935"/>
                    <a:pt x="503" y="13197"/>
                  </a:cubicBezTo>
                  <a:cubicBezTo>
                    <a:pt x="-697" y="16460"/>
                    <a:pt x="332" y="19160"/>
                    <a:pt x="2732" y="20285"/>
                  </a:cubicBezTo>
                  <a:cubicBezTo>
                    <a:pt x="5132" y="21410"/>
                    <a:pt x="8903" y="20960"/>
                    <a:pt x="12160" y="18373"/>
                  </a:cubicBezTo>
                  <a:cubicBezTo>
                    <a:pt x="15417" y="15785"/>
                    <a:pt x="18160" y="11060"/>
                    <a:pt x="19532" y="8135"/>
                  </a:cubicBezTo>
                  <a:cubicBezTo>
                    <a:pt x="20903" y="5210"/>
                    <a:pt x="20903" y="4085"/>
                    <a:pt x="19703" y="2847"/>
                  </a:cubicBezTo>
                  <a:cubicBezTo>
                    <a:pt x="18503" y="1610"/>
                    <a:pt x="16103" y="260"/>
                    <a:pt x="14389" y="35"/>
                  </a:cubicBezTo>
                  <a:cubicBezTo>
                    <a:pt x="12674" y="-190"/>
                    <a:pt x="11646" y="710"/>
                    <a:pt x="10617" y="16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5584560" y="674370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5707062" y="6627937"/>
              <a:ext cx="108488" cy="172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0948" fill="norm" stroke="1" extrusionOk="0">
                  <a:moveTo>
                    <a:pt x="19205" y="6349"/>
                  </a:moveTo>
                  <a:cubicBezTo>
                    <a:pt x="17575" y="5320"/>
                    <a:pt x="15945" y="4292"/>
                    <a:pt x="14111" y="3649"/>
                  </a:cubicBezTo>
                  <a:cubicBezTo>
                    <a:pt x="12277" y="3006"/>
                    <a:pt x="10239" y="2749"/>
                    <a:pt x="7794" y="4677"/>
                  </a:cubicBezTo>
                  <a:cubicBezTo>
                    <a:pt x="5349" y="6606"/>
                    <a:pt x="2496" y="10720"/>
                    <a:pt x="1069" y="13677"/>
                  </a:cubicBezTo>
                  <a:cubicBezTo>
                    <a:pt x="-357" y="16634"/>
                    <a:pt x="-357" y="18434"/>
                    <a:pt x="1069" y="19592"/>
                  </a:cubicBezTo>
                  <a:cubicBezTo>
                    <a:pt x="2496" y="20749"/>
                    <a:pt x="5349" y="21263"/>
                    <a:pt x="8813" y="20749"/>
                  </a:cubicBezTo>
                  <a:cubicBezTo>
                    <a:pt x="12277" y="20234"/>
                    <a:pt x="16352" y="18692"/>
                    <a:pt x="18594" y="15606"/>
                  </a:cubicBezTo>
                  <a:cubicBezTo>
                    <a:pt x="20835" y="12520"/>
                    <a:pt x="21243" y="7892"/>
                    <a:pt x="20632" y="5063"/>
                  </a:cubicBezTo>
                  <a:cubicBezTo>
                    <a:pt x="20020" y="2234"/>
                    <a:pt x="18390" y="1206"/>
                    <a:pt x="16556" y="563"/>
                  </a:cubicBezTo>
                  <a:cubicBezTo>
                    <a:pt x="14722" y="-80"/>
                    <a:pt x="12685" y="-337"/>
                    <a:pt x="12685" y="692"/>
                  </a:cubicBezTo>
                  <a:cubicBezTo>
                    <a:pt x="12685" y="1720"/>
                    <a:pt x="14722" y="4034"/>
                    <a:pt x="16760" y="63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5912226" y="6646841"/>
              <a:ext cx="108368" cy="131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0687" fill="norm" stroke="1" extrusionOk="0">
                  <a:moveTo>
                    <a:pt x="13937" y="6234"/>
                  </a:moveTo>
                  <a:cubicBezTo>
                    <a:pt x="12714" y="4905"/>
                    <a:pt x="11491" y="3576"/>
                    <a:pt x="9454" y="2579"/>
                  </a:cubicBezTo>
                  <a:cubicBezTo>
                    <a:pt x="7416" y="1582"/>
                    <a:pt x="4563" y="917"/>
                    <a:pt x="2525" y="1250"/>
                  </a:cubicBezTo>
                  <a:cubicBezTo>
                    <a:pt x="488" y="1582"/>
                    <a:pt x="-735" y="2911"/>
                    <a:pt x="488" y="6400"/>
                  </a:cubicBezTo>
                  <a:cubicBezTo>
                    <a:pt x="1710" y="9890"/>
                    <a:pt x="5378" y="15539"/>
                    <a:pt x="8231" y="18363"/>
                  </a:cubicBezTo>
                  <a:cubicBezTo>
                    <a:pt x="11084" y="21188"/>
                    <a:pt x="13122" y="21188"/>
                    <a:pt x="15567" y="19693"/>
                  </a:cubicBezTo>
                  <a:cubicBezTo>
                    <a:pt x="18012" y="18197"/>
                    <a:pt x="20865" y="15206"/>
                    <a:pt x="20865" y="11717"/>
                  </a:cubicBezTo>
                  <a:cubicBezTo>
                    <a:pt x="20865" y="8228"/>
                    <a:pt x="18012" y="4240"/>
                    <a:pt x="15363" y="2080"/>
                  </a:cubicBezTo>
                  <a:cubicBezTo>
                    <a:pt x="12714" y="-80"/>
                    <a:pt x="10269" y="-412"/>
                    <a:pt x="9861" y="419"/>
                  </a:cubicBezTo>
                  <a:cubicBezTo>
                    <a:pt x="9454" y="1250"/>
                    <a:pt x="11084" y="3243"/>
                    <a:pt x="12714" y="52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6139903" y="6617185"/>
              <a:ext cx="9808" cy="240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369" fill="norm" stroke="1" extrusionOk="0">
                  <a:moveTo>
                    <a:pt x="20015" y="1647"/>
                  </a:moveTo>
                  <a:cubicBezTo>
                    <a:pt x="20015" y="708"/>
                    <a:pt x="20015" y="-231"/>
                    <a:pt x="15695" y="51"/>
                  </a:cubicBezTo>
                  <a:cubicBezTo>
                    <a:pt x="11375" y="332"/>
                    <a:pt x="2735" y="1835"/>
                    <a:pt x="575" y="5592"/>
                  </a:cubicBezTo>
                  <a:cubicBezTo>
                    <a:pt x="-1585" y="9348"/>
                    <a:pt x="2735" y="15359"/>
                    <a:pt x="7055" y="213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3901810" y="7010400"/>
              <a:ext cx="5842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4" y="16200"/>
                    <a:pt x="5948" y="10800"/>
                    <a:pt x="8843" y="7200"/>
                  </a:cubicBezTo>
                  <a:cubicBezTo>
                    <a:pt x="11739" y="3600"/>
                    <a:pt x="14557" y="1800"/>
                    <a:pt x="16670" y="900"/>
                  </a:cubicBezTo>
                  <a:cubicBezTo>
                    <a:pt x="18783" y="0"/>
                    <a:pt x="2019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4003410" y="7099300"/>
              <a:ext cx="4254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69" y="16800"/>
                    <a:pt x="7737" y="12000"/>
                    <a:pt x="11337" y="8400"/>
                  </a:cubicBezTo>
                  <a:cubicBezTo>
                    <a:pt x="14937" y="4800"/>
                    <a:pt x="1826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3393810" y="7673693"/>
              <a:ext cx="2222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966" y="11375"/>
                    <a:pt x="11931" y="2735"/>
                    <a:pt x="15531" y="575"/>
                  </a:cubicBezTo>
                  <a:cubicBezTo>
                    <a:pt x="19131" y="-1585"/>
                    <a:pt x="2036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3460398" y="7753350"/>
              <a:ext cx="136613" cy="47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910" fill="norm" stroke="1" extrusionOk="0">
                  <a:moveTo>
                    <a:pt x="3503" y="19722"/>
                  </a:moveTo>
                  <a:cubicBezTo>
                    <a:pt x="1842" y="20661"/>
                    <a:pt x="180" y="21600"/>
                    <a:pt x="14" y="20191"/>
                  </a:cubicBezTo>
                  <a:cubicBezTo>
                    <a:pt x="-152" y="18783"/>
                    <a:pt x="1177" y="15026"/>
                    <a:pt x="4999" y="11270"/>
                  </a:cubicBezTo>
                  <a:cubicBezTo>
                    <a:pt x="8820" y="7513"/>
                    <a:pt x="15134" y="3757"/>
                    <a:pt x="2144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4079610" y="7492448"/>
              <a:ext cx="298451" cy="31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0" fill="norm" stroke="1" extrusionOk="0">
                  <a:moveTo>
                    <a:pt x="0" y="6950"/>
                  </a:moveTo>
                  <a:cubicBezTo>
                    <a:pt x="613" y="4790"/>
                    <a:pt x="1226" y="2630"/>
                    <a:pt x="2374" y="1334"/>
                  </a:cubicBezTo>
                  <a:cubicBezTo>
                    <a:pt x="3523" y="38"/>
                    <a:pt x="5209" y="-394"/>
                    <a:pt x="7047" y="398"/>
                  </a:cubicBezTo>
                  <a:cubicBezTo>
                    <a:pt x="8885" y="1190"/>
                    <a:pt x="10877" y="3206"/>
                    <a:pt x="12945" y="6158"/>
                  </a:cubicBezTo>
                  <a:cubicBezTo>
                    <a:pt x="15013" y="9110"/>
                    <a:pt x="17157" y="12998"/>
                    <a:pt x="18306" y="15374"/>
                  </a:cubicBezTo>
                  <a:cubicBezTo>
                    <a:pt x="19455" y="17750"/>
                    <a:pt x="19609" y="18614"/>
                    <a:pt x="19838" y="19406"/>
                  </a:cubicBezTo>
                  <a:cubicBezTo>
                    <a:pt x="20068" y="20198"/>
                    <a:pt x="20374" y="20918"/>
                    <a:pt x="20681" y="21062"/>
                  </a:cubicBezTo>
                  <a:cubicBezTo>
                    <a:pt x="20987" y="21206"/>
                    <a:pt x="21294" y="20774"/>
                    <a:pt x="21600" y="203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4164490" y="7677513"/>
              <a:ext cx="156421" cy="158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267" fill="norm" stroke="1" extrusionOk="0">
                  <a:moveTo>
                    <a:pt x="21283" y="804"/>
                  </a:moveTo>
                  <a:cubicBezTo>
                    <a:pt x="19555" y="235"/>
                    <a:pt x="17827" y="-333"/>
                    <a:pt x="16675" y="235"/>
                  </a:cubicBezTo>
                  <a:cubicBezTo>
                    <a:pt x="15523" y="804"/>
                    <a:pt x="14947" y="2509"/>
                    <a:pt x="12931" y="5209"/>
                  </a:cubicBezTo>
                  <a:cubicBezTo>
                    <a:pt x="10915" y="7909"/>
                    <a:pt x="7459" y="11604"/>
                    <a:pt x="4867" y="14162"/>
                  </a:cubicBezTo>
                  <a:cubicBezTo>
                    <a:pt x="2275" y="16720"/>
                    <a:pt x="547" y="18141"/>
                    <a:pt x="115" y="19135"/>
                  </a:cubicBezTo>
                  <a:cubicBezTo>
                    <a:pt x="-317" y="20130"/>
                    <a:pt x="547" y="20699"/>
                    <a:pt x="1411" y="212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4682311" y="7550242"/>
              <a:ext cx="123412" cy="196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2" h="20706" fill="norm" stroke="1" extrusionOk="0">
                  <a:moveTo>
                    <a:pt x="10542" y="6003"/>
                  </a:moveTo>
                  <a:cubicBezTo>
                    <a:pt x="10891" y="4890"/>
                    <a:pt x="11239" y="3776"/>
                    <a:pt x="11762" y="2663"/>
                  </a:cubicBezTo>
                  <a:cubicBezTo>
                    <a:pt x="12284" y="1549"/>
                    <a:pt x="12981" y="436"/>
                    <a:pt x="12459" y="102"/>
                  </a:cubicBezTo>
                  <a:cubicBezTo>
                    <a:pt x="11936" y="-232"/>
                    <a:pt x="10194" y="213"/>
                    <a:pt x="7929" y="2106"/>
                  </a:cubicBezTo>
                  <a:cubicBezTo>
                    <a:pt x="5665" y="3999"/>
                    <a:pt x="2878" y="7339"/>
                    <a:pt x="1310" y="10345"/>
                  </a:cubicBezTo>
                  <a:cubicBezTo>
                    <a:pt x="-258" y="13352"/>
                    <a:pt x="-606" y="16024"/>
                    <a:pt x="1310" y="18028"/>
                  </a:cubicBezTo>
                  <a:cubicBezTo>
                    <a:pt x="3226" y="20032"/>
                    <a:pt x="7407" y="21368"/>
                    <a:pt x="11239" y="20366"/>
                  </a:cubicBezTo>
                  <a:cubicBezTo>
                    <a:pt x="15071" y="19364"/>
                    <a:pt x="18555" y="16024"/>
                    <a:pt x="19775" y="12572"/>
                  </a:cubicBezTo>
                  <a:cubicBezTo>
                    <a:pt x="20994" y="9121"/>
                    <a:pt x="19949" y="5558"/>
                    <a:pt x="18555" y="3554"/>
                  </a:cubicBezTo>
                  <a:cubicBezTo>
                    <a:pt x="17162" y="1549"/>
                    <a:pt x="15420" y="1104"/>
                    <a:pt x="13678" y="881"/>
                  </a:cubicBezTo>
                  <a:cubicBezTo>
                    <a:pt x="11936" y="659"/>
                    <a:pt x="10194" y="659"/>
                    <a:pt x="9323" y="1661"/>
                  </a:cubicBezTo>
                  <a:cubicBezTo>
                    <a:pt x="8452" y="2663"/>
                    <a:pt x="8452" y="4667"/>
                    <a:pt x="8452" y="66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4949560" y="765810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5008439" y="7576922"/>
              <a:ext cx="173564" cy="138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0763" fill="norm" stroke="1" extrusionOk="0">
                  <a:moveTo>
                    <a:pt x="13676" y="3606"/>
                  </a:moveTo>
                  <a:cubicBezTo>
                    <a:pt x="10076" y="2653"/>
                    <a:pt x="6476" y="1700"/>
                    <a:pt x="4033" y="2812"/>
                  </a:cubicBezTo>
                  <a:cubicBezTo>
                    <a:pt x="1590" y="3923"/>
                    <a:pt x="304" y="7100"/>
                    <a:pt x="47" y="10118"/>
                  </a:cubicBezTo>
                  <a:cubicBezTo>
                    <a:pt x="-210" y="13135"/>
                    <a:pt x="561" y="15994"/>
                    <a:pt x="3004" y="18059"/>
                  </a:cubicBezTo>
                  <a:cubicBezTo>
                    <a:pt x="5447" y="20123"/>
                    <a:pt x="9561" y="21394"/>
                    <a:pt x="12904" y="20441"/>
                  </a:cubicBezTo>
                  <a:cubicBezTo>
                    <a:pt x="16247" y="19488"/>
                    <a:pt x="18819" y="16312"/>
                    <a:pt x="20104" y="13135"/>
                  </a:cubicBezTo>
                  <a:cubicBezTo>
                    <a:pt x="21390" y="9959"/>
                    <a:pt x="21390" y="6782"/>
                    <a:pt x="20233" y="4559"/>
                  </a:cubicBezTo>
                  <a:cubicBezTo>
                    <a:pt x="19076" y="2335"/>
                    <a:pt x="16761" y="1065"/>
                    <a:pt x="14833" y="429"/>
                  </a:cubicBezTo>
                  <a:cubicBezTo>
                    <a:pt x="12904" y="-206"/>
                    <a:pt x="11361" y="-206"/>
                    <a:pt x="10461" y="906"/>
                  </a:cubicBezTo>
                  <a:cubicBezTo>
                    <a:pt x="9561" y="2018"/>
                    <a:pt x="9304" y="4241"/>
                    <a:pt x="9561" y="5988"/>
                  </a:cubicBezTo>
                  <a:cubicBezTo>
                    <a:pt x="9819" y="7735"/>
                    <a:pt x="10590" y="9006"/>
                    <a:pt x="11361" y="102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5244570" y="7587000"/>
              <a:ext cx="110394" cy="135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0609" fill="norm" stroke="1" extrusionOk="0">
                  <a:moveTo>
                    <a:pt x="11666" y="8895"/>
                  </a:moveTo>
                  <a:cubicBezTo>
                    <a:pt x="11258" y="7283"/>
                    <a:pt x="10851" y="5671"/>
                    <a:pt x="9832" y="4382"/>
                  </a:cubicBezTo>
                  <a:cubicBezTo>
                    <a:pt x="8813" y="3092"/>
                    <a:pt x="7183" y="2125"/>
                    <a:pt x="5553" y="2125"/>
                  </a:cubicBezTo>
                  <a:cubicBezTo>
                    <a:pt x="3922" y="2125"/>
                    <a:pt x="2292" y="3092"/>
                    <a:pt x="1273" y="5510"/>
                  </a:cubicBezTo>
                  <a:cubicBezTo>
                    <a:pt x="255" y="7928"/>
                    <a:pt x="-153" y="11797"/>
                    <a:pt x="51" y="14537"/>
                  </a:cubicBezTo>
                  <a:cubicBezTo>
                    <a:pt x="255" y="17277"/>
                    <a:pt x="1070" y="18889"/>
                    <a:pt x="3922" y="19856"/>
                  </a:cubicBezTo>
                  <a:cubicBezTo>
                    <a:pt x="6775" y="20824"/>
                    <a:pt x="11666" y="21146"/>
                    <a:pt x="15334" y="19050"/>
                  </a:cubicBezTo>
                  <a:cubicBezTo>
                    <a:pt x="19002" y="16955"/>
                    <a:pt x="21447" y="12442"/>
                    <a:pt x="21243" y="8734"/>
                  </a:cubicBezTo>
                  <a:cubicBezTo>
                    <a:pt x="21039" y="5027"/>
                    <a:pt x="18187" y="2125"/>
                    <a:pt x="15334" y="836"/>
                  </a:cubicBezTo>
                  <a:cubicBezTo>
                    <a:pt x="12481" y="-454"/>
                    <a:pt x="9628" y="-132"/>
                    <a:pt x="9221" y="997"/>
                  </a:cubicBezTo>
                  <a:cubicBezTo>
                    <a:pt x="8813" y="2125"/>
                    <a:pt x="10851" y="4059"/>
                    <a:pt x="12889" y="59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5498553" y="7591523"/>
              <a:ext cx="6914" cy="218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636" h="21081" fill="norm" stroke="1" extrusionOk="0">
                  <a:moveTo>
                    <a:pt x="8818" y="1519"/>
                  </a:moveTo>
                  <a:cubicBezTo>
                    <a:pt x="14218" y="500"/>
                    <a:pt x="19618" y="-519"/>
                    <a:pt x="16918" y="296"/>
                  </a:cubicBezTo>
                  <a:cubicBezTo>
                    <a:pt x="14218" y="1111"/>
                    <a:pt x="3418" y="3760"/>
                    <a:pt x="718" y="7530"/>
                  </a:cubicBezTo>
                  <a:cubicBezTo>
                    <a:pt x="-1982" y="11300"/>
                    <a:pt x="3418" y="16190"/>
                    <a:pt x="8818" y="210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4162160" y="7933266"/>
              <a:ext cx="1219201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50" y="17843"/>
                    <a:pt x="1500" y="14087"/>
                    <a:pt x="2456" y="11270"/>
                  </a:cubicBezTo>
                  <a:cubicBezTo>
                    <a:pt x="3413" y="8452"/>
                    <a:pt x="4575" y="6574"/>
                    <a:pt x="5981" y="5165"/>
                  </a:cubicBezTo>
                  <a:cubicBezTo>
                    <a:pt x="7387" y="3757"/>
                    <a:pt x="9038" y="2817"/>
                    <a:pt x="10519" y="1878"/>
                  </a:cubicBezTo>
                  <a:cubicBezTo>
                    <a:pt x="12000" y="939"/>
                    <a:pt x="13313" y="0"/>
                    <a:pt x="14962" y="0"/>
                  </a:cubicBezTo>
                  <a:cubicBezTo>
                    <a:pt x="16613" y="0"/>
                    <a:pt x="18600" y="939"/>
                    <a:pt x="19763" y="1878"/>
                  </a:cubicBezTo>
                  <a:cubicBezTo>
                    <a:pt x="20925" y="2817"/>
                    <a:pt x="21262" y="3757"/>
                    <a:pt x="21600" y="46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4491427" y="7981950"/>
              <a:ext cx="750234" cy="25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291" fill="norm" stroke="1" extrusionOk="0">
                  <a:moveTo>
                    <a:pt x="1842" y="0"/>
                  </a:moveTo>
                  <a:cubicBezTo>
                    <a:pt x="1055" y="3600"/>
                    <a:pt x="269" y="7200"/>
                    <a:pt x="57" y="10800"/>
                  </a:cubicBezTo>
                  <a:cubicBezTo>
                    <a:pt x="-155" y="14400"/>
                    <a:pt x="208" y="18000"/>
                    <a:pt x="1418" y="19800"/>
                  </a:cubicBezTo>
                  <a:cubicBezTo>
                    <a:pt x="2628" y="21600"/>
                    <a:pt x="4685" y="21600"/>
                    <a:pt x="7196" y="20700"/>
                  </a:cubicBezTo>
                  <a:cubicBezTo>
                    <a:pt x="9707" y="19800"/>
                    <a:pt x="12672" y="18000"/>
                    <a:pt x="15122" y="14400"/>
                  </a:cubicBezTo>
                  <a:cubicBezTo>
                    <a:pt x="17573" y="10800"/>
                    <a:pt x="19509" y="5400"/>
                    <a:pt x="2144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242" name="Drawing"/>
          <p:cNvGrpSpPr/>
          <p:nvPr/>
        </p:nvGrpSpPr>
        <p:grpSpPr>
          <a:xfrm>
            <a:off x="494736" y="1765300"/>
            <a:ext cx="3467665" cy="1747304"/>
            <a:chOff x="0" y="0"/>
            <a:chExt cx="3467662" cy="1747303"/>
          </a:xfrm>
        </p:grpSpPr>
        <p:sp>
          <p:nvSpPr>
            <p:cNvPr id="1222" name="Line"/>
            <p:cNvSpPr/>
            <p:nvPr/>
          </p:nvSpPr>
          <p:spPr>
            <a:xfrm>
              <a:off x="43550" y="452458"/>
              <a:ext cx="109414" cy="525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448" fill="norm" stroke="1" extrusionOk="0">
                  <a:moveTo>
                    <a:pt x="21067" y="4859"/>
                  </a:moveTo>
                  <a:cubicBezTo>
                    <a:pt x="19029" y="3650"/>
                    <a:pt x="16992" y="2440"/>
                    <a:pt x="15361" y="1662"/>
                  </a:cubicBezTo>
                  <a:cubicBezTo>
                    <a:pt x="13731" y="885"/>
                    <a:pt x="12509" y="539"/>
                    <a:pt x="10878" y="280"/>
                  </a:cubicBezTo>
                  <a:cubicBezTo>
                    <a:pt x="9248" y="21"/>
                    <a:pt x="7210" y="-152"/>
                    <a:pt x="5376" y="194"/>
                  </a:cubicBezTo>
                  <a:cubicBezTo>
                    <a:pt x="3542" y="539"/>
                    <a:pt x="1912" y="1403"/>
                    <a:pt x="893" y="3218"/>
                  </a:cubicBezTo>
                  <a:cubicBezTo>
                    <a:pt x="-125" y="5032"/>
                    <a:pt x="-533" y="7797"/>
                    <a:pt x="1097" y="10778"/>
                  </a:cubicBezTo>
                  <a:cubicBezTo>
                    <a:pt x="2727" y="13758"/>
                    <a:pt x="6395" y="16955"/>
                    <a:pt x="8841" y="18770"/>
                  </a:cubicBezTo>
                  <a:cubicBezTo>
                    <a:pt x="11286" y="20584"/>
                    <a:pt x="12509" y="21016"/>
                    <a:pt x="13731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0" y="755649"/>
              <a:ext cx="140263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1053" y="21600"/>
                  </a:moveTo>
                  <a:cubicBezTo>
                    <a:pt x="408" y="18900"/>
                    <a:pt x="-237" y="16200"/>
                    <a:pt x="85" y="14175"/>
                  </a:cubicBezTo>
                  <a:cubicBezTo>
                    <a:pt x="408" y="12150"/>
                    <a:pt x="1697" y="10800"/>
                    <a:pt x="5405" y="8550"/>
                  </a:cubicBezTo>
                  <a:cubicBezTo>
                    <a:pt x="9112" y="6300"/>
                    <a:pt x="15238" y="3150"/>
                    <a:pt x="213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244901" y="522655"/>
              <a:ext cx="130313" cy="372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487" fill="norm" stroke="1" extrusionOk="0">
                  <a:moveTo>
                    <a:pt x="21108" y="1351"/>
                  </a:moveTo>
                  <a:cubicBezTo>
                    <a:pt x="19737" y="863"/>
                    <a:pt x="18365" y="375"/>
                    <a:pt x="16651" y="131"/>
                  </a:cubicBezTo>
                  <a:cubicBezTo>
                    <a:pt x="14937" y="-113"/>
                    <a:pt x="12879" y="-113"/>
                    <a:pt x="9965" y="985"/>
                  </a:cubicBezTo>
                  <a:cubicBezTo>
                    <a:pt x="7051" y="2084"/>
                    <a:pt x="3279" y="4280"/>
                    <a:pt x="1394" y="7148"/>
                  </a:cubicBezTo>
                  <a:cubicBezTo>
                    <a:pt x="-492" y="10016"/>
                    <a:pt x="-492" y="13555"/>
                    <a:pt x="1565" y="16056"/>
                  </a:cubicBezTo>
                  <a:cubicBezTo>
                    <a:pt x="3622" y="18558"/>
                    <a:pt x="7737" y="20023"/>
                    <a:pt x="11851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325353" y="655787"/>
              <a:ext cx="214961" cy="133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23" fill="norm" stroke="1" extrusionOk="0">
                  <a:moveTo>
                    <a:pt x="1177" y="9848"/>
                  </a:moveTo>
                  <a:cubicBezTo>
                    <a:pt x="753" y="8160"/>
                    <a:pt x="330" y="6473"/>
                    <a:pt x="118" y="4786"/>
                  </a:cubicBezTo>
                  <a:cubicBezTo>
                    <a:pt x="-94" y="3098"/>
                    <a:pt x="-94" y="1411"/>
                    <a:pt x="753" y="567"/>
                  </a:cubicBezTo>
                  <a:cubicBezTo>
                    <a:pt x="1600" y="-277"/>
                    <a:pt x="3294" y="-277"/>
                    <a:pt x="4777" y="1242"/>
                  </a:cubicBezTo>
                  <a:cubicBezTo>
                    <a:pt x="6259" y="2761"/>
                    <a:pt x="7530" y="5798"/>
                    <a:pt x="8165" y="8836"/>
                  </a:cubicBezTo>
                  <a:cubicBezTo>
                    <a:pt x="8800" y="11873"/>
                    <a:pt x="8800" y="14911"/>
                    <a:pt x="8482" y="17273"/>
                  </a:cubicBezTo>
                  <a:cubicBezTo>
                    <a:pt x="8165" y="19636"/>
                    <a:pt x="7530" y="21323"/>
                    <a:pt x="6894" y="21323"/>
                  </a:cubicBezTo>
                  <a:cubicBezTo>
                    <a:pt x="6259" y="21323"/>
                    <a:pt x="5624" y="19636"/>
                    <a:pt x="5730" y="16767"/>
                  </a:cubicBezTo>
                  <a:cubicBezTo>
                    <a:pt x="5835" y="13898"/>
                    <a:pt x="6682" y="9848"/>
                    <a:pt x="7530" y="6979"/>
                  </a:cubicBezTo>
                  <a:cubicBezTo>
                    <a:pt x="8377" y="4110"/>
                    <a:pt x="9224" y="2423"/>
                    <a:pt x="9753" y="2423"/>
                  </a:cubicBezTo>
                  <a:cubicBezTo>
                    <a:pt x="10282" y="2423"/>
                    <a:pt x="10494" y="4110"/>
                    <a:pt x="10918" y="6811"/>
                  </a:cubicBezTo>
                  <a:cubicBezTo>
                    <a:pt x="11341" y="9510"/>
                    <a:pt x="11977" y="13223"/>
                    <a:pt x="13247" y="15754"/>
                  </a:cubicBezTo>
                  <a:cubicBezTo>
                    <a:pt x="14518" y="18285"/>
                    <a:pt x="16424" y="19636"/>
                    <a:pt x="17906" y="19973"/>
                  </a:cubicBezTo>
                  <a:cubicBezTo>
                    <a:pt x="19388" y="20310"/>
                    <a:pt x="20447" y="19636"/>
                    <a:pt x="21506" y="18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540313" y="546100"/>
              <a:ext cx="94765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600" fill="norm" stroke="1" extrusionOk="0">
                  <a:moveTo>
                    <a:pt x="0" y="0"/>
                  </a:moveTo>
                  <a:cubicBezTo>
                    <a:pt x="4226" y="540"/>
                    <a:pt x="8452" y="1080"/>
                    <a:pt x="12443" y="3330"/>
                  </a:cubicBezTo>
                  <a:cubicBezTo>
                    <a:pt x="16435" y="5580"/>
                    <a:pt x="20191" y="9540"/>
                    <a:pt x="20896" y="12870"/>
                  </a:cubicBezTo>
                  <a:cubicBezTo>
                    <a:pt x="21600" y="16200"/>
                    <a:pt x="19252" y="18900"/>
                    <a:pt x="169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781613" y="654050"/>
              <a:ext cx="825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800663" y="761999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1235325" y="407971"/>
              <a:ext cx="295589" cy="33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65" fill="norm" stroke="1" extrusionOk="0">
                  <a:moveTo>
                    <a:pt x="712" y="7595"/>
                  </a:moveTo>
                  <a:cubicBezTo>
                    <a:pt x="253" y="5975"/>
                    <a:pt x="-207" y="4355"/>
                    <a:pt x="99" y="3005"/>
                  </a:cubicBezTo>
                  <a:cubicBezTo>
                    <a:pt x="406" y="1655"/>
                    <a:pt x="1478" y="575"/>
                    <a:pt x="3010" y="170"/>
                  </a:cubicBezTo>
                  <a:cubicBezTo>
                    <a:pt x="4542" y="-235"/>
                    <a:pt x="6533" y="35"/>
                    <a:pt x="8908" y="1520"/>
                  </a:cubicBezTo>
                  <a:cubicBezTo>
                    <a:pt x="11282" y="3005"/>
                    <a:pt x="14040" y="5705"/>
                    <a:pt x="16184" y="9215"/>
                  </a:cubicBezTo>
                  <a:cubicBezTo>
                    <a:pt x="18329" y="12725"/>
                    <a:pt x="19861" y="17045"/>
                    <a:pt x="21393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1359463" y="577850"/>
              <a:ext cx="1079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0"/>
                    <a:pt x="14824" y="0"/>
                    <a:pt x="12494" y="429"/>
                  </a:cubicBezTo>
                  <a:cubicBezTo>
                    <a:pt x="10165" y="857"/>
                    <a:pt x="8894" y="1714"/>
                    <a:pt x="6988" y="4200"/>
                  </a:cubicBezTo>
                  <a:cubicBezTo>
                    <a:pt x="5082" y="6686"/>
                    <a:pt x="2541" y="10800"/>
                    <a:pt x="1271" y="13971"/>
                  </a:cubicBezTo>
                  <a:cubicBezTo>
                    <a:pt x="0" y="17143"/>
                    <a:pt x="0" y="193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1359463" y="977900"/>
              <a:ext cx="3302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62" y="17760"/>
                    <a:pt x="6923" y="13920"/>
                    <a:pt x="10523" y="10320"/>
                  </a:cubicBezTo>
                  <a:cubicBezTo>
                    <a:pt x="14123" y="6720"/>
                    <a:pt x="17862" y="3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1498333" y="1374956"/>
              <a:ext cx="204031" cy="161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0634" fill="norm" stroke="1" extrusionOk="0">
                  <a:moveTo>
                    <a:pt x="86" y="10102"/>
                  </a:moveTo>
                  <a:cubicBezTo>
                    <a:pt x="740" y="11182"/>
                    <a:pt x="1395" y="12262"/>
                    <a:pt x="3031" y="12397"/>
                  </a:cubicBezTo>
                  <a:cubicBezTo>
                    <a:pt x="4667" y="12532"/>
                    <a:pt x="7286" y="11722"/>
                    <a:pt x="9140" y="10372"/>
                  </a:cubicBezTo>
                  <a:cubicBezTo>
                    <a:pt x="10995" y="9022"/>
                    <a:pt x="12086" y="7132"/>
                    <a:pt x="12740" y="5512"/>
                  </a:cubicBezTo>
                  <a:cubicBezTo>
                    <a:pt x="13395" y="3892"/>
                    <a:pt x="13613" y="2542"/>
                    <a:pt x="13286" y="1462"/>
                  </a:cubicBezTo>
                  <a:cubicBezTo>
                    <a:pt x="12958" y="382"/>
                    <a:pt x="12086" y="-428"/>
                    <a:pt x="9904" y="247"/>
                  </a:cubicBezTo>
                  <a:cubicBezTo>
                    <a:pt x="7722" y="922"/>
                    <a:pt x="4231" y="3082"/>
                    <a:pt x="2158" y="6187"/>
                  </a:cubicBezTo>
                  <a:cubicBezTo>
                    <a:pt x="86" y="9292"/>
                    <a:pt x="-569" y="13342"/>
                    <a:pt x="522" y="16312"/>
                  </a:cubicBezTo>
                  <a:cubicBezTo>
                    <a:pt x="1613" y="19282"/>
                    <a:pt x="4449" y="21172"/>
                    <a:pt x="8158" y="20497"/>
                  </a:cubicBezTo>
                  <a:cubicBezTo>
                    <a:pt x="11867" y="19822"/>
                    <a:pt x="16449" y="16582"/>
                    <a:pt x="21031" y="13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1640042" y="1057010"/>
              <a:ext cx="163922" cy="143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0867" fill="norm" stroke="1" extrusionOk="0">
                  <a:moveTo>
                    <a:pt x="7323" y="7907"/>
                  </a:moveTo>
                  <a:cubicBezTo>
                    <a:pt x="5938" y="7907"/>
                    <a:pt x="4554" y="7907"/>
                    <a:pt x="3308" y="7444"/>
                  </a:cubicBezTo>
                  <a:cubicBezTo>
                    <a:pt x="2061" y="6981"/>
                    <a:pt x="954" y="6056"/>
                    <a:pt x="400" y="4821"/>
                  </a:cubicBezTo>
                  <a:cubicBezTo>
                    <a:pt x="-154" y="3587"/>
                    <a:pt x="-154" y="2044"/>
                    <a:pt x="538" y="964"/>
                  </a:cubicBezTo>
                  <a:cubicBezTo>
                    <a:pt x="1231" y="-116"/>
                    <a:pt x="2615" y="-733"/>
                    <a:pt x="5800" y="1581"/>
                  </a:cubicBezTo>
                  <a:cubicBezTo>
                    <a:pt x="8984" y="3896"/>
                    <a:pt x="13969" y="9141"/>
                    <a:pt x="16877" y="12844"/>
                  </a:cubicBezTo>
                  <a:cubicBezTo>
                    <a:pt x="19784" y="16547"/>
                    <a:pt x="20615" y="18707"/>
                    <a:pt x="21446" y="20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1706717" y="1115939"/>
              <a:ext cx="78197" cy="103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075" fill="norm" stroke="1" extrusionOk="0">
                  <a:moveTo>
                    <a:pt x="20999" y="339"/>
                  </a:moveTo>
                  <a:cubicBezTo>
                    <a:pt x="18157" y="-93"/>
                    <a:pt x="15315" y="-525"/>
                    <a:pt x="11620" y="1851"/>
                  </a:cubicBezTo>
                  <a:cubicBezTo>
                    <a:pt x="7925" y="4227"/>
                    <a:pt x="3378" y="9411"/>
                    <a:pt x="1388" y="13083"/>
                  </a:cubicBezTo>
                  <a:cubicBezTo>
                    <a:pt x="-601" y="16755"/>
                    <a:pt x="-33" y="18915"/>
                    <a:pt x="536" y="21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1826918" y="1061772"/>
              <a:ext cx="180246" cy="90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068" fill="norm" stroke="1" extrusionOk="0">
                  <a:moveTo>
                    <a:pt x="290" y="7057"/>
                  </a:moveTo>
                  <a:cubicBezTo>
                    <a:pt x="39" y="4602"/>
                    <a:pt x="-212" y="2148"/>
                    <a:pt x="290" y="920"/>
                  </a:cubicBezTo>
                  <a:cubicBezTo>
                    <a:pt x="793" y="-307"/>
                    <a:pt x="2048" y="-307"/>
                    <a:pt x="3179" y="920"/>
                  </a:cubicBezTo>
                  <a:cubicBezTo>
                    <a:pt x="4309" y="2148"/>
                    <a:pt x="5314" y="4602"/>
                    <a:pt x="5816" y="7548"/>
                  </a:cubicBezTo>
                  <a:cubicBezTo>
                    <a:pt x="6318" y="10493"/>
                    <a:pt x="6318" y="13929"/>
                    <a:pt x="5565" y="16629"/>
                  </a:cubicBezTo>
                  <a:cubicBezTo>
                    <a:pt x="4811" y="19329"/>
                    <a:pt x="3304" y="21293"/>
                    <a:pt x="2676" y="21048"/>
                  </a:cubicBezTo>
                  <a:cubicBezTo>
                    <a:pt x="2048" y="20802"/>
                    <a:pt x="2300" y="18348"/>
                    <a:pt x="3179" y="15157"/>
                  </a:cubicBezTo>
                  <a:cubicBezTo>
                    <a:pt x="4058" y="11966"/>
                    <a:pt x="5565" y="8038"/>
                    <a:pt x="6821" y="5338"/>
                  </a:cubicBezTo>
                  <a:cubicBezTo>
                    <a:pt x="8076" y="2638"/>
                    <a:pt x="9081" y="1166"/>
                    <a:pt x="9583" y="1657"/>
                  </a:cubicBezTo>
                  <a:cubicBezTo>
                    <a:pt x="10086" y="2148"/>
                    <a:pt x="10086" y="4602"/>
                    <a:pt x="10337" y="7057"/>
                  </a:cubicBezTo>
                  <a:cubicBezTo>
                    <a:pt x="10588" y="9511"/>
                    <a:pt x="11090" y="11966"/>
                    <a:pt x="12974" y="12702"/>
                  </a:cubicBezTo>
                  <a:cubicBezTo>
                    <a:pt x="14858" y="13438"/>
                    <a:pt x="18123" y="12457"/>
                    <a:pt x="21388" y="1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2388163" y="838199"/>
              <a:ext cx="31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2598655" y="584199"/>
              <a:ext cx="25305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1000" y="4469"/>
                  </a:moveTo>
                  <a:cubicBezTo>
                    <a:pt x="460" y="3476"/>
                    <a:pt x="-80" y="2483"/>
                    <a:pt x="10" y="1614"/>
                  </a:cubicBezTo>
                  <a:cubicBezTo>
                    <a:pt x="100" y="745"/>
                    <a:pt x="820" y="0"/>
                    <a:pt x="2260" y="248"/>
                  </a:cubicBezTo>
                  <a:cubicBezTo>
                    <a:pt x="3700" y="497"/>
                    <a:pt x="5860" y="1738"/>
                    <a:pt x="7210" y="4097"/>
                  </a:cubicBezTo>
                  <a:cubicBezTo>
                    <a:pt x="8560" y="6455"/>
                    <a:pt x="9100" y="9931"/>
                    <a:pt x="9100" y="12538"/>
                  </a:cubicBezTo>
                  <a:cubicBezTo>
                    <a:pt x="9100" y="15145"/>
                    <a:pt x="8560" y="16883"/>
                    <a:pt x="7570" y="18497"/>
                  </a:cubicBezTo>
                  <a:cubicBezTo>
                    <a:pt x="6580" y="20110"/>
                    <a:pt x="5140" y="21600"/>
                    <a:pt x="4510" y="21600"/>
                  </a:cubicBezTo>
                  <a:cubicBezTo>
                    <a:pt x="3880" y="21600"/>
                    <a:pt x="4060" y="20110"/>
                    <a:pt x="5500" y="16759"/>
                  </a:cubicBezTo>
                  <a:cubicBezTo>
                    <a:pt x="6940" y="13407"/>
                    <a:pt x="9640" y="8193"/>
                    <a:pt x="11170" y="4841"/>
                  </a:cubicBezTo>
                  <a:cubicBezTo>
                    <a:pt x="12700" y="1490"/>
                    <a:pt x="13060" y="0"/>
                    <a:pt x="12970" y="0"/>
                  </a:cubicBezTo>
                  <a:cubicBezTo>
                    <a:pt x="12880" y="0"/>
                    <a:pt x="12340" y="1490"/>
                    <a:pt x="12070" y="3352"/>
                  </a:cubicBezTo>
                  <a:cubicBezTo>
                    <a:pt x="11800" y="5214"/>
                    <a:pt x="11800" y="7448"/>
                    <a:pt x="13420" y="8938"/>
                  </a:cubicBezTo>
                  <a:cubicBezTo>
                    <a:pt x="15040" y="10428"/>
                    <a:pt x="18280" y="11172"/>
                    <a:pt x="21520" y="11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3016813" y="476250"/>
              <a:ext cx="176344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0" y="0"/>
                  </a:moveTo>
                  <a:cubicBezTo>
                    <a:pt x="5336" y="1152"/>
                    <a:pt x="10673" y="2304"/>
                    <a:pt x="14358" y="3168"/>
                  </a:cubicBezTo>
                  <a:cubicBezTo>
                    <a:pt x="18042" y="4032"/>
                    <a:pt x="20075" y="4608"/>
                    <a:pt x="20838" y="5616"/>
                  </a:cubicBezTo>
                  <a:cubicBezTo>
                    <a:pt x="21600" y="6624"/>
                    <a:pt x="21092" y="8064"/>
                    <a:pt x="18932" y="10224"/>
                  </a:cubicBezTo>
                  <a:cubicBezTo>
                    <a:pt x="16772" y="12384"/>
                    <a:pt x="12960" y="15264"/>
                    <a:pt x="10673" y="17280"/>
                  </a:cubicBezTo>
                  <a:cubicBezTo>
                    <a:pt x="8386" y="19296"/>
                    <a:pt x="7624" y="20448"/>
                    <a:pt x="68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3131113" y="584199"/>
              <a:ext cx="152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700" y="5200"/>
                    <a:pt x="7800" y="10400"/>
                    <a:pt x="4200" y="14000"/>
                  </a:cubicBezTo>
                  <a:cubicBezTo>
                    <a:pt x="600" y="17600"/>
                    <a:pt x="300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3356449" y="317499"/>
              <a:ext cx="111214" cy="268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6" h="21276" fill="norm" stroke="1" extrusionOk="0">
                  <a:moveTo>
                    <a:pt x="20266" y="7033"/>
                  </a:moveTo>
                  <a:cubicBezTo>
                    <a:pt x="18723" y="6530"/>
                    <a:pt x="17180" y="6028"/>
                    <a:pt x="14480" y="6195"/>
                  </a:cubicBezTo>
                  <a:cubicBezTo>
                    <a:pt x="11780" y="6363"/>
                    <a:pt x="7923" y="7200"/>
                    <a:pt x="5030" y="9209"/>
                  </a:cubicBezTo>
                  <a:cubicBezTo>
                    <a:pt x="2137" y="11219"/>
                    <a:pt x="209" y="14400"/>
                    <a:pt x="16" y="16744"/>
                  </a:cubicBezTo>
                  <a:cubicBezTo>
                    <a:pt x="-177" y="19088"/>
                    <a:pt x="1366" y="20595"/>
                    <a:pt x="4066" y="21098"/>
                  </a:cubicBezTo>
                  <a:cubicBezTo>
                    <a:pt x="6766" y="21600"/>
                    <a:pt x="10623" y="21098"/>
                    <a:pt x="14287" y="18837"/>
                  </a:cubicBezTo>
                  <a:cubicBezTo>
                    <a:pt x="17952" y="16577"/>
                    <a:pt x="21423" y="12558"/>
                    <a:pt x="19880" y="9126"/>
                  </a:cubicBezTo>
                  <a:cubicBezTo>
                    <a:pt x="18337" y="5693"/>
                    <a:pt x="11780" y="2847"/>
                    <a:pt x="52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1087139" y="0"/>
              <a:ext cx="1096178" cy="1747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561" fill="norm" stroke="1" extrusionOk="0">
                  <a:moveTo>
                    <a:pt x="8086" y="1567"/>
                  </a:moveTo>
                  <a:cubicBezTo>
                    <a:pt x="7671" y="1515"/>
                    <a:pt x="7255" y="1463"/>
                    <a:pt x="6902" y="1345"/>
                  </a:cubicBezTo>
                  <a:cubicBezTo>
                    <a:pt x="6549" y="1228"/>
                    <a:pt x="6258" y="1045"/>
                    <a:pt x="5905" y="953"/>
                  </a:cubicBezTo>
                  <a:cubicBezTo>
                    <a:pt x="5552" y="862"/>
                    <a:pt x="5137" y="862"/>
                    <a:pt x="4618" y="1006"/>
                  </a:cubicBezTo>
                  <a:cubicBezTo>
                    <a:pt x="4098" y="1149"/>
                    <a:pt x="3475" y="1437"/>
                    <a:pt x="2852" y="1867"/>
                  </a:cubicBezTo>
                  <a:cubicBezTo>
                    <a:pt x="2229" y="2298"/>
                    <a:pt x="1606" y="2873"/>
                    <a:pt x="1211" y="3395"/>
                  </a:cubicBezTo>
                  <a:cubicBezTo>
                    <a:pt x="817" y="3918"/>
                    <a:pt x="651" y="4388"/>
                    <a:pt x="526" y="4923"/>
                  </a:cubicBezTo>
                  <a:cubicBezTo>
                    <a:pt x="401" y="5459"/>
                    <a:pt x="318" y="6059"/>
                    <a:pt x="235" y="6647"/>
                  </a:cubicBezTo>
                  <a:cubicBezTo>
                    <a:pt x="152" y="7235"/>
                    <a:pt x="69" y="7809"/>
                    <a:pt x="28" y="8397"/>
                  </a:cubicBezTo>
                  <a:cubicBezTo>
                    <a:pt x="-14" y="8985"/>
                    <a:pt x="-14" y="9585"/>
                    <a:pt x="69" y="10238"/>
                  </a:cubicBezTo>
                  <a:cubicBezTo>
                    <a:pt x="152" y="10891"/>
                    <a:pt x="318" y="11597"/>
                    <a:pt x="526" y="12328"/>
                  </a:cubicBezTo>
                  <a:cubicBezTo>
                    <a:pt x="734" y="13059"/>
                    <a:pt x="983" y="13817"/>
                    <a:pt x="1232" y="14509"/>
                  </a:cubicBezTo>
                  <a:cubicBezTo>
                    <a:pt x="1481" y="15201"/>
                    <a:pt x="1731" y="15828"/>
                    <a:pt x="2001" y="16389"/>
                  </a:cubicBezTo>
                  <a:cubicBezTo>
                    <a:pt x="2271" y="16951"/>
                    <a:pt x="2561" y="17447"/>
                    <a:pt x="3081" y="18035"/>
                  </a:cubicBezTo>
                  <a:cubicBezTo>
                    <a:pt x="3600" y="18622"/>
                    <a:pt x="4348" y="19302"/>
                    <a:pt x="5137" y="19824"/>
                  </a:cubicBezTo>
                  <a:cubicBezTo>
                    <a:pt x="5926" y="20346"/>
                    <a:pt x="6757" y="20712"/>
                    <a:pt x="7712" y="20999"/>
                  </a:cubicBezTo>
                  <a:cubicBezTo>
                    <a:pt x="8668" y="21287"/>
                    <a:pt x="9748" y="21496"/>
                    <a:pt x="10786" y="21548"/>
                  </a:cubicBezTo>
                  <a:cubicBezTo>
                    <a:pt x="11824" y="21600"/>
                    <a:pt x="12821" y="21496"/>
                    <a:pt x="13735" y="21221"/>
                  </a:cubicBezTo>
                  <a:cubicBezTo>
                    <a:pt x="14649" y="20947"/>
                    <a:pt x="15480" y="20503"/>
                    <a:pt x="16248" y="20059"/>
                  </a:cubicBezTo>
                  <a:cubicBezTo>
                    <a:pt x="17017" y="19615"/>
                    <a:pt x="17723" y="19171"/>
                    <a:pt x="18429" y="18649"/>
                  </a:cubicBezTo>
                  <a:cubicBezTo>
                    <a:pt x="19135" y="18126"/>
                    <a:pt x="19841" y="17526"/>
                    <a:pt x="20381" y="16807"/>
                  </a:cubicBezTo>
                  <a:cubicBezTo>
                    <a:pt x="20921" y="16089"/>
                    <a:pt x="21295" y="15253"/>
                    <a:pt x="21441" y="14430"/>
                  </a:cubicBezTo>
                  <a:cubicBezTo>
                    <a:pt x="21586" y="13608"/>
                    <a:pt x="21503" y="12798"/>
                    <a:pt x="21254" y="11923"/>
                  </a:cubicBezTo>
                  <a:cubicBezTo>
                    <a:pt x="21004" y="11048"/>
                    <a:pt x="20589" y="10108"/>
                    <a:pt x="20194" y="9220"/>
                  </a:cubicBezTo>
                  <a:cubicBezTo>
                    <a:pt x="19800" y="8332"/>
                    <a:pt x="19426" y="7496"/>
                    <a:pt x="18990" y="6778"/>
                  </a:cubicBezTo>
                  <a:cubicBezTo>
                    <a:pt x="18554" y="6059"/>
                    <a:pt x="18055" y="5459"/>
                    <a:pt x="17370" y="5015"/>
                  </a:cubicBezTo>
                  <a:cubicBezTo>
                    <a:pt x="16684" y="4571"/>
                    <a:pt x="15812" y="4283"/>
                    <a:pt x="14753" y="3905"/>
                  </a:cubicBezTo>
                  <a:cubicBezTo>
                    <a:pt x="13694" y="3526"/>
                    <a:pt x="12448" y="3056"/>
                    <a:pt x="11409" y="2520"/>
                  </a:cubicBezTo>
                  <a:cubicBezTo>
                    <a:pt x="10371" y="1985"/>
                    <a:pt x="9540" y="1384"/>
                    <a:pt x="8688" y="953"/>
                  </a:cubicBezTo>
                  <a:cubicBezTo>
                    <a:pt x="7837" y="522"/>
                    <a:pt x="6964" y="261"/>
                    <a:pt x="609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1" name="Drawing"/>
          <p:cNvGrpSpPr/>
          <p:nvPr/>
        </p:nvGrpSpPr>
        <p:grpSpPr>
          <a:xfrm>
            <a:off x="908050" y="1329036"/>
            <a:ext cx="11201400" cy="7446664"/>
            <a:chOff x="0" y="0"/>
            <a:chExt cx="11201400" cy="7446663"/>
          </a:xfrm>
        </p:grpSpPr>
        <p:sp>
          <p:nvSpPr>
            <p:cNvPr id="1244" name="Line"/>
            <p:cNvSpPr/>
            <p:nvPr/>
          </p:nvSpPr>
          <p:spPr>
            <a:xfrm>
              <a:off x="229133" y="509547"/>
              <a:ext cx="266167" cy="544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77" fill="norm" stroke="1" extrusionOk="0">
                  <a:moveTo>
                    <a:pt x="21557" y="2856"/>
                  </a:moveTo>
                  <a:cubicBezTo>
                    <a:pt x="20700" y="2025"/>
                    <a:pt x="19843" y="1194"/>
                    <a:pt x="17957" y="654"/>
                  </a:cubicBezTo>
                  <a:cubicBezTo>
                    <a:pt x="16071" y="114"/>
                    <a:pt x="13157" y="-135"/>
                    <a:pt x="10500" y="73"/>
                  </a:cubicBezTo>
                  <a:cubicBezTo>
                    <a:pt x="7843" y="280"/>
                    <a:pt x="5443" y="945"/>
                    <a:pt x="3814" y="2274"/>
                  </a:cubicBezTo>
                  <a:cubicBezTo>
                    <a:pt x="2186" y="3603"/>
                    <a:pt x="1328" y="5597"/>
                    <a:pt x="900" y="8256"/>
                  </a:cubicBezTo>
                  <a:cubicBezTo>
                    <a:pt x="471" y="10914"/>
                    <a:pt x="471" y="14237"/>
                    <a:pt x="386" y="16356"/>
                  </a:cubicBezTo>
                  <a:cubicBezTo>
                    <a:pt x="300" y="18474"/>
                    <a:pt x="128" y="19388"/>
                    <a:pt x="43" y="20053"/>
                  </a:cubicBezTo>
                  <a:cubicBezTo>
                    <a:pt x="-43" y="20717"/>
                    <a:pt x="-43" y="21133"/>
                    <a:pt x="471" y="21299"/>
                  </a:cubicBezTo>
                  <a:cubicBezTo>
                    <a:pt x="986" y="21465"/>
                    <a:pt x="2014" y="21382"/>
                    <a:pt x="4757" y="20883"/>
                  </a:cubicBezTo>
                  <a:cubicBezTo>
                    <a:pt x="7500" y="20385"/>
                    <a:pt x="11957" y="19471"/>
                    <a:pt x="14528" y="18890"/>
                  </a:cubicBezTo>
                  <a:cubicBezTo>
                    <a:pt x="17100" y="18308"/>
                    <a:pt x="17786" y="18059"/>
                    <a:pt x="18471" y="17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247650" y="804563"/>
              <a:ext cx="133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639253" y="432205"/>
              <a:ext cx="344998" cy="516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29" fill="norm" stroke="1" extrusionOk="0">
                  <a:moveTo>
                    <a:pt x="21337" y="2803"/>
                  </a:moveTo>
                  <a:cubicBezTo>
                    <a:pt x="19112" y="1837"/>
                    <a:pt x="16886" y="871"/>
                    <a:pt x="15053" y="388"/>
                  </a:cubicBezTo>
                  <a:cubicBezTo>
                    <a:pt x="13221" y="-95"/>
                    <a:pt x="11781" y="-95"/>
                    <a:pt x="10602" y="212"/>
                  </a:cubicBezTo>
                  <a:cubicBezTo>
                    <a:pt x="9424" y="520"/>
                    <a:pt x="8508" y="1134"/>
                    <a:pt x="7853" y="2407"/>
                  </a:cubicBezTo>
                  <a:cubicBezTo>
                    <a:pt x="7199" y="3681"/>
                    <a:pt x="6806" y="5612"/>
                    <a:pt x="6217" y="7764"/>
                  </a:cubicBezTo>
                  <a:cubicBezTo>
                    <a:pt x="5628" y="9915"/>
                    <a:pt x="4842" y="12285"/>
                    <a:pt x="3861" y="14261"/>
                  </a:cubicBezTo>
                  <a:cubicBezTo>
                    <a:pt x="2879" y="16237"/>
                    <a:pt x="1701" y="17817"/>
                    <a:pt x="915" y="18959"/>
                  </a:cubicBezTo>
                  <a:cubicBezTo>
                    <a:pt x="130" y="20100"/>
                    <a:pt x="-263" y="20803"/>
                    <a:pt x="195" y="21154"/>
                  </a:cubicBezTo>
                  <a:cubicBezTo>
                    <a:pt x="653" y="21505"/>
                    <a:pt x="1962" y="21505"/>
                    <a:pt x="4581" y="21242"/>
                  </a:cubicBezTo>
                  <a:cubicBezTo>
                    <a:pt x="7199" y="20978"/>
                    <a:pt x="11126" y="20451"/>
                    <a:pt x="15053" y="19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977900" y="601363"/>
              <a:ext cx="2222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1229"/>
                    <a:pt x="4114" y="2459"/>
                    <a:pt x="7097" y="5532"/>
                  </a:cubicBezTo>
                  <a:cubicBezTo>
                    <a:pt x="10080" y="8605"/>
                    <a:pt x="13989" y="13522"/>
                    <a:pt x="16560" y="16507"/>
                  </a:cubicBezTo>
                  <a:cubicBezTo>
                    <a:pt x="19131" y="19493"/>
                    <a:pt x="20366" y="205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1092200" y="595013"/>
              <a:ext cx="2095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09" y="0"/>
                    <a:pt x="19418" y="0"/>
                    <a:pt x="17018" y="1385"/>
                  </a:cubicBezTo>
                  <a:cubicBezTo>
                    <a:pt x="14618" y="2769"/>
                    <a:pt x="10909" y="5538"/>
                    <a:pt x="7855" y="8377"/>
                  </a:cubicBezTo>
                  <a:cubicBezTo>
                    <a:pt x="4800" y="11215"/>
                    <a:pt x="2400" y="14123"/>
                    <a:pt x="1200" y="16338"/>
                  </a:cubicBezTo>
                  <a:cubicBezTo>
                    <a:pt x="0" y="18554"/>
                    <a:pt x="0" y="200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1358900" y="392821"/>
              <a:ext cx="283458" cy="608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64" fill="norm" stroke="1" extrusionOk="0">
                  <a:moveTo>
                    <a:pt x="0" y="2214"/>
                  </a:moveTo>
                  <a:cubicBezTo>
                    <a:pt x="0" y="1839"/>
                    <a:pt x="0" y="1464"/>
                    <a:pt x="480" y="1201"/>
                  </a:cubicBezTo>
                  <a:cubicBezTo>
                    <a:pt x="960" y="939"/>
                    <a:pt x="1920" y="789"/>
                    <a:pt x="4480" y="601"/>
                  </a:cubicBezTo>
                  <a:cubicBezTo>
                    <a:pt x="7040" y="414"/>
                    <a:pt x="11200" y="189"/>
                    <a:pt x="13760" y="76"/>
                  </a:cubicBezTo>
                  <a:cubicBezTo>
                    <a:pt x="16320" y="-36"/>
                    <a:pt x="17280" y="-36"/>
                    <a:pt x="18000" y="151"/>
                  </a:cubicBezTo>
                  <a:cubicBezTo>
                    <a:pt x="18720" y="339"/>
                    <a:pt x="19200" y="714"/>
                    <a:pt x="19360" y="1614"/>
                  </a:cubicBezTo>
                  <a:cubicBezTo>
                    <a:pt x="19520" y="2514"/>
                    <a:pt x="19360" y="3939"/>
                    <a:pt x="19120" y="5739"/>
                  </a:cubicBezTo>
                  <a:cubicBezTo>
                    <a:pt x="18880" y="7539"/>
                    <a:pt x="18560" y="9714"/>
                    <a:pt x="18960" y="11439"/>
                  </a:cubicBezTo>
                  <a:cubicBezTo>
                    <a:pt x="19360" y="13164"/>
                    <a:pt x="20480" y="14439"/>
                    <a:pt x="21040" y="15489"/>
                  </a:cubicBezTo>
                  <a:cubicBezTo>
                    <a:pt x="21600" y="16539"/>
                    <a:pt x="21600" y="17364"/>
                    <a:pt x="20720" y="18077"/>
                  </a:cubicBezTo>
                  <a:cubicBezTo>
                    <a:pt x="19840" y="18789"/>
                    <a:pt x="18080" y="19389"/>
                    <a:pt x="15520" y="19951"/>
                  </a:cubicBezTo>
                  <a:cubicBezTo>
                    <a:pt x="12960" y="20514"/>
                    <a:pt x="9600" y="21039"/>
                    <a:pt x="6240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2197100" y="588663"/>
              <a:ext cx="254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2203450" y="683913"/>
              <a:ext cx="260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37" y="15943"/>
                    <a:pt x="6673" y="10286"/>
                    <a:pt x="10273" y="6686"/>
                  </a:cubicBezTo>
                  <a:cubicBezTo>
                    <a:pt x="13873" y="3086"/>
                    <a:pt x="17737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3027819" y="299508"/>
              <a:ext cx="172581" cy="60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57" fill="norm" stroke="1" extrusionOk="0">
                  <a:moveTo>
                    <a:pt x="21477" y="4171"/>
                  </a:moveTo>
                  <a:cubicBezTo>
                    <a:pt x="20950" y="2971"/>
                    <a:pt x="20423" y="1771"/>
                    <a:pt x="19370" y="984"/>
                  </a:cubicBezTo>
                  <a:cubicBezTo>
                    <a:pt x="18316" y="196"/>
                    <a:pt x="16736" y="-179"/>
                    <a:pt x="13706" y="84"/>
                  </a:cubicBezTo>
                  <a:cubicBezTo>
                    <a:pt x="10677" y="346"/>
                    <a:pt x="6199" y="1246"/>
                    <a:pt x="3828" y="2709"/>
                  </a:cubicBezTo>
                  <a:cubicBezTo>
                    <a:pt x="1457" y="4171"/>
                    <a:pt x="1194" y="6196"/>
                    <a:pt x="2643" y="8146"/>
                  </a:cubicBezTo>
                  <a:cubicBezTo>
                    <a:pt x="4092" y="10096"/>
                    <a:pt x="7253" y="11971"/>
                    <a:pt x="9623" y="13546"/>
                  </a:cubicBezTo>
                  <a:cubicBezTo>
                    <a:pt x="11994" y="15121"/>
                    <a:pt x="13575" y="16396"/>
                    <a:pt x="13970" y="17483"/>
                  </a:cubicBezTo>
                  <a:cubicBezTo>
                    <a:pt x="14365" y="18571"/>
                    <a:pt x="13575" y="19471"/>
                    <a:pt x="11467" y="20109"/>
                  </a:cubicBezTo>
                  <a:cubicBezTo>
                    <a:pt x="9360" y="20746"/>
                    <a:pt x="5936" y="21121"/>
                    <a:pt x="3565" y="21271"/>
                  </a:cubicBezTo>
                  <a:cubicBezTo>
                    <a:pt x="1194" y="21421"/>
                    <a:pt x="-123" y="21346"/>
                    <a:pt x="9" y="21271"/>
                  </a:cubicBezTo>
                  <a:cubicBezTo>
                    <a:pt x="140" y="21196"/>
                    <a:pt x="1721" y="21121"/>
                    <a:pt x="3301" y="21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2914650" y="1103013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3080885" y="963313"/>
              <a:ext cx="194773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600" fill="norm" stroke="1" extrusionOk="0">
                  <a:moveTo>
                    <a:pt x="12975" y="9000"/>
                  </a:moveTo>
                  <a:cubicBezTo>
                    <a:pt x="11366" y="11700"/>
                    <a:pt x="9758" y="14400"/>
                    <a:pt x="8264" y="16350"/>
                  </a:cubicBezTo>
                  <a:cubicBezTo>
                    <a:pt x="6770" y="18300"/>
                    <a:pt x="5392" y="19500"/>
                    <a:pt x="4128" y="19950"/>
                  </a:cubicBezTo>
                  <a:cubicBezTo>
                    <a:pt x="2864" y="20400"/>
                    <a:pt x="1715" y="20100"/>
                    <a:pt x="911" y="18900"/>
                  </a:cubicBezTo>
                  <a:cubicBezTo>
                    <a:pt x="107" y="17700"/>
                    <a:pt x="-353" y="15600"/>
                    <a:pt x="336" y="13950"/>
                  </a:cubicBezTo>
                  <a:cubicBezTo>
                    <a:pt x="1026" y="12300"/>
                    <a:pt x="2864" y="11100"/>
                    <a:pt x="4817" y="11250"/>
                  </a:cubicBezTo>
                  <a:cubicBezTo>
                    <a:pt x="6770" y="11400"/>
                    <a:pt x="8838" y="12900"/>
                    <a:pt x="10332" y="14550"/>
                  </a:cubicBezTo>
                  <a:cubicBezTo>
                    <a:pt x="11826" y="16200"/>
                    <a:pt x="12745" y="18000"/>
                    <a:pt x="13664" y="19350"/>
                  </a:cubicBezTo>
                  <a:cubicBezTo>
                    <a:pt x="14583" y="20700"/>
                    <a:pt x="15502" y="21600"/>
                    <a:pt x="16421" y="21600"/>
                  </a:cubicBezTo>
                  <a:cubicBezTo>
                    <a:pt x="17341" y="21600"/>
                    <a:pt x="18260" y="20700"/>
                    <a:pt x="19179" y="17850"/>
                  </a:cubicBezTo>
                  <a:cubicBezTo>
                    <a:pt x="20098" y="15000"/>
                    <a:pt x="21017" y="10200"/>
                    <a:pt x="21132" y="7200"/>
                  </a:cubicBezTo>
                  <a:cubicBezTo>
                    <a:pt x="21247" y="4200"/>
                    <a:pt x="20558" y="3000"/>
                    <a:pt x="19638" y="1950"/>
                  </a:cubicBezTo>
                  <a:cubicBezTo>
                    <a:pt x="18719" y="900"/>
                    <a:pt x="17570" y="0"/>
                    <a:pt x="16536" y="0"/>
                  </a:cubicBezTo>
                  <a:cubicBezTo>
                    <a:pt x="15502" y="0"/>
                    <a:pt x="14583" y="900"/>
                    <a:pt x="13664" y="1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2945189" y="0"/>
              <a:ext cx="184247" cy="91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0244" fill="norm" stroke="1" extrusionOk="0">
                  <a:moveTo>
                    <a:pt x="13244" y="9442"/>
                  </a:moveTo>
                  <a:cubicBezTo>
                    <a:pt x="11060" y="12259"/>
                    <a:pt x="8875" y="15077"/>
                    <a:pt x="6691" y="16720"/>
                  </a:cubicBezTo>
                  <a:cubicBezTo>
                    <a:pt x="4507" y="18364"/>
                    <a:pt x="2323" y="18833"/>
                    <a:pt x="1109" y="17190"/>
                  </a:cubicBezTo>
                  <a:cubicBezTo>
                    <a:pt x="-104" y="15546"/>
                    <a:pt x="-347" y="11790"/>
                    <a:pt x="502" y="8033"/>
                  </a:cubicBezTo>
                  <a:cubicBezTo>
                    <a:pt x="1352" y="4277"/>
                    <a:pt x="3293" y="520"/>
                    <a:pt x="5235" y="51"/>
                  </a:cubicBezTo>
                  <a:cubicBezTo>
                    <a:pt x="7177" y="-419"/>
                    <a:pt x="9118" y="2398"/>
                    <a:pt x="10938" y="6624"/>
                  </a:cubicBezTo>
                  <a:cubicBezTo>
                    <a:pt x="12759" y="10851"/>
                    <a:pt x="14457" y="16485"/>
                    <a:pt x="15914" y="18833"/>
                  </a:cubicBezTo>
                  <a:cubicBezTo>
                    <a:pt x="17370" y="21181"/>
                    <a:pt x="18583" y="20242"/>
                    <a:pt x="19433" y="18598"/>
                  </a:cubicBezTo>
                  <a:cubicBezTo>
                    <a:pt x="20282" y="16955"/>
                    <a:pt x="20768" y="14607"/>
                    <a:pt x="21010" y="12259"/>
                  </a:cubicBezTo>
                  <a:cubicBezTo>
                    <a:pt x="21253" y="9911"/>
                    <a:pt x="21253" y="7564"/>
                    <a:pt x="19554" y="5685"/>
                  </a:cubicBezTo>
                  <a:cubicBezTo>
                    <a:pt x="17855" y="3807"/>
                    <a:pt x="14457" y="2398"/>
                    <a:pt x="12395" y="2633"/>
                  </a:cubicBezTo>
                  <a:cubicBezTo>
                    <a:pt x="10332" y="2868"/>
                    <a:pt x="9604" y="4746"/>
                    <a:pt x="8875" y="6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3366294" y="326110"/>
              <a:ext cx="202407" cy="408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79" fill="norm" stroke="1" extrusionOk="0">
                  <a:moveTo>
                    <a:pt x="17466" y="3439"/>
                  </a:moveTo>
                  <a:cubicBezTo>
                    <a:pt x="17466" y="2885"/>
                    <a:pt x="17466" y="2331"/>
                    <a:pt x="17353" y="1777"/>
                  </a:cubicBezTo>
                  <a:cubicBezTo>
                    <a:pt x="17241" y="1223"/>
                    <a:pt x="17016" y="669"/>
                    <a:pt x="16228" y="337"/>
                  </a:cubicBezTo>
                  <a:cubicBezTo>
                    <a:pt x="15441" y="5"/>
                    <a:pt x="14091" y="-106"/>
                    <a:pt x="13079" y="116"/>
                  </a:cubicBezTo>
                  <a:cubicBezTo>
                    <a:pt x="12066" y="337"/>
                    <a:pt x="11391" y="891"/>
                    <a:pt x="10603" y="2774"/>
                  </a:cubicBezTo>
                  <a:cubicBezTo>
                    <a:pt x="9816" y="4657"/>
                    <a:pt x="8916" y="7869"/>
                    <a:pt x="8466" y="10971"/>
                  </a:cubicBezTo>
                  <a:cubicBezTo>
                    <a:pt x="8016" y="14072"/>
                    <a:pt x="8016" y="17063"/>
                    <a:pt x="8016" y="18836"/>
                  </a:cubicBezTo>
                  <a:cubicBezTo>
                    <a:pt x="8016" y="20608"/>
                    <a:pt x="8016" y="21162"/>
                    <a:pt x="7453" y="21328"/>
                  </a:cubicBezTo>
                  <a:cubicBezTo>
                    <a:pt x="6891" y="21494"/>
                    <a:pt x="5766" y="21272"/>
                    <a:pt x="4641" y="20442"/>
                  </a:cubicBezTo>
                  <a:cubicBezTo>
                    <a:pt x="3516" y="19611"/>
                    <a:pt x="2391" y="18171"/>
                    <a:pt x="1603" y="17119"/>
                  </a:cubicBezTo>
                  <a:cubicBezTo>
                    <a:pt x="816" y="16066"/>
                    <a:pt x="366" y="15402"/>
                    <a:pt x="141" y="14792"/>
                  </a:cubicBezTo>
                  <a:cubicBezTo>
                    <a:pt x="-84" y="14183"/>
                    <a:pt x="-84" y="13629"/>
                    <a:pt x="478" y="13186"/>
                  </a:cubicBezTo>
                  <a:cubicBezTo>
                    <a:pt x="1041" y="12743"/>
                    <a:pt x="2166" y="12411"/>
                    <a:pt x="5766" y="12134"/>
                  </a:cubicBezTo>
                  <a:cubicBezTo>
                    <a:pt x="9366" y="11857"/>
                    <a:pt x="15441" y="11636"/>
                    <a:pt x="21516" y="1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3573918" y="421446"/>
              <a:ext cx="90032" cy="27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600" fill="norm" stroke="1" extrusionOk="0">
                  <a:moveTo>
                    <a:pt x="21366" y="3655"/>
                  </a:moveTo>
                  <a:cubicBezTo>
                    <a:pt x="21366" y="2658"/>
                    <a:pt x="21366" y="1662"/>
                    <a:pt x="20110" y="997"/>
                  </a:cubicBezTo>
                  <a:cubicBezTo>
                    <a:pt x="18854" y="332"/>
                    <a:pt x="16343" y="0"/>
                    <a:pt x="13831" y="0"/>
                  </a:cubicBezTo>
                  <a:cubicBezTo>
                    <a:pt x="11319" y="0"/>
                    <a:pt x="8808" y="332"/>
                    <a:pt x="6045" y="3074"/>
                  </a:cubicBezTo>
                  <a:cubicBezTo>
                    <a:pt x="3282" y="5815"/>
                    <a:pt x="268" y="10966"/>
                    <a:pt x="17" y="14372"/>
                  </a:cubicBezTo>
                  <a:cubicBezTo>
                    <a:pt x="-234" y="17778"/>
                    <a:pt x="2278" y="19440"/>
                    <a:pt x="4789" y="20354"/>
                  </a:cubicBezTo>
                  <a:cubicBezTo>
                    <a:pt x="7301" y="21268"/>
                    <a:pt x="9813" y="21434"/>
                    <a:pt x="123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3655067" y="517358"/>
              <a:ext cx="199384" cy="150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076" fill="norm" stroke="1" extrusionOk="0">
                  <a:moveTo>
                    <a:pt x="272" y="10856"/>
                  </a:moveTo>
                  <a:cubicBezTo>
                    <a:pt x="272" y="9080"/>
                    <a:pt x="272" y="7305"/>
                    <a:pt x="158" y="5382"/>
                  </a:cubicBezTo>
                  <a:cubicBezTo>
                    <a:pt x="44" y="3459"/>
                    <a:pt x="-183" y="1387"/>
                    <a:pt x="272" y="500"/>
                  </a:cubicBezTo>
                  <a:cubicBezTo>
                    <a:pt x="726" y="-388"/>
                    <a:pt x="1863" y="-92"/>
                    <a:pt x="3228" y="1387"/>
                  </a:cubicBezTo>
                  <a:cubicBezTo>
                    <a:pt x="4592" y="2867"/>
                    <a:pt x="6183" y="5530"/>
                    <a:pt x="6979" y="8489"/>
                  </a:cubicBezTo>
                  <a:cubicBezTo>
                    <a:pt x="7775" y="11448"/>
                    <a:pt x="7775" y="14702"/>
                    <a:pt x="7434" y="17070"/>
                  </a:cubicBezTo>
                  <a:cubicBezTo>
                    <a:pt x="7093" y="19437"/>
                    <a:pt x="6411" y="20916"/>
                    <a:pt x="5729" y="21064"/>
                  </a:cubicBezTo>
                  <a:cubicBezTo>
                    <a:pt x="5046" y="21212"/>
                    <a:pt x="4364" y="20028"/>
                    <a:pt x="4478" y="17957"/>
                  </a:cubicBezTo>
                  <a:cubicBezTo>
                    <a:pt x="4592" y="15886"/>
                    <a:pt x="5501" y="12927"/>
                    <a:pt x="6524" y="10412"/>
                  </a:cubicBezTo>
                  <a:cubicBezTo>
                    <a:pt x="7548" y="7897"/>
                    <a:pt x="8684" y="5826"/>
                    <a:pt x="9708" y="4346"/>
                  </a:cubicBezTo>
                  <a:cubicBezTo>
                    <a:pt x="10731" y="2867"/>
                    <a:pt x="11640" y="1979"/>
                    <a:pt x="12095" y="2275"/>
                  </a:cubicBezTo>
                  <a:cubicBezTo>
                    <a:pt x="12550" y="2571"/>
                    <a:pt x="12550" y="4050"/>
                    <a:pt x="12436" y="6417"/>
                  </a:cubicBezTo>
                  <a:cubicBezTo>
                    <a:pt x="12322" y="8785"/>
                    <a:pt x="12095" y="12039"/>
                    <a:pt x="12550" y="14259"/>
                  </a:cubicBezTo>
                  <a:cubicBezTo>
                    <a:pt x="13004" y="16478"/>
                    <a:pt x="14141" y="17661"/>
                    <a:pt x="15733" y="17661"/>
                  </a:cubicBezTo>
                  <a:cubicBezTo>
                    <a:pt x="17324" y="17661"/>
                    <a:pt x="19371" y="16478"/>
                    <a:pt x="21417" y="15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3882180" y="435131"/>
              <a:ext cx="88246" cy="29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1" h="21529" fill="norm" stroke="1" extrusionOk="0">
                  <a:moveTo>
                    <a:pt x="2352" y="1450"/>
                  </a:moveTo>
                  <a:cubicBezTo>
                    <a:pt x="912" y="690"/>
                    <a:pt x="-528" y="-71"/>
                    <a:pt x="192" y="5"/>
                  </a:cubicBezTo>
                  <a:cubicBezTo>
                    <a:pt x="912" y="81"/>
                    <a:pt x="3792" y="994"/>
                    <a:pt x="7872" y="2743"/>
                  </a:cubicBezTo>
                  <a:cubicBezTo>
                    <a:pt x="11952" y="4492"/>
                    <a:pt x="17232" y="7078"/>
                    <a:pt x="19152" y="9816"/>
                  </a:cubicBezTo>
                  <a:cubicBezTo>
                    <a:pt x="21072" y="12554"/>
                    <a:pt x="19632" y="15444"/>
                    <a:pt x="16272" y="17422"/>
                  </a:cubicBezTo>
                  <a:cubicBezTo>
                    <a:pt x="12912" y="19399"/>
                    <a:pt x="7632" y="20464"/>
                    <a:pt x="2352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4554504" y="371633"/>
              <a:ext cx="366747" cy="433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73" fill="norm" stroke="1" extrusionOk="0">
                  <a:moveTo>
                    <a:pt x="9964" y="9760"/>
                  </a:moveTo>
                  <a:cubicBezTo>
                    <a:pt x="8599" y="9655"/>
                    <a:pt x="7233" y="9551"/>
                    <a:pt x="5868" y="10177"/>
                  </a:cubicBezTo>
                  <a:cubicBezTo>
                    <a:pt x="4502" y="10803"/>
                    <a:pt x="3137" y="12160"/>
                    <a:pt x="2143" y="13881"/>
                  </a:cubicBezTo>
                  <a:cubicBezTo>
                    <a:pt x="1150" y="15603"/>
                    <a:pt x="530" y="17690"/>
                    <a:pt x="219" y="18994"/>
                  </a:cubicBezTo>
                  <a:cubicBezTo>
                    <a:pt x="-91" y="20299"/>
                    <a:pt x="-91" y="20821"/>
                    <a:pt x="343" y="21134"/>
                  </a:cubicBezTo>
                  <a:cubicBezTo>
                    <a:pt x="778" y="21447"/>
                    <a:pt x="1647" y="21551"/>
                    <a:pt x="2826" y="20821"/>
                  </a:cubicBezTo>
                  <a:cubicBezTo>
                    <a:pt x="4006" y="20090"/>
                    <a:pt x="5495" y="18525"/>
                    <a:pt x="6737" y="16125"/>
                  </a:cubicBezTo>
                  <a:cubicBezTo>
                    <a:pt x="7978" y="13725"/>
                    <a:pt x="8971" y="10490"/>
                    <a:pt x="9530" y="7829"/>
                  </a:cubicBezTo>
                  <a:cubicBezTo>
                    <a:pt x="10088" y="5168"/>
                    <a:pt x="10212" y="3081"/>
                    <a:pt x="10150" y="1777"/>
                  </a:cubicBezTo>
                  <a:cubicBezTo>
                    <a:pt x="10088" y="473"/>
                    <a:pt x="9840" y="-49"/>
                    <a:pt x="9530" y="3"/>
                  </a:cubicBezTo>
                  <a:cubicBezTo>
                    <a:pt x="9219" y="55"/>
                    <a:pt x="8847" y="681"/>
                    <a:pt x="8537" y="2768"/>
                  </a:cubicBezTo>
                  <a:cubicBezTo>
                    <a:pt x="8226" y="4855"/>
                    <a:pt x="7978" y="8403"/>
                    <a:pt x="7854" y="10699"/>
                  </a:cubicBezTo>
                  <a:cubicBezTo>
                    <a:pt x="7730" y="12994"/>
                    <a:pt x="7730" y="14038"/>
                    <a:pt x="7792" y="14821"/>
                  </a:cubicBezTo>
                  <a:cubicBezTo>
                    <a:pt x="7854" y="15603"/>
                    <a:pt x="7978" y="16125"/>
                    <a:pt x="8102" y="16073"/>
                  </a:cubicBezTo>
                  <a:cubicBezTo>
                    <a:pt x="8226" y="16021"/>
                    <a:pt x="8350" y="15394"/>
                    <a:pt x="8723" y="14247"/>
                  </a:cubicBezTo>
                  <a:cubicBezTo>
                    <a:pt x="9095" y="13099"/>
                    <a:pt x="9716" y="11429"/>
                    <a:pt x="10275" y="10281"/>
                  </a:cubicBezTo>
                  <a:cubicBezTo>
                    <a:pt x="10833" y="9134"/>
                    <a:pt x="11330" y="8508"/>
                    <a:pt x="11888" y="8090"/>
                  </a:cubicBezTo>
                  <a:cubicBezTo>
                    <a:pt x="12447" y="7673"/>
                    <a:pt x="13068" y="7464"/>
                    <a:pt x="13502" y="7777"/>
                  </a:cubicBezTo>
                  <a:cubicBezTo>
                    <a:pt x="13937" y="8090"/>
                    <a:pt x="14185" y="8925"/>
                    <a:pt x="14123" y="10699"/>
                  </a:cubicBezTo>
                  <a:cubicBezTo>
                    <a:pt x="14061" y="12473"/>
                    <a:pt x="13688" y="15186"/>
                    <a:pt x="13254" y="16803"/>
                  </a:cubicBezTo>
                  <a:cubicBezTo>
                    <a:pt x="12819" y="18421"/>
                    <a:pt x="12323" y="18942"/>
                    <a:pt x="12012" y="18942"/>
                  </a:cubicBezTo>
                  <a:cubicBezTo>
                    <a:pt x="11702" y="18942"/>
                    <a:pt x="11578" y="18421"/>
                    <a:pt x="12261" y="17116"/>
                  </a:cubicBezTo>
                  <a:cubicBezTo>
                    <a:pt x="12943" y="15812"/>
                    <a:pt x="14433" y="13725"/>
                    <a:pt x="15488" y="12368"/>
                  </a:cubicBezTo>
                  <a:cubicBezTo>
                    <a:pt x="16543" y="11012"/>
                    <a:pt x="17164" y="10386"/>
                    <a:pt x="17164" y="10438"/>
                  </a:cubicBezTo>
                  <a:cubicBezTo>
                    <a:pt x="17164" y="10490"/>
                    <a:pt x="16543" y="11221"/>
                    <a:pt x="15985" y="12264"/>
                  </a:cubicBezTo>
                  <a:cubicBezTo>
                    <a:pt x="15426" y="13308"/>
                    <a:pt x="14930" y="14664"/>
                    <a:pt x="14930" y="15551"/>
                  </a:cubicBezTo>
                  <a:cubicBezTo>
                    <a:pt x="14930" y="16438"/>
                    <a:pt x="15426" y="16855"/>
                    <a:pt x="16606" y="17168"/>
                  </a:cubicBezTo>
                  <a:cubicBezTo>
                    <a:pt x="17785" y="17481"/>
                    <a:pt x="19647" y="17690"/>
                    <a:pt x="21509" y="17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4157438" y="545942"/>
              <a:ext cx="211363" cy="201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187" fill="norm" stroke="1" extrusionOk="0">
                  <a:moveTo>
                    <a:pt x="183" y="2490"/>
                  </a:moveTo>
                  <a:cubicBezTo>
                    <a:pt x="824" y="1599"/>
                    <a:pt x="1466" y="709"/>
                    <a:pt x="3070" y="820"/>
                  </a:cubicBezTo>
                  <a:cubicBezTo>
                    <a:pt x="4674" y="931"/>
                    <a:pt x="7240" y="2045"/>
                    <a:pt x="8523" y="4049"/>
                  </a:cubicBezTo>
                  <a:cubicBezTo>
                    <a:pt x="9806" y="6053"/>
                    <a:pt x="9806" y="8948"/>
                    <a:pt x="8630" y="11843"/>
                  </a:cubicBezTo>
                  <a:cubicBezTo>
                    <a:pt x="7454" y="14738"/>
                    <a:pt x="5102" y="17632"/>
                    <a:pt x="3391" y="19303"/>
                  </a:cubicBezTo>
                  <a:cubicBezTo>
                    <a:pt x="1680" y="20973"/>
                    <a:pt x="610" y="21418"/>
                    <a:pt x="183" y="21084"/>
                  </a:cubicBezTo>
                  <a:cubicBezTo>
                    <a:pt x="-245" y="20750"/>
                    <a:pt x="-31" y="19637"/>
                    <a:pt x="2001" y="16853"/>
                  </a:cubicBezTo>
                  <a:cubicBezTo>
                    <a:pt x="4032" y="14070"/>
                    <a:pt x="7882" y="9616"/>
                    <a:pt x="10234" y="6944"/>
                  </a:cubicBezTo>
                  <a:cubicBezTo>
                    <a:pt x="12587" y="4272"/>
                    <a:pt x="13442" y="3381"/>
                    <a:pt x="14405" y="2379"/>
                  </a:cubicBezTo>
                  <a:cubicBezTo>
                    <a:pt x="15367" y="1377"/>
                    <a:pt x="16436" y="263"/>
                    <a:pt x="16543" y="41"/>
                  </a:cubicBezTo>
                  <a:cubicBezTo>
                    <a:pt x="16650" y="-182"/>
                    <a:pt x="15795" y="486"/>
                    <a:pt x="14832" y="2602"/>
                  </a:cubicBezTo>
                  <a:cubicBezTo>
                    <a:pt x="13870" y="4717"/>
                    <a:pt x="12801" y="8280"/>
                    <a:pt x="12587" y="11063"/>
                  </a:cubicBezTo>
                  <a:cubicBezTo>
                    <a:pt x="12373" y="13847"/>
                    <a:pt x="13014" y="15851"/>
                    <a:pt x="14618" y="16964"/>
                  </a:cubicBezTo>
                  <a:cubicBezTo>
                    <a:pt x="16222" y="18078"/>
                    <a:pt x="18789" y="18300"/>
                    <a:pt x="21355" y="18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5651500" y="514579"/>
              <a:ext cx="184150" cy="4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120"/>
                    <a:pt x="0" y="8640"/>
                    <a:pt x="993" y="4860"/>
                  </a:cubicBezTo>
                  <a:cubicBezTo>
                    <a:pt x="1986" y="1080"/>
                    <a:pt x="3972" y="0"/>
                    <a:pt x="7572" y="0"/>
                  </a:cubicBezTo>
                  <a:cubicBezTo>
                    <a:pt x="11172" y="0"/>
                    <a:pt x="16386" y="1080"/>
                    <a:pt x="21600" y="2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5651500" y="639463"/>
              <a:ext cx="152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6314213" y="291389"/>
              <a:ext cx="128379" cy="607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5" h="21439" fill="norm" stroke="1" extrusionOk="0">
                  <a:moveTo>
                    <a:pt x="15587" y="4443"/>
                  </a:moveTo>
                  <a:cubicBezTo>
                    <a:pt x="16584" y="3472"/>
                    <a:pt x="17581" y="2500"/>
                    <a:pt x="18080" y="1790"/>
                  </a:cubicBezTo>
                  <a:cubicBezTo>
                    <a:pt x="18578" y="1080"/>
                    <a:pt x="18578" y="631"/>
                    <a:pt x="17747" y="332"/>
                  </a:cubicBezTo>
                  <a:cubicBezTo>
                    <a:pt x="16917" y="33"/>
                    <a:pt x="15255" y="-116"/>
                    <a:pt x="12763" y="108"/>
                  </a:cubicBezTo>
                  <a:cubicBezTo>
                    <a:pt x="10270" y="332"/>
                    <a:pt x="6947" y="930"/>
                    <a:pt x="4123" y="2313"/>
                  </a:cubicBezTo>
                  <a:cubicBezTo>
                    <a:pt x="1298" y="3696"/>
                    <a:pt x="-1028" y="5863"/>
                    <a:pt x="467" y="8031"/>
                  </a:cubicBezTo>
                  <a:cubicBezTo>
                    <a:pt x="1963" y="10198"/>
                    <a:pt x="7280" y="12366"/>
                    <a:pt x="11267" y="14047"/>
                  </a:cubicBezTo>
                  <a:cubicBezTo>
                    <a:pt x="15255" y="15729"/>
                    <a:pt x="17914" y="16925"/>
                    <a:pt x="19243" y="17747"/>
                  </a:cubicBezTo>
                  <a:cubicBezTo>
                    <a:pt x="20572" y="18569"/>
                    <a:pt x="20572" y="19018"/>
                    <a:pt x="18412" y="19578"/>
                  </a:cubicBezTo>
                  <a:cubicBezTo>
                    <a:pt x="16252" y="20139"/>
                    <a:pt x="11932" y="20811"/>
                    <a:pt x="8941" y="21148"/>
                  </a:cubicBezTo>
                  <a:cubicBezTo>
                    <a:pt x="5950" y="21484"/>
                    <a:pt x="4289" y="21484"/>
                    <a:pt x="2794" y="21372"/>
                  </a:cubicBezTo>
                  <a:cubicBezTo>
                    <a:pt x="1298" y="21260"/>
                    <a:pt x="-31" y="21036"/>
                    <a:pt x="467" y="20849"/>
                  </a:cubicBezTo>
                  <a:cubicBezTo>
                    <a:pt x="966" y="20662"/>
                    <a:pt x="3292" y="20512"/>
                    <a:pt x="5618" y="20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6350940" y="989892"/>
              <a:ext cx="100660" cy="120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852" fill="norm" stroke="1" extrusionOk="0">
                  <a:moveTo>
                    <a:pt x="14650" y="4189"/>
                  </a:moveTo>
                  <a:cubicBezTo>
                    <a:pt x="12850" y="2725"/>
                    <a:pt x="11050" y="1260"/>
                    <a:pt x="9025" y="528"/>
                  </a:cubicBezTo>
                  <a:cubicBezTo>
                    <a:pt x="7000" y="-204"/>
                    <a:pt x="4750" y="-204"/>
                    <a:pt x="3175" y="711"/>
                  </a:cubicBezTo>
                  <a:cubicBezTo>
                    <a:pt x="1600" y="1627"/>
                    <a:pt x="700" y="3457"/>
                    <a:pt x="250" y="5654"/>
                  </a:cubicBezTo>
                  <a:cubicBezTo>
                    <a:pt x="-200" y="7850"/>
                    <a:pt x="-200" y="10413"/>
                    <a:pt x="1600" y="13159"/>
                  </a:cubicBezTo>
                  <a:cubicBezTo>
                    <a:pt x="3400" y="15904"/>
                    <a:pt x="7000" y="18833"/>
                    <a:pt x="10150" y="20115"/>
                  </a:cubicBezTo>
                  <a:cubicBezTo>
                    <a:pt x="13300" y="21396"/>
                    <a:pt x="16000" y="21030"/>
                    <a:pt x="18025" y="18833"/>
                  </a:cubicBezTo>
                  <a:cubicBezTo>
                    <a:pt x="20050" y="16637"/>
                    <a:pt x="21400" y="12610"/>
                    <a:pt x="21400" y="9864"/>
                  </a:cubicBezTo>
                  <a:cubicBezTo>
                    <a:pt x="21400" y="7118"/>
                    <a:pt x="20050" y="5654"/>
                    <a:pt x="17800" y="5104"/>
                  </a:cubicBezTo>
                  <a:cubicBezTo>
                    <a:pt x="15550" y="4555"/>
                    <a:pt x="12400" y="4921"/>
                    <a:pt x="9250" y="5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6246508" y="38132"/>
              <a:ext cx="180911" cy="123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040" fill="norm" stroke="1" extrusionOk="0">
                  <a:moveTo>
                    <a:pt x="11394" y="2914"/>
                  </a:moveTo>
                  <a:cubicBezTo>
                    <a:pt x="10153" y="6154"/>
                    <a:pt x="8911" y="9394"/>
                    <a:pt x="7794" y="11554"/>
                  </a:cubicBezTo>
                  <a:cubicBezTo>
                    <a:pt x="6677" y="13714"/>
                    <a:pt x="5684" y="14794"/>
                    <a:pt x="4318" y="15334"/>
                  </a:cubicBezTo>
                  <a:cubicBezTo>
                    <a:pt x="2953" y="15874"/>
                    <a:pt x="1215" y="15874"/>
                    <a:pt x="470" y="13894"/>
                  </a:cubicBezTo>
                  <a:cubicBezTo>
                    <a:pt x="-275" y="11914"/>
                    <a:pt x="-27" y="7954"/>
                    <a:pt x="470" y="5254"/>
                  </a:cubicBezTo>
                  <a:cubicBezTo>
                    <a:pt x="966" y="2554"/>
                    <a:pt x="1711" y="1114"/>
                    <a:pt x="2704" y="394"/>
                  </a:cubicBezTo>
                  <a:cubicBezTo>
                    <a:pt x="3697" y="-326"/>
                    <a:pt x="4939" y="-326"/>
                    <a:pt x="6677" y="2734"/>
                  </a:cubicBezTo>
                  <a:cubicBezTo>
                    <a:pt x="8415" y="5794"/>
                    <a:pt x="10649" y="11914"/>
                    <a:pt x="12263" y="15514"/>
                  </a:cubicBezTo>
                  <a:cubicBezTo>
                    <a:pt x="13877" y="19114"/>
                    <a:pt x="14870" y="20194"/>
                    <a:pt x="15987" y="20734"/>
                  </a:cubicBezTo>
                  <a:cubicBezTo>
                    <a:pt x="17104" y="21274"/>
                    <a:pt x="18346" y="21274"/>
                    <a:pt x="19339" y="19294"/>
                  </a:cubicBezTo>
                  <a:cubicBezTo>
                    <a:pt x="20332" y="17314"/>
                    <a:pt x="21077" y="13354"/>
                    <a:pt x="21201" y="10474"/>
                  </a:cubicBezTo>
                  <a:cubicBezTo>
                    <a:pt x="21325" y="7594"/>
                    <a:pt x="20828" y="5794"/>
                    <a:pt x="19835" y="4894"/>
                  </a:cubicBezTo>
                  <a:cubicBezTo>
                    <a:pt x="18842" y="3994"/>
                    <a:pt x="17353" y="3994"/>
                    <a:pt x="15366" y="4714"/>
                  </a:cubicBezTo>
                  <a:cubicBezTo>
                    <a:pt x="13380" y="5434"/>
                    <a:pt x="10897" y="6874"/>
                    <a:pt x="8415" y="8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6694550" y="422775"/>
              <a:ext cx="252350" cy="294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79" fill="norm" stroke="1" extrusionOk="0">
                  <a:moveTo>
                    <a:pt x="2560" y="7411"/>
                  </a:moveTo>
                  <a:cubicBezTo>
                    <a:pt x="1660" y="7104"/>
                    <a:pt x="760" y="6798"/>
                    <a:pt x="310" y="6108"/>
                  </a:cubicBezTo>
                  <a:cubicBezTo>
                    <a:pt x="-140" y="5419"/>
                    <a:pt x="-140" y="4347"/>
                    <a:pt x="580" y="3198"/>
                  </a:cubicBezTo>
                  <a:cubicBezTo>
                    <a:pt x="1300" y="2049"/>
                    <a:pt x="2740" y="823"/>
                    <a:pt x="4540" y="287"/>
                  </a:cubicBezTo>
                  <a:cubicBezTo>
                    <a:pt x="6340" y="-249"/>
                    <a:pt x="8500" y="-96"/>
                    <a:pt x="10480" y="1283"/>
                  </a:cubicBezTo>
                  <a:cubicBezTo>
                    <a:pt x="12460" y="2662"/>
                    <a:pt x="14260" y="5266"/>
                    <a:pt x="15790" y="8177"/>
                  </a:cubicBezTo>
                  <a:cubicBezTo>
                    <a:pt x="17320" y="11087"/>
                    <a:pt x="18580" y="14304"/>
                    <a:pt x="19300" y="16296"/>
                  </a:cubicBezTo>
                  <a:cubicBezTo>
                    <a:pt x="20020" y="18287"/>
                    <a:pt x="20200" y="19053"/>
                    <a:pt x="20380" y="19819"/>
                  </a:cubicBezTo>
                  <a:cubicBezTo>
                    <a:pt x="20560" y="20585"/>
                    <a:pt x="20740" y="21351"/>
                    <a:pt x="20920" y="21274"/>
                  </a:cubicBezTo>
                  <a:cubicBezTo>
                    <a:pt x="21100" y="21198"/>
                    <a:pt x="21280" y="20279"/>
                    <a:pt x="21460" y="19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6749782" y="580349"/>
              <a:ext cx="184419" cy="208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829" fill="norm" stroke="1" extrusionOk="0">
                  <a:moveTo>
                    <a:pt x="21386" y="832"/>
                  </a:moveTo>
                  <a:cubicBezTo>
                    <a:pt x="19913" y="196"/>
                    <a:pt x="18441" y="-439"/>
                    <a:pt x="16722" y="408"/>
                  </a:cubicBezTo>
                  <a:cubicBezTo>
                    <a:pt x="15004" y="1255"/>
                    <a:pt x="13041" y="3585"/>
                    <a:pt x="10586" y="6549"/>
                  </a:cubicBezTo>
                  <a:cubicBezTo>
                    <a:pt x="8131" y="9514"/>
                    <a:pt x="5186" y="13114"/>
                    <a:pt x="3100" y="15761"/>
                  </a:cubicBezTo>
                  <a:cubicBezTo>
                    <a:pt x="1013" y="18408"/>
                    <a:pt x="-214" y="20102"/>
                    <a:pt x="31" y="20632"/>
                  </a:cubicBezTo>
                  <a:cubicBezTo>
                    <a:pt x="277" y="21161"/>
                    <a:pt x="1995" y="20526"/>
                    <a:pt x="3713" y="19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7105650" y="633113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7210140" y="539417"/>
              <a:ext cx="162210" cy="17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0921" fill="norm" stroke="1" extrusionOk="0">
                  <a:moveTo>
                    <a:pt x="2087" y="4440"/>
                  </a:moveTo>
                  <a:cubicBezTo>
                    <a:pt x="2361" y="5725"/>
                    <a:pt x="2634" y="7011"/>
                    <a:pt x="3864" y="7782"/>
                  </a:cubicBezTo>
                  <a:cubicBezTo>
                    <a:pt x="5095" y="8554"/>
                    <a:pt x="7282" y="8811"/>
                    <a:pt x="9333" y="8040"/>
                  </a:cubicBezTo>
                  <a:cubicBezTo>
                    <a:pt x="11383" y="7268"/>
                    <a:pt x="13297" y="5468"/>
                    <a:pt x="14391" y="3925"/>
                  </a:cubicBezTo>
                  <a:cubicBezTo>
                    <a:pt x="15485" y="2382"/>
                    <a:pt x="15758" y="1097"/>
                    <a:pt x="15075" y="454"/>
                  </a:cubicBezTo>
                  <a:cubicBezTo>
                    <a:pt x="14391" y="-189"/>
                    <a:pt x="12750" y="-189"/>
                    <a:pt x="10426" y="711"/>
                  </a:cubicBezTo>
                  <a:cubicBezTo>
                    <a:pt x="8102" y="1611"/>
                    <a:pt x="5095" y="3411"/>
                    <a:pt x="2907" y="6754"/>
                  </a:cubicBezTo>
                  <a:cubicBezTo>
                    <a:pt x="720" y="10097"/>
                    <a:pt x="-647" y="14982"/>
                    <a:pt x="310" y="17811"/>
                  </a:cubicBezTo>
                  <a:cubicBezTo>
                    <a:pt x="1267" y="20640"/>
                    <a:pt x="4548" y="21411"/>
                    <a:pt x="8376" y="20640"/>
                  </a:cubicBezTo>
                  <a:cubicBezTo>
                    <a:pt x="12204" y="19868"/>
                    <a:pt x="16578" y="17554"/>
                    <a:pt x="20953" y="15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7270750" y="385463"/>
              <a:ext cx="114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7433542" y="221305"/>
              <a:ext cx="124764" cy="195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497" fill="norm" stroke="1" extrusionOk="0">
                  <a:moveTo>
                    <a:pt x="9947" y="6865"/>
                  </a:moveTo>
                  <a:cubicBezTo>
                    <a:pt x="8176" y="6865"/>
                    <a:pt x="6406" y="6865"/>
                    <a:pt x="4635" y="6981"/>
                  </a:cubicBezTo>
                  <a:cubicBezTo>
                    <a:pt x="2865" y="7097"/>
                    <a:pt x="1094" y="7329"/>
                    <a:pt x="386" y="6865"/>
                  </a:cubicBezTo>
                  <a:cubicBezTo>
                    <a:pt x="-322" y="6400"/>
                    <a:pt x="32" y="5239"/>
                    <a:pt x="740" y="4194"/>
                  </a:cubicBezTo>
                  <a:cubicBezTo>
                    <a:pt x="1448" y="3149"/>
                    <a:pt x="2511" y="2220"/>
                    <a:pt x="3750" y="1407"/>
                  </a:cubicBezTo>
                  <a:cubicBezTo>
                    <a:pt x="4989" y="594"/>
                    <a:pt x="6406" y="-103"/>
                    <a:pt x="7645" y="13"/>
                  </a:cubicBezTo>
                  <a:cubicBezTo>
                    <a:pt x="8885" y="129"/>
                    <a:pt x="9947" y="1058"/>
                    <a:pt x="12248" y="4194"/>
                  </a:cubicBezTo>
                  <a:cubicBezTo>
                    <a:pt x="14550" y="7329"/>
                    <a:pt x="18091" y="12671"/>
                    <a:pt x="19685" y="15923"/>
                  </a:cubicBezTo>
                  <a:cubicBezTo>
                    <a:pt x="21278" y="19174"/>
                    <a:pt x="20924" y="20336"/>
                    <a:pt x="2057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7461250" y="321963"/>
              <a:ext cx="825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54" y="5040"/>
                    <a:pt x="8308" y="10080"/>
                    <a:pt x="4708" y="13680"/>
                  </a:cubicBezTo>
                  <a:cubicBezTo>
                    <a:pt x="1108" y="17280"/>
                    <a:pt x="554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7588250" y="296000"/>
              <a:ext cx="133350" cy="108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1357"/>
                  </a:moveTo>
                  <a:cubicBezTo>
                    <a:pt x="1714" y="526"/>
                    <a:pt x="3429" y="-305"/>
                    <a:pt x="4971" y="110"/>
                  </a:cubicBezTo>
                  <a:cubicBezTo>
                    <a:pt x="6514" y="526"/>
                    <a:pt x="7886" y="2187"/>
                    <a:pt x="8400" y="5303"/>
                  </a:cubicBezTo>
                  <a:cubicBezTo>
                    <a:pt x="8914" y="8418"/>
                    <a:pt x="8571" y="12987"/>
                    <a:pt x="7543" y="15895"/>
                  </a:cubicBezTo>
                  <a:cubicBezTo>
                    <a:pt x="6514" y="18803"/>
                    <a:pt x="4800" y="20049"/>
                    <a:pt x="4286" y="19426"/>
                  </a:cubicBezTo>
                  <a:cubicBezTo>
                    <a:pt x="3771" y="18803"/>
                    <a:pt x="4457" y="16310"/>
                    <a:pt x="5657" y="13195"/>
                  </a:cubicBezTo>
                  <a:cubicBezTo>
                    <a:pt x="6857" y="10080"/>
                    <a:pt x="8571" y="6341"/>
                    <a:pt x="10629" y="3849"/>
                  </a:cubicBezTo>
                  <a:cubicBezTo>
                    <a:pt x="12686" y="1357"/>
                    <a:pt x="15086" y="110"/>
                    <a:pt x="15943" y="733"/>
                  </a:cubicBezTo>
                  <a:cubicBezTo>
                    <a:pt x="16800" y="1357"/>
                    <a:pt x="16114" y="3849"/>
                    <a:pt x="15429" y="6133"/>
                  </a:cubicBezTo>
                  <a:cubicBezTo>
                    <a:pt x="14743" y="8418"/>
                    <a:pt x="14057" y="10495"/>
                    <a:pt x="13543" y="12572"/>
                  </a:cubicBezTo>
                  <a:cubicBezTo>
                    <a:pt x="13029" y="14649"/>
                    <a:pt x="12686" y="16726"/>
                    <a:pt x="13543" y="17972"/>
                  </a:cubicBezTo>
                  <a:cubicBezTo>
                    <a:pt x="14400" y="19218"/>
                    <a:pt x="16457" y="19633"/>
                    <a:pt x="18000" y="20049"/>
                  </a:cubicBezTo>
                  <a:cubicBezTo>
                    <a:pt x="19543" y="20464"/>
                    <a:pt x="20571" y="20880"/>
                    <a:pt x="21600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7810499" y="315613"/>
              <a:ext cx="122550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1" h="21600" fill="norm" stroke="1" extrusionOk="0">
                  <a:moveTo>
                    <a:pt x="6374" y="0"/>
                  </a:moveTo>
                  <a:cubicBezTo>
                    <a:pt x="10977" y="2344"/>
                    <a:pt x="15580" y="4688"/>
                    <a:pt x="18236" y="7116"/>
                  </a:cubicBezTo>
                  <a:cubicBezTo>
                    <a:pt x="20892" y="9544"/>
                    <a:pt x="21600" y="12056"/>
                    <a:pt x="18236" y="14484"/>
                  </a:cubicBezTo>
                  <a:cubicBezTo>
                    <a:pt x="14872" y="16912"/>
                    <a:pt x="7436" y="192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6528986" y="421119"/>
              <a:ext cx="151215" cy="434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511" fill="norm" stroke="1" extrusionOk="0">
                  <a:moveTo>
                    <a:pt x="15812" y="121"/>
                  </a:moveTo>
                  <a:cubicBezTo>
                    <a:pt x="13149" y="16"/>
                    <a:pt x="10486" y="-89"/>
                    <a:pt x="8711" y="121"/>
                  </a:cubicBezTo>
                  <a:cubicBezTo>
                    <a:pt x="6935" y="330"/>
                    <a:pt x="6048" y="855"/>
                    <a:pt x="4568" y="2637"/>
                  </a:cubicBezTo>
                  <a:cubicBezTo>
                    <a:pt x="3089" y="4420"/>
                    <a:pt x="1017" y="7461"/>
                    <a:pt x="278" y="10134"/>
                  </a:cubicBezTo>
                  <a:cubicBezTo>
                    <a:pt x="-462" y="12808"/>
                    <a:pt x="130" y="15115"/>
                    <a:pt x="3828" y="16950"/>
                  </a:cubicBezTo>
                  <a:cubicBezTo>
                    <a:pt x="7527" y="18785"/>
                    <a:pt x="14333" y="20148"/>
                    <a:pt x="21138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8070850" y="520929"/>
              <a:ext cx="266700" cy="219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2285"/>
                  </a:moveTo>
                  <a:cubicBezTo>
                    <a:pt x="686" y="1662"/>
                    <a:pt x="1371" y="1038"/>
                    <a:pt x="2914" y="1038"/>
                  </a:cubicBezTo>
                  <a:cubicBezTo>
                    <a:pt x="4457" y="1038"/>
                    <a:pt x="6857" y="1662"/>
                    <a:pt x="8657" y="2908"/>
                  </a:cubicBezTo>
                  <a:cubicBezTo>
                    <a:pt x="10457" y="4154"/>
                    <a:pt x="11657" y="6023"/>
                    <a:pt x="11571" y="8931"/>
                  </a:cubicBezTo>
                  <a:cubicBezTo>
                    <a:pt x="11486" y="11838"/>
                    <a:pt x="10114" y="15785"/>
                    <a:pt x="9000" y="18069"/>
                  </a:cubicBezTo>
                  <a:cubicBezTo>
                    <a:pt x="7886" y="20354"/>
                    <a:pt x="7029" y="20977"/>
                    <a:pt x="6171" y="21288"/>
                  </a:cubicBezTo>
                  <a:cubicBezTo>
                    <a:pt x="5314" y="21600"/>
                    <a:pt x="4457" y="21600"/>
                    <a:pt x="4029" y="20977"/>
                  </a:cubicBezTo>
                  <a:cubicBezTo>
                    <a:pt x="3600" y="20354"/>
                    <a:pt x="3600" y="19108"/>
                    <a:pt x="4629" y="16512"/>
                  </a:cubicBezTo>
                  <a:cubicBezTo>
                    <a:pt x="5657" y="13915"/>
                    <a:pt x="7714" y="9969"/>
                    <a:pt x="9514" y="7269"/>
                  </a:cubicBezTo>
                  <a:cubicBezTo>
                    <a:pt x="11314" y="4569"/>
                    <a:pt x="12857" y="3115"/>
                    <a:pt x="14143" y="1973"/>
                  </a:cubicBezTo>
                  <a:cubicBezTo>
                    <a:pt x="15429" y="831"/>
                    <a:pt x="16457" y="0"/>
                    <a:pt x="16714" y="0"/>
                  </a:cubicBezTo>
                  <a:cubicBezTo>
                    <a:pt x="16971" y="0"/>
                    <a:pt x="16457" y="831"/>
                    <a:pt x="15600" y="2908"/>
                  </a:cubicBezTo>
                  <a:cubicBezTo>
                    <a:pt x="14743" y="4985"/>
                    <a:pt x="13543" y="8308"/>
                    <a:pt x="12943" y="10696"/>
                  </a:cubicBezTo>
                  <a:cubicBezTo>
                    <a:pt x="12343" y="13085"/>
                    <a:pt x="12343" y="14538"/>
                    <a:pt x="13886" y="15888"/>
                  </a:cubicBezTo>
                  <a:cubicBezTo>
                    <a:pt x="15429" y="17238"/>
                    <a:pt x="18514" y="18485"/>
                    <a:pt x="21600" y="19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8496300" y="677563"/>
              <a:ext cx="317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8734335" y="365284"/>
              <a:ext cx="454116" cy="426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353" fill="norm" stroke="1" extrusionOk="0">
                  <a:moveTo>
                    <a:pt x="6786" y="13398"/>
                  </a:moveTo>
                  <a:cubicBezTo>
                    <a:pt x="6786" y="12869"/>
                    <a:pt x="6786" y="12339"/>
                    <a:pt x="6836" y="11757"/>
                  </a:cubicBezTo>
                  <a:cubicBezTo>
                    <a:pt x="6886" y="11175"/>
                    <a:pt x="6987" y="10539"/>
                    <a:pt x="6786" y="10169"/>
                  </a:cubicBezTo>
                  <a:cubicBezTo>
                    <a:pt x="6585" y="9798"/>
                    <a:pt x="6082" y="9692"/>
                    <a:pt x="5078" y="9904"/>
                  </a:cubicBezTo>
                  <a:cubicBezTo>
                    <a:pt x="4073" y="10116"/>
                    <a:pt x="2566" y="10645"/>
                    <a:pt x="1561" y="12127"/>
                  </a:cubicBezTo>
                  <a:cubicBezTo>
                    <a:pt x="557" y="13610"/>
                    <a:pt x="54" y="16045"/>
                    <a:pt x="4" y="17739"/>
                  </a:cubicBezTo>
                  <a:cubicBezTo>
                    <a:pt x="-46" y="19433"/>
                    <a:pt x="356" y="20386"/>
                    <a:pt x="908" y="20916"/>
                  </a:cubicBezTo>
                  <a:cubicBezTo>
                    <a:pt x="1461" y="21445"/>
                    <a:pt x="2164" y="21551"/>
                    <a:pt x="2918" y="20916"/>
                  </a:cubicBezTo>
                  <a:cubicBezTo>
                    <a:pt x="3671" y="20280"/>
                    <a:pt x="4475" y="18904"/>
                    <a:pt x="5279" y="16469"/>
                  </a:cubicBezTo>
                  <a:cubicBezTo>
                    <a:pt x="6082" y="14033"/>
                    <a:pt x="6886" y="10539"/>
                    <a:pt x="7388" y="7839"/>
                  </a:cubicBezTo>
                  <a:cubicBezTo>
                    <a:pt x="7891" y="5139"/>
                    <a:pt x="8092" y="3233"/>
                    <a:pt x="8192" y="1963"/>
                  </a:cubicBezTo>
                  <a:cubicBezTo>
                    <a:pt x="8293" y="692"/>
                    <a:pt x="8293" y="57"/>
                    <a:pt x="8192" y="4"/>
                  </a:cubicBezTo>
                  <a:cubicBezTo>
                    <a:pt x="8092" y="-49"/>
                    <a:pt x="7891" y="480"/>
                    <a:pt x="7589" y="2439"/>
                  </a:cubicBezTo>
                  <a:cubicBezTo>
                    <a:pt x="7288" y="4398"/>
                    <a:pt x="6886" y="7786"/>
                    <a:pt x="6685" y="10433"/>
                  </a:cubicBezTo>
                  <a:cubicBezTo>
                    <a:pt x="6484" y="13080"/>
                    <a:pt x="6484" y="14986"/>
                    <a:pt x="6484" y="16416"/>
                  </a:cubicBezTo>
                  <a:cubicBezTo>
                    <a:pt x="6484" y="17845"/>
                    <a:pt x="6484" y="18798"/>
                    <a:pt x="6534" y="19010"/>
                  </a:cubicBezTo>
                  <a:cubicBezTo>
                    <a:pt x="6585" y="19222"/>
                    <a:pt x="6685" y="18692"/>
                    <a:pt x="7288" y="17157"/>
                  </a:cubicBezTo>
                  <a:cubicBezTo>
                    <a:pt x="7891" y="15622"/>
                    <a:pt x="8996" y="13080"/>
                    <a:pt x="9699" y="11598"/>
                  </a:cubicBezTo>
                  <a:cubicBezTo>
                    <a:pt x="10402" y="10116"/>
                    <a:pt x="10704" y="9692"/>
                    <a:pt x="11106" y="9427"/>
                  </a:cubicBezTo>
                  <a:cubicBezTo>
                    <a:pt x="11507" y="9163"/>
                    <a:pt x="12010" y="9057"/>
                    <a:pt x="12412" y="9745"/>
                  </a:cubicBezTo>
                  <a:cubicBezTo>
                    <a:pt x="12814" y="10433"/>
                    <a:pt x="13115" y="11916"/>
                    <a:pt x="13165" y="13557"/>
                  </a:cubicBezTo>
                  <a:cubicBezTo>
                    <a:pt x="13215" y="15198"/>
                    <a:pt x="13014" y="16998"/>
                    <a:pt x="12713" y="18057"/>
                  </a:cubicBezTo>
                  <a:cubicBezTo>
                    <a:pt x="12412" y="19116"/>
                    <a:pt x="12010" y="19433"/>
                    <a:pt x="11759" y="19327"/>
                  </a:cubicBezTo>
                  <a:cubicBezTo>
                    <a:pt x="11507" y="19222"/>
                    <a:pt x="11407" y="18692"/>
                    <a:pt x="11809" y="17633"/>
                  </a:cubicBezTo>
                  <a:cubicBezTo>
                    <a:pt x="12211" y="16575"/>
                    <a:pt x="13115" y="14986"/>
                    <a:pt x="14170" y="13769"/>
                  </a:cubicBezTo>
                  <a:cubicBezTo>
                    <a:pt x="15225" y="12551"/>
                    <a:pt x="16430" y="11704"/>
                    <a:pt x="17234" y="11122"/>
                  </a:cubicBezTo>
                  <a:cubicBezTo>
                    <a:pt x="18038" y="10539"/>
                    <a:pt x="18440" y="10222"/>
                    <a:pt x="18389" y="10222"/>
                  </a:cubicBezTo>
                  <a:cubicBezTo>
                    <a:pt x="18339" y="10222"/>
                    <a:pt x="17837" y="10539"/>
                    <a:pt x="17134" y="11439"/>
                  </a:cubicBezTo>
                  <a:cubicBezTo>
                    <a:pt x="16430" y="12339"/>
                    <a:pt x="15526" y="13822"/>
                    <a:pt x="15074" y="14933"/>
                  </a:cubicBezTo>
                  <a:cubicBezTo>
                    <a:pt x="14622" y="16045"/>
                    <a:pt x="14622" y="16786"/>
                    <a:pt x="15777" y="17422"/>
                  </a:cubicBezTo>
                  <a:cubicBezTo>
                    <a:pt x="16933" y="18057"/>
                    <a:pt x="19243" y="18586"/>
                    <a:pt x="21554" y="19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2343150" y="2332235"/>
              <a:ext cx="2794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091" y="12302"/>
                    <a:pt x="8182" y="4448"/>
                    <a:pt x="11782" y="1502"/>
                  </a:cubicBezTo>
                  <a:cubicBezTo>
                    <a:pt x="15382" y="-1443"/>
                    <a:pt x="1849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2444750" y="2417463"/>
              <a:ext cx="1968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3" y="17100"/>
                    <a:pt x="8826" y="12600"/>
                    <a:pt x="12426" y="9000"/>
                  </a:cubicBezTo>
                  <a:cubicBezTo>
                    <a:pt x="16026" y="5400"/>
                    <a:pt x="18813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3378200" y="1928513"/>
              <a:ext cx="317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400"/>
                    <a:pt x="8640" y="10800"/>
                    <a:pt x="12240" y="14400"/>
                  </a:cubicBezTo>
                  <a:cubicBezTo>
                    <a:pt x="15840" y="18000"/>
                    <a:pt x="1872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3251200" y="2220613"/>
              <a:ext cx="3429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3" y="16200"/>
                    <a:pt x="10667" y="10800"/>
                    <a:pt x="14267" y="7200"/>
                  </a:cubicBezTo>
                  <a:cubicBezTo>
                    <a:pt x="17867" y="3600"/>
                    <a:pt x="1973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3345289" y="2447517"/>
              <a:ext cx="246695" cy="251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061" fill="norm" stroke="1" extrusionOk="0">
                  <a:moveTo>
                    <a:pt x="4493" y="6516"/>
                  </a:moveTo>
                  <a:cubicBezTo>
                    <a:pt x="3578" y="6516"/>
                    <a:pt x="2663" y="6516"/>
                    <a:pt x="1931" y="6162"/>
                  </a:cubicBezTo>
                  <a:cubicBezTo>
                    <a:pt x="1198" y="5808"/>
                    <a:pt x="649" y="5100"/>
                    <a:pt x="283" y="4303"/>
                  </a:cubicBezTo>
                  <a:cubicBezTo>
                    <a:pt x="-83" y="3506"/>
                    <a:pt x="-266" y="2621"/>
                    <a:pt x="832" y="1647"/>
                  </a:cubicBezTo>
                  <a:cubicBezTo>
                    <a:pt x="1931" y="673"/>
                    <a:pt x="4310" y="-389"/>
                    <a:pt x="6873" y="142"/>
                  </a:cubicBezTo>
                  <a:cubicBezTo>
                    <a:pt x="9436" y="673"/>
                    <a:pt x="12181" y="2798"/>
                    <a:pt x="14561" y="6162"/>
                  </a:cubicBezTo>
                  <a:cubicBezTo>
                    <a:pt x="16941" y="9526"/>
                    <a:pt x="18954" y="14129"/>
                    <a:pt x="20053" y="16962"/>
                  </a:cubicBezTo>
                  <a:cubicBezTo>
                    <a:pt x="21151" y="19795"/>
                    <a:pt x="21334" y="20857"/>
                    <a:pt x="21334" y="21034"/>
                  </a:cubicBezTo>
                  <a:cubicBezTo>
                    <a:pt x="21334" y="21211"/>
                    <a:pt x="21151" y="20503"/>
                    <a:pt x="20968" y="19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3403600" y="2557163"/>
              <a:ext cx="1587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96" y="1054"/>
                    <a:pt x="16992" y="2107"/>
                    <a:pt x="13536" y="5093"/>
                  </a:cubicBezTo>
                  <a:cubicBezTo>
                    <a:pt x="10080" y="8078"/>
                    <a:pt x="5472" y="12995"/>
                    <a:pt x="3024" y="16068"/>
                  </a:cubicBezTo>
                  <a:cubicBezTo>
                    <a:pt x="576" y="19141"/>
                    <a:pt x="288" y="203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9355365" y="530290"/>
              <a:ext cx="239486" cy="217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58" fill="norm" stroke="1" extrusionOk="0">
                  <a:moveTo>
                    <a:pt x="16321" y="743"/>
                  </a:moveTo>
                  <a:cubicBezTo>
                    <a:pt x="15374" y="327"/>
                    <a:pt x="14426" y="-88"/>
                    <a:pt x="13574" y="16"/>
                  </a:cubicBezTo>
                  <a:cubicBezTo>
                    <a:pt x="12721" y="120"/>
                    <a:pt x="11963" y="743"/>
                    <a:pt x="10163" y="2612"/>
                  </a:cubicBezTo>
                  <a:cubicBezTo>
                    <a:pt x="8363" y="4481"/>
                    <a:pt x="5521" y="7597"/>
                    <a:pt x="3626" y="10193"/>
                  </a:cubicBezTo>
                  <a:cubicBezTo>
                    <a:pt x="1732" y="12789"/>
                    <a:pt x="784" y="14866"/>
                    <a:pt x="311" y="16527"/>
                  </a:cubicBezTo>
                  <a:cubicBezTo>
                    <a:pt x="-163" y="18189"/>
                    <a:pt x="-163" y="19435"/>
                    <a:pt x="784" y="20266"/>
                  </a:cubicBezTo>
                  <a:cubicBezTo>
                    <a:pt x="1732" y="21097"/>
                    <a:pt x="3626" y="21512"/>
                    <a:pt x="7226" y="21304"/>
                  </a:cubicBezTo>
                  <a:cubicBezTo>
                    <a:pt x="10826" y="21097"/>
                    <a:pt x="16132" y="20266"/>
                    <a:pt x="21437" y="19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773981" y="630601"/>
              <a:ext cx="9252176" cy="1815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39" fill="norm" stroke="1" extrusionOk="0">
                  <a:moveTo>
                    <a:pt x="20294" y="707"/>
                  </a:moveTo>
                  <a:cubicBezTo>
                    <a:pt x="20358" y="507"/>
                    <a:pt x="20422" y="306"/>
                    <a:pt x="20516" y="167"/>
                  </a:cubicBezTo>
                  <a:cubicBezTo>
                    <a:pt x="20610" y="29"/>
                    <a:pt x="20733" y="-46"/>
                    <a:pt x="20879" y="29"/>
                  </a:cubicBezTo>
                  <a:cubicBezTo>
                    <a:pt x="21024" y="105"/>
                    <a:pt x="21192" y="331"/>
                    <a:pt x="21313" y="532"/>
                  </a:cubicBezTo>
                  <a:cubicBezTo>
                    <a:pt x="21434" y="733"/>
                    <a:pt x="21508" y="908"/>
                    <a:pt x="21548" y="1134"/>
                  </a:cubicBezTo>
                  <a:cubicBezTo>
                    <a:pt x="21587" y="1361"/>
                    <a:pt x="21592" y="1637"/>
                    <a:pt x="21560" y="2076"/>
                  </a:cubicBezTo>
                  <a:cubicBezTo>
                    <a:pt x="21528" y="2516"/>
                    <a:pt x="21459" y="3119"/>
                    <a:pt x="21375" y="3684"/>
                  </a:cubicBezTo>
                  <a:cubicBezTo>
                    <a:pt x="21291" y="4249"/>
                    <a:pt x="21192" y="4776"/>
                    <a:pt x="21093" y="5266"/>
                  </a:cubicBezTo>
                  <a:cubicBezTo>
                    <a:pt x="20995" y="5756"/>
                    <a:pt x="20896" y="6208"/>
                    <a:pt x="20770" y="6622"/>
                  </a:cubicBezTo>
                  <a:cubicBezTo>
                    <a:pt x="20644" y="7037"/>
                    <a:pt x="20491" y="7414"/>
                    <a:pt x="20326" y="7715"/>
                  </a:cubicBezTo>
                  <a:cubicBezTo>
                    <a:pt x="20160" y="8016"/>
                    <a:pt x="19982" y="8242"/>
                    <a:pt x="19812" y="8406"/>
                  </a:cubicBezTo>
                  <a:cubicBezTo>
                    <a:pt x="19642" y="8569"/>
                    <a:pt x="19479" y="8669"/>
                    <a:pt x="19314" y="8757"/>
                  </a:cubicBezTo>
                  <a:cubicBezTo>
                    <a:pt x="19148" y="8845"/>
                    <a:pt x="18980" y="8921"/>
                    <a:pt x="18807" y="8983"/>
                  </a:cubicBezTo>
                  <a:cubicBezTo>
                    <a:pt x="18635" y="9046"/>
                    <a:pt x="18457" y="9096"/>
                    <a:pt x="18269" y="9159"/>
                  </a:cubicBezTo>
                  <a:cubicBezTo>
                    <a:pt x="18082" y="9222"/>
                    <a:pt x="17884" y="9297"/>
                    <a:pt x="17699" y="9347"/>
                  </a:cubicBezTo>
                  <a:cubicBezTo>
                    <a:pt x="17514" y="9398"/>
                    <a:pt x="17341" y="9423"/>
                    <a:pt x="17163" y="9448"/>
                  </a:cubicBezTo>
                  <a:cubicBezTo>
                    <a:pt x="16986" y="9473"/>
                    <a:pt x="16803" y="9498"/>
                    <a:pt x="16620" y="9523"/>
                  </a:cubicBezTo>
                  <a:cubicBezTo>
                    <a:pt x="16438" y="9548"/>
                    <a:pt x="16255" y="9574"/>
                    <a:pt x="16065" y="9599"/>
                  </a:cubicBezTo>
                  <a:cubicBezTo>
                    <a:pt x="15875" y="9624"/>
                    <a:pt x="15677" y="9649"/>
                    <a:pt x="15472" y="9674"/>
                  </a:cubicBezTo>
                  <a:cubicBezTo>
                    <a:pt x="15268" y="9699"/>
                    <a:pt x="15055" y="9724"/>
                    <a:pt x="14870" y="9749"/>
                  </a:cubicBezTo>
                  <a:cubicBezTo>
                    <a:pt x="14685" y="9774"/>
                    <a:pt x="14527" y="9800"/>
                    <a:pt x="14362" y="9837"/>
                  </a:cubicBezTo>
                  <a:cubicBezTo>
                    <a:pt x="14196" y="9875"/>
                    <a:pt x="14023" y="9925"/>
                    <a:pt x="13855" y="9975"/>
                  </a:cubicBezTo>
                  <a:cubicBezTo>
                    <a:pt x="13688" y="10026"/>
                    <a:pt x="13525" y="10076"/>
                    <a:pt x="13349" y="10126"/>
                  </a:cubicBezTo>
                  <a:cubicBezTo>
                    <a:pt x="13174" y="10176"/>
                    <a:pt x="12987" y="10227"/>
                    <a:pt x="12809" y="10277"/>
                  </a:cubicBezTo>
                  <a:cubicBezTo>
                    <a:pt x="12631" y="10327"/>
                    <a:pt x="12463" y="10377"/>
                    <a:pt x="12293" y="10427"/>
                  </a:cubicBezTo>
                  <a:cubicBezTo>
                    <a:pt x="12123" y="10478"/>
                    <a:pt x="11950" y="10528"/>
                    <a:pt x="11774" y="10578"/>
                  </a:cubicBezTo>
                  <a:cubicBezTo>
                    <a:pt x="11599" y="10628"/>
                    <a:pt x="11421" y="10679"/>
                    <a:pt x="11236" y="10716"/>
                  </a:cubicBezTo>
                  <a:cubicBezTo>
                    <a:pt x="11051" y="10754"/>
                    <a:pt x="10859" y="10779"/>
                    <a:pt x="10678" y="10792"/>
                  </a:cubicBezTo>
                  <a:cubicBezTo>
                    <a:pt x="10498" y="10804"/>
                    <a:pt x="10330" y="10804"/>
                    <a:pt x="10158" y="10792"/>
                  </a:cubicBezTo>
                  <a:cubicBezTo>
                    <a:pt x="9985" y="10779"/>
                    <a:pt x="9807" y="10754"/>
                    <a:pt x="9605" y="10704"/>
                  </a:cubicBezTo>
                  <a:cubicBezTo>
                    <a:pt x="9402" y="10654"/>
                    <a:pt x="9175" y="10578"/>
                    <a:pt x="8978" y="10515"/>
                  </a:cubicBezTo>
                  <a:cubicBezTo>
                    <a:pt x="8780" y="10453"/>
                    <a:pt x="8612" y="10402"/>
                    <a:pt x="8442" y="10352"/>
                  </a:cubicBezTo>
                  <a:cubicBezTo>
                    <a:pt x="8272" y="10302"/>
                    <a:pt x="8099" y="10252"/>
                    <a:pt x="7926" y="10201"/>
                  </a:cubicBezTo>
                  <a:cubicBezTo>
                    <a:pt x="7753" y="10151"/>
                    <a:pt x="7580" y="10101"/>
                    <a:pt x="7410" y="10051"/>
                  </a:cubicBezTo>
                  <a:cubicBezTo>
                    <a:pt x="7240" y="10001"/>
                    <a:pt x="7072" y="9950"/>
                    <a:pt x="6906" y="9900"/>
                  </a:cubicBezTo>
                  <a:cubicBezTo>
                    <a:pt x="6741" y="9850"/>
                    <a:pt x="6578" y="9800"/>
                    <a:pt x="6388" y="9724"/>
                  </a:cubicBezTo>
                  <a:cubicBezTo>
                    <a:pt x="6198" y="9649"/>
                    <a:pt x="5981" y="9548"/>
                    <a:pt x="5776" y="9448"/>
                  </a:cubicBezTo>
                  <a:cubicBezTo>
                    <a:pt x="5571" y="9347"/>
                    <a:pt x="5378" y="9247"/>
                    <a:pt x="5183" y="9172"/>
                  </a:cubicBezTo>
                  <a:cubicBezTo>
                    <a:pt x="4988" y="9096"/>
                    <a:pt x="4791" y="9046"/>
                    <a:pt x="4596" y="9021"/>
                  </a:cubicBezTo>
                  <a:cubicBezTo>
                    <a:pt x="4401" y="8996"/>
                    <a:pt x="4208" y="8996"/>
                    <a:pt x="4016" y="9046"/>
                  </a:cubicBezTo>
                  <a:cubicBezTo>
                    <a:pt x="3823" y="9096"/>
                    <a:pt x="3631" y="9197"/>
                    <a:pt x="3438" y="9360"/>
                  </a:cubicBezTo>
                  <a:cubicBezTo>
                    <a:pt x="3246" y="9523"/>
                    <a:pt x="3053" y="9749"/>
                    <a:pt x="2863" y="10001"/>
                  </a:cubicBezTo>
                  <a:cubicBezTo>
                    <a:pt x="2673" y="10252"/>
                    <a:pt x="2485" y="10528"/>
                    <a:pt x="2308" y="10817"/>
                  </a:cubicBezTo>
                  <a:cubicBezTo>
                    <a:pt x="2130" y="11106"/>
                    <a:pt x="1962" y="11407"/>
                    <a:pt x="1799" y="11721"/>
                  </a:cubicBezTo>
                  <a:cubicBezTo>
                    <a:pt x="1636" y="12035"/>
                    <a:pt x="1478" y="12361"/>
                    <a:pt x="1313" y="12814"/>
                  </a:cubicBezTo>
                  <a:cubicBezTo>
                    <a:pt x="1147" y="13266"/>
                    <a:pt x="974" y="13843"/>
                    <a:pt x="821" y="14471"/>
                  </a:cubicBezTo>
                  <a:cubicBezTo>
                    <a:pt x="668" y="15099"/>
                    <a:pt x="535" y="15777"/>
                    <a:pt x="422" y="16481"/>
                  </a:cubicBezTo>
                  <a:cubicBezTo>
                    <a:pt x="308" y="17184"/>
                    <a:pt x="214" y="17912"/>
                    <a:pt x="145" y="18590"/>
                  </a:cubicBezTo>
                  <a:cubicBezTo>
                    <a:pt x="76" y="19268"/>
                    <a:pt x="31" y="19896"/>
                    <a:pt x="12" y="20298"/>
                  </a:cubicBezTo>
                  <a:cubicBezTo>
                    <a:pt x="-8" y="20700"/>
                    <a:pt x="-3" y="20876"/>
                    <a:pt x="31" y="21039"/>
                  </a:cubicBezTo>
                  <a:cubicBezTo>
                    <a:pt x="66" y="21202"/>
                    <a:pt x="130" y="21353"/>
                    <a:pt x="224" y="21441"/>
                  </a:cubicBezTo>
                  <a:cubicBezTo>
                    <a:pt x="318" y="21529"/>
                    <a:pt x="441" y="21554"/>
                    <a:pt x="582" y="21529"/>
                  </a:cubicBezTo>
                  <a:cubicBezTo>
                    <a:pt x="723" y="21504"/>
                    <a:pt x="881" y="21428"/>
                    <a:pt x="1046" y="21328"/>
                  </a:cubicBezTo>
                  <a:cubicBezTo>
                    <a:pt x="1211" y="21227"/>
                    <a:pt x="1384" y="21102"/>
                    <a:pt x="1537" y="21001"/>
                  </a:cubicBezTo>
                  <a:cubicBezTo>
                    <a:pt x="1690" y="20901"/>
                    <a:pt x="1824" y="20826"/>
                    <a:pt x="1957" y="20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1474142" y="2277763"/>
              <a:ext cx="128992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1" h="21600" fill="norm" stroke="1" extrusionOk="0">
                  <a:moveTo>
                    <a:pt x="6830" y="0"/>
                  </a:moveTo>
                  <a:cubicBezTo>
                    <a:pt x="5169" y="200"/>
                    <a:pt x="3507" y="400"/>
                    <a:pt x="2178" y="1000"/>
                  </a:cubicBezTo>
                  <a:cubicBezTo>
                    <a:pt x="849" y="1600"/>
                    <a:pt x="-148" y="2600"/>
                    <a:pt x="18" y="3400"/>
                  </a:cubicBezTo>
                  <a:cubicBezTo>
                    <a:pt x="184" y="4200"/>
                    <a:pt x="1514" y="4800"/>
                    <a:pt x="4837" y="5500"/>
                  </a:cubicBezTo>
                  <a:cubicBezTo>
                    <a:pt x="8160" y="6200"/>
                    <a:pt x="13477" y="7000"/>
                    <a:pt x="16800" y="7800"/>
                  </a:cubicBezTo>
                  <a:cubicBezTo>
                    <a:pt x="20123" y="8600"/>
                    <a:pt x="21452" y="9400"/>
                    <a:pt x="18960" y="11700"/>
                  </a:cubicBezTo>
                  <a:cubicBezTo>
                    <a:pt x="16467" y="14000"/>
                    <a:pt x="10154" y="17800"/>
                    <a:pt x="38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0" y="3395363"/>
              <a:ext cx="112014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500"/>
                  </a:moveTo>
                  <a:cubicBezTo>
                    <a:pt x="155" y="13200"/>
                    <a:pt x="310" y="12900"/>
                    <a:pt x="471" y="12600"/>
                  </a:cubicBezTo>
                  <a:cubicBezTo>
                    <a:pt x="633" y="12300"/>
                    <a:pt x="800" y="12000"/>
                    <a:pt x="957" y="11850"/>
                  </a:cubicBezTo>
                  <a:cubicBezTo>
                    <a:pt x="1114" y="11700"/>
                    <a:pt x="1261" y="11700"/>
                    <a:pt x="1418" y="11700"/>
                  </a:cubicBezTo>
                  <a:cubicBezTo>
                    <a:pt x="1576" y="11700"/>
                    <a:pt x="1743" y="11700"/>
                    <a:pt x="1900" y="11700"/>
                  </a:cubicBezTo>
                  <a:cubicBezTo>
                    <a:pt x="2057" y="11700"/>
                    <a:pt x="2204" y="11700"/>
                    <a:pt x="2363" y="11400"/>
                  </a:cubicBezTo>
                  <a:cubicBezTo>
                    <a:pt x="2522" y="11100"/>
                    <a:pt x="2694" y="10500"/>
                    <a:pt x="2843" y="9900"/>
                  </a:cubicBezTo>
                  <a:cubicBezTo>
                    <a:pt x="2992" y="9300"/>
                    <a:pt x="3118" y="8700"/>
                    <a:pt x="3249" y="8250"/>
                  </a:cubicBezTo>
                  <a:cubicBezTo>
                    <a:pt x="3380" y="7800"/>
                    <a:pt x="3514" y="7500"/>
                    <a:pt x="3657" y="7200"/>
                  </a:cubicBezTo>
                  <a:cubicBezTo>
                    <a:pt x="3800" y="6900"/>
                    <a:pt x="3951" y="6600"/>
                    <a:pt x="4102" y="6300"/>
                  </a:cubicBezTo>
                  <a:cubicBezTo>
                    <a:pt x="4253" y="6000"/>
                    <a:pt x="4404" y="5700"/>
                    <a:pt x="4561" y="5400"/>
                  </a:cubicBezTo>
                  <a:cubicBezTo>
                    <a:pt x="4718" y="5100"/>
                    <a:pt x="4882" y="4800"/>
                    <a:pt x="5045" y="4650"/>
                  </a:cubicBezTo>
                  <a:cubicBezTo>
                    <a:pt x="5208" y="4500"/>
                    <a:pt x="5371" y="4500"/>
                    <a:pt x="5543" y="4350"/>
                  </a:cubicBezTo>
                  <a:cubicBezTo>
                    <a:pt x="5714" y="4200"/>
                    <a:pt x="5894" y="3900"/>
                    <a:pt x="6033" y="3750"/>
                  </a:cubicBezTo>
                  <a:cubicBezTo>
                    <a:pt x="6171" y="3600"/>
                    <a:pt x="6269" y="3600"/>
                    <a:pt x="6414" y="3450"/>
                  </a:cubicBezTo>
                  <a:cubicBezTo>
                    <a:pt x="6559" y="3300"/>
                    <a:pt x="6751" y="3000"/>
                    <a:pt x="6890" y="2850"/>
                  </a:cubicBezTo>
                  <a:cubicBezTo>
                    <a:pt x="7029" y="2700"/>
                    <a:pt x="7114" y="2700"/>
                    <a:pt x="7208" y="2700"/>
                  </a:cubicBezTo>
                  <a:cubicBezTo>
                    <a:pt x="7302" y="2700"/>
                    <a:pt x="7404" y="2700"/>
                    <a:pt x="7500" y="2550"/>
                  </a:cubicBezTo>
                  <a:cubicBezTo>
                    <a:pt x="7596" y="2400"/>
                    <a:pt x="7686" y="2100"/>
                    <a:pt x="7788" y="1950"/>
                  </a:cubicBezTo>
                  <a:cubicBezTo>
                    <a:pt x="7890" y="1800"/>
                    <a:pt x="8004" y="1800"/>
                    <a:pt x="8165" y="1650"/>
                  </a:cubicBezTo>
                  <a:cubicBezTo>
                    <a:pt x="8327" y="1500"/>
                    <a:pt x="8535" y="1200"/>
                    <a:pt x="8682" y="1050"/>
                  </a:cubicBezTo>
                  <a:cubicBezTo>
                    <a:pt x="8829" y="900"/>
                    <a:pt x="8914" y="900"/>
                    <a:pt x="9012" y="900"/>
                  </a:cubicBezTo>
                  <a:cubicBezTo>
                    <a:pt x="9110" y="900"/>
                    <a:pt x="9220" y="900"/>
                    <a:pt x="9329" y="900"/>
                  </a:cubicBezTo>
                  <a:cubicBezTo>
                    <a:pt x="9437" y="900"/>
                    <a:pt x="9543" y="900"/>
                    <a:pt x="9655" y="900"/>
                  </a:cubicBezTo>
                  <a:cubicBezTo>
                    <a:pt x="9767" y="900"/>
                    <a:pt x="9886" y="900"/>
                    <a:pt x="9990" y="750"/>
                  </a:cubicBezTo>
                  <a:cubicBezTo>
                    <a:pt x="10094" y="600"/>
                    <a:pt x="10184" y="300"/>
                    <a:pt x="10294" y="150"/>
                  </a:cubicBezTo>
                  <a:cubicBezTo>
                    <a:pt x="10404" y="0"/>
                    <a:pt x="10535" y="0"/>
                    <a:pt x="10655" y="0"/>
                  </a:cubicBezTo>
                  <a:cubicBezTo>
                    <a:pt x="10776" y="0"/>
                    <a:pt x="10886" y="0"/>
                    <a:pt x="10994" y="0"/>
                  </a:cubicBezTo>
                  <a:cubicBezTo>
                    <a:pt x="11102" y="0"/>
                    <a:pt x="11208" y="0"/>
                    <a:pt x="11320" y="0"/>
                  </a:cubicBezTo>
                  <a:cubicBezTo>
                    <a:pt x="11433" y="0"/>
                    <a:pt x="11551" y="0"/>
                    <a:pt x="11671" y="0"/>
                  </a:cubicBezTo>
                  <a:cubicBezTo>
                    <a:pt x="11792" y="0"/>
                    <a:pt x="11914" y="0"/>
                    <a:pt x="12094" y="0"/>
                  </a:cubicBezTo>
                  <a:cubicBezTo>
                    <a:pt x="12273" y="0"/>
                    <a:pt x="12510" y="0"/>
                    <a:pt x="12684" y="0"/>
                  </a:cubicBezTo>
                  <a:cubicBezTo>
                    <a:pt x="12857" y="0"/>
                    <a:pt x="12967" y="0"/>
                    <a:pt x="13086" y="0"/>
                  </a:cubicBezTo>
                  <a:cubicBezTo>
                    <a:pt x="13204" y="0"/>
                    <a:pt x="13331" y="0"/>
                    <a:pt x="13453" y="150"/>
                  </a:cubicBezTo>
                  <a:cubicBezTo>
                    <a:pt x="13576" y="300"/>
                    <a:pt x="13694" y="600"/>
                    <a:pt x="13869" y="900"/>
                  </a:cubicBezTo>
                  <a:cubicBezTo>
                    <a:pt x="14045" y="1200"/>
                    <a:pt x="14278" y="1500"/>
                    <a:pt x="14457" y="1650"/>
                  </a:cubicBezTo>
                  <a:cubicBezTo>
                    <a:pt x="14637" y="1800"/>
                    <a:pt x="14763" y="1800"/>
                    <a:pt x="14886" y="1950"/>
                  </a:cubicBezTo>
                  <a:cubicBezTo>
                    <a:pt x="15008" y="2100"/>
                    <a:pt x="15127" y="2400"/>
                    <a:pt x="15241" y="2550"/>
                  </a:cubicBezTo>
                  <a:cubicBezTo>
                    <a:pt x="15355" y="2700"/>
                    <a:pt x="15465" y="2700"/>
                    <a:pt x="15639" y="3000"/>
                  </a:cubicBezTo>
                  <a:cubicBezTo>
                    <a:pt x="15812" y="3300"/>
                    <a:pt x="16049" y="3900"/>
                    <a:pt x="16224" y="4350"/>
                  </a:cubicBezTo>
                  <a:cubicBezTo>
                    <a:pt x="16400" y="4800"/>
                    <a:pt x="16514" y="5100"/>
                    <a:pt x="16629" y="5400"/>
                  </a:cubicBezTo>
                  <a:cubicBezTo>
                    <a:pt x="16743" y="5700"/>
                    <a:pt x="16857" y="6000"/>
                    <a:pt x="16959" y="6150"/>
                  </a:cubicBezTo>
                  <a:cubicBezTo>
                    <a:pt x="17061" y="6300"/>
                    <a:pt x="17151" y="6300"/>
                    <a:pt x="17253" y="6600"/>
                  </a:cubicBezTo>
                  <a:cubicBezTo>
                    <a:pt x="17355" y="6900"/>
                    <a:pt x="17469" y="7500"/>
                    <a:pt x="17578" y="7800"/>
                  </a:cubicBezTo>
                  <a:cubicBezTo>
                    <a:pt x="17686" y="8100"/>
                    <a:pt x="17788" y="8100"/>
                    <a:pt x="17937" y="8400"/>
                  </a:cubicBezTo>
                  <a:cubicBezTo>
                    <a:pt x="18086" y="8700"/>
                    <a:pt x="18282" y="9300"/>
                    <a:pt x="18437" y="9900"/>
                  </a:cubicBezTo>
                  <a:cubicBezTo>
                    <a:pt x="18592" y="10500"/>
                    <a:pt x="18706" y="11100"/>
                    <a:pt x="18851" y="11550"/>
                  </a:cubicBezTo>
                  <a:cubicBezTo>
                    <a:pt x="18996" y="12000"/>
                    <a:pt x="19171" y="12300"/>
                    <a:pt x="19343" y="12750"/>
                  </a:cubicBezTo>
                  <a:cubicBezTo>
                    <a:pt x="19514" y="13200"/>
                    <a:pt x="19682" y="13800"/>
                    <a:pt x="19843" y="14250"/>
                  </a:cubicBezTo>
                  <a:cubicBezTo>
                    <a:pt x="20004" y="14700"/>
                    <a:pt x="20159" y="15000"/>
                    <a:pt x="20331" y="15450"/>
                  </a:cubicBezTo>
                  <a:cubicBezTo>
                    <a:pt x="20502" y="15900"/>
                    <a:pt x="20690" y="16500"/>
                    <a:pt x="20904" y="17550"/>
                  </a:cubicBezTo>
                  <a:cubicBezTo>
                    <a:pt x="21118" y="18600"/>
                    <a:pt x="21359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2262817" y="3926451"/>
              <a:ext cx="220034" cy="466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246" fill="norm" stroke="1" extrusionOk="0">
                  <a:moveTo>
                    <a:pt x="13236" y="15437"/>
                  </a:moveTo>
                  <a:cubicBezTo>
                    <a:pt x="13236" y="14280"/>
                    <a:pt x="13236" y="13123"/>
                    <a:pt x="12115" y="12351"/>
                  </a:cubicBezTo>
                  <a:cubicBezTo>
                    <a:pt x="10994" y="11580"/>
                    <a:pt x="8753" y="11194"/>
                    <a:pt x="6613" y="11724"/>
                  </a:cubicBezTo>
                  <a:cubicBezTo>
                    <a:pt x="4474" y="12255"/>
                    <a:pt x="2436" y="13701"/>
                    <a:pt x="1213" y="15292"/>
                  </a:cubicBezTo>
                  <a:cubicBezTo>
                    <a:pt x="-9" y="16883"/>
                    <a:pt x="-417" y="18619"/>
                    <a:pt x="500" y="19776"/>
                  </a:cubicBezTo>
                  <a:cubicBezTo>
                    <a:pt x="1417" y="20933"/>
                    <a:pt x="3658" y="21512"/>
                    <a:pt x="6002" y="21126"/>
                  </a:cubicBezTo>
                  <a:cubicBezTo>
                    <a:pt x="8345" y="20741"/>
                    <a:pt x="10791" y="19391"/>
                    <a:pt x="12625" y="16980"/>
                  </a:cubicBezTo>
                  <a:cubicBezTo>
                    <a:pt x="14458" y="14569"/>
                    <a:pt x="15681" y="11098"/>
                    <a:pt x="16292" y="8398"/>
                  </a:cubicBezTo>
                  <a:cubicBezTo>
                    <a:pt x="16904" y="5698"/>
                    <a:pt x="16904" y="3769"/>
                    <a:pt x="16700" y="2371"/>
                  </a:cubicBezTo>
                  <a:cubicBezTo>
                    <a:pt x="16496" y="973"/>
                    <a:pt x="16089" y="105"/>
                    <a:pt x="15579" y="8"/>
                  </a:cubicBezTo>
                  <a:cubicBezTo>
                    <a:pt x="15070" y="-88"/>
                    <a:pt x="14458" y="587"/>
                    <a:pt x="14153" y="2612"/>
                  </a:cubicBezTo>
                  <a:cubicBezTo>
                    <a:pt x="13847" y="4637"/>
                    <a:pt x="13847" y="8012"/>
                    <a:pt x="14255" y="10953"/>
                  </a:cubicBezTo>
                  <a:cubicBezTo>
                    <a:pt x="14662" y="13894"/>
                    <a:pt x="15477" y="16401"/>
                    <a:pt x="16700" y="17944"/>
                  </a:cubicBezTo>
                  <a:cubicBezTo>
                    <a:pt x="17923" y="19487"/>
                    <a:pt x="19553" y="20066"/>
                    <a:pt x="21183" y="20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2696633" y="3941757"/>
              <a:ext cx="148168" cy="444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21600" y="3348"/>
                  </a:moveTo>
                  <a:cubicBezTo>
                    <a:pt x="21291" y="2839"/>
                    <a:pt x="20983" y="2329"/>
                    <a:pt x="20366" y="1769"/>
                  </a:cubicBezTo>
                  <a:cubicBezTo>
                    <a:pt x="19749" y="1208"/>
                    <a:pt x="18823" y="597"/>
                    <a:pt x="17589" y="240"/>
                  </a:cubicBezTo>
                  <a:cubicBezTo>
                    <a:pt x="16354" y="-116"/>
                    <a:pt x="14811" y="-218"/>
                    <a:pt x="12343" y="954"/>
                  </a:cubicBezTo>
                  <a:cubicBezTo>
                    <a:pt x="9874" y="2125"/>
                    <a:pt x="6480" y="4571"/>
                    <a:pt x="4011" y="7576"/>
                  </a:cubicBezTo>
                  <a:cubicBezTo>
                    <a:pt x="1543" y="10582"/>
                    <a:pt x="0" y="14148"/>
                    <a:pt x="0" y="16542"/>
                  </a:cubicBezTo>
                  <a:cubicBezTo>
                    <a:pt x="0" y="18937"/>
                    <a:pt x="1543" y="20159"/>
                    <a:pt x="4011" y="20771"/>
                  </a:cubicBezTo>
                  <a:cubicBezTo>
                    <a:pt x="6480" y="21382"/>
                    <a:pt x="9874" y="21382"/>
                    <a:pt x="13269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2966396" y="3915082"/>
              <a:ext cx="145105" cy="464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53" fill="norm" stroke="1" extrusionOk="0">
                  <a:moveTo>
                    <a:pt x="21460" y="3839"/>
                  </a:moveTo>
                  <a:cubicBezTo>
                    <a:pt x="20208" y="2672"/>
                    <a:pt x="18956" y="1504"/>
                    <a:pt x="17703" y="775"/>
                  </a:cubicBezTo>
                  <a:cubicBezTo>
                    <a:pt x="16451" y="45"/>
                    <a:pt x="15199" y="-247"/>
                    <a:pt x="12538" y="239"/>
                  </a:cubicBezTo>
                  <a:cubicBezTo>
                    <a:pt x="9877" y="726"/>
                    <a:pt x="5808" y="1991"/>
                    <a:pt x="3303" y="3791"/>
                  </a:cubicBezTo>
                  <a:cubicBezTo>
                    <a:pt x="799" y="5591"/>
                    <a:pt x="-140" y="7926"/>
                    <a:pt x="17" y="10650"/>
                  </a:cubicBezTo>
                  <a:cubicBezTo>
                    <a:pt x="173" y="13375"/>
                    <a:pt x="1425" y="16488"/>
                    <a:pt x="1895" y="18337"/>
                  </a:cubicBezTo>
                  <a:cubicBezTo>
                    <a:pt x="2364" y="20185"/>
                    <a:pt x="2051" y="20769"/>
                    <a:pt x="1738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2889250" y="4214513"/>
              <a:ext cx="2032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25" y="16457"/>
                    <a:pt x="5850" y="11314"/>
                    <a:pt x="9450" y="7714"/>
                  </a:cubicBezTo>
                  <a:cubicBezTo>
                    <a:pt x="13050" y="4114"/>
                    <a:pt x="17325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3545029" y="4132959"/>
              <a:ext cx="179525" cy="500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557" fill="norm" stroke="1" extrusionOk="0">
                  <a:moveTo>
                    <a:pt x="12459" y="2418"/>
                  </a:moveTo>
                  <a:cubicBezTo>
                    <a:pt x="12956" y="1962"/>
                    <a:pt x="13452" y="1506"/>
                    <a:pt x="13452" y="1005"/>
                  </a:cubicBezTo>
                  <a:cubicBezTo>
                    <a:pt x="13452" y="504"/>
                    <a:pt x="12956" y="-43"/>
                    <a:pt x="11094" y="3"/>
                  </a:cubicBezTo>
                  <a:cubicBezTo>
                    <a:pt x="9231" y="48"/>
                    <a:pt x="6004" y="686"/>
                    <a:pt x="3769" y="1871"/>
                  </a:cubicBezTo>
                  <a:cubicBezTo>
                    <a:pt x="1535" y="3056"/>
                    <a:pt x="294" y="4787"/>
                    <a:pt x="45" y="5835"/>
                  </a:cubicBezTo>
                  <a:cubicBezTo>
                    <a:pt x="-203" y="6884"/>
                    <a:pt x="542" y="7248"/>
                    <a:pt x="2900" y="7066"/>
                  </a:cubicBezTo>
                  <a:cubicBezTo>
                    <a:pt x="5259" y="6884"/>
                    <a:pt x="9231" y="6154"/>
                    <a:pt x="11466" y="5471"/>
                  </a:cubicBezTo>
                  <a:cubicBezTo>
                    <a:pt x="13700" y="4787"/>
                    <a:pt x="14197" y="4149"/>
                    <a:pt x="14569" y="3466"/>
                  </a:cubicBezTo>
                  <a:cubicBezTo>
                    <a:pt x="14942" y="2782"/>
                    <a:pt x="15190" y="2053"/>
                    <a:pt x="15314" y="2008"/>
                  </a:cubicBezTo>
                  <a:cubicBezTo>
                    <a:pt x="15438" y="1962"/>
                    <a:pt x="15438" y="2600"/>
                    <a:pt x="16183" y="3922"/>
                  </a:cubicBezTo>
                  <a:cubicBezTo>
                    <a:pt x="16928" y="5243"/>
                    <a:pt x="18418" y="7248"/>
                    <a:pt x="19535" y="9572"/>
                  </a:cubicBezTo>
                  <a:cubicBezTo>
                    <a:pt x="20652" y="11896"/>
                    <a:pt x="21397" y="14539"/>
                    <a:pt x="20900" y="16499"/>
                  </a:cubicBezTo>
                  <a:cubicBezTo>
                    <a:pt x="20404" y="18458"/>
                    <a:pt x="18666" y="19734"/>
                    <a:pt x="17300" y="20509"/>
                  </a:cubicBezTo>
                  <a:cubicBezTo>
                    <a:pt x="15935" y="21284"/>
                    <a:pt x="14942" y="21557"/>
                    <a:pt x="12956" y="21557"/>
                  </a:cubicBezTo>
                  <a:cubicBezTo>
                    <a:pt x="10969" y="21557"/>
                    <a:pt x="7990" y="21284"/>
                    <a:pt x="6252" y="20372"/>
                  </a:cubicBezTo>
                  <a:cubicBezTo>
                    <a:pt x="4514" y="19461"/>
                    <a:pt x="4018" y="17911"/>
                    <a:pt x="4390" y="16772"/>
                  </a:cubicBezTo>
                  <a:cubicBezTo>
                    <a:pt x="4763" y="15633"/>
                    <a:pt x="6004" y="14904"/>
                    <a:pt x="7245" y="14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3816350" y="3909713"/>
              <a:ext cx="139964" cy="521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563" fill="norm" stroke="1" extrusionOk="0">
                  <a:moveTo>
                    <a:pt x="0" y="0"/>
                  </a:moveTo>
                  <a:cubicBezTo>
                    <a:pt x="6125" y="1836"/>
                    <a:pt x="12251" y="3673"/>
                    <a:pt x="16119" y="6078"/>
                  </a:cubicBezTo>
                  <a:cubicBezTo>
                    <a:pt x="19988" y="8483"/>
                    <a:pt x="21600" y="11456"/>
                    <a:pt x="21278" y="13904"/>
                  </a:cubicBezTo>
                  <a:cubicBezTo>
                    <a:pt x="20955" y="16353"/>
                    <a:pt x="18699" y="18277"/>
                    <a:pt x="16925" y="19414"/>
                  </a:cubicBezTo>
                  <a:cubicBezTo>
                    <a:pt x="15152" y="20551"/>
                    <a:pt x="13863" y="20900"/>
                    <a:pt x="12412" y="21163"/>
                  </a:cubicBezTo>
                  <a:cubicBezTo>
                    <a:pt x="10961" y="21425"/>
                    <a:pt x="9349" y="21600"/>
                    <a:pt x="8382" y="21556"/>
                  </a:cubicBezTo>
                  <a:cubicBezTo>
                    <a:pt x="7415" y="21513"/>
                    <a:pt x="7093" y="21250"/>
                    <a:pt x="6770" y="20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1742591" y="3766071"/>
              <a:ext cx="187810" cy="971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547" fill="norm" stroke="1" extrusionOk="0">
                  <a:moveTo>
                    <a:pt x="21295" y="2764"/>
                  </a:moveTo>
                  <a:cubicBezTo>
                    <a:pt x="20335" y="1919"/>
                    <a:pt x="19375" y="1074"/>
                    <a:pt x="18295" y="581"/>
                  </a:cubicBezTo>
                  <a:cubicBezTo>
                    <a:pt x="17215" y="88"/>
                    <a:pt x="16015" y="-53"/>
                    <a:pt x="13735" y="17"/>
                  </a:cubicBezTo>
                  <a:cubicBezTo>
                    <a:pt x="11455" y="88"/>
                    <a:pt x="8095" y="370"/>
                    <a:pt x="5335" y="1050"/>
                  </a:cubicBezTo>
                  <a:cubicBezTo>
                    <a:pt x="2575" y="1731"/>
                    <a:pt x="415" y="2811"/>
                    <a:pt x="55" y="4079"/>
                  </a:cubicBezTo>
                  <a:cubicBezTo>
                    <a:pt x="-305" y="5347"/>
                    <a:pt x="1135" y="6803"/>
                    <a:pt x="3535" y="8282"/>
                  </a:cubicBezTo>
                  <a:cubicBezTo>
                    <a:pt x="5935" y="9761"/>
                    <a:pt x="9295" y="11264"/>
                    <a:pt x="11575" y="12649"/>
                  </a:cubicBezTo>
                  <a:cubicBezTo>
                    <a:pt x="13855" y="14034"/>
                    <a:pt x="15055" y="15302"/>
                    <a:pt x="16015" y="16546"/>
                  </a:cubicBezTo>
                  <a:cubicBezTo>
                    <a:pt x="16975" y="17790"/>
                    <a:pt x="17695" y="19011"/>
                    <a:pt x="17815" y="19763"/>
                  </a:cubicBezTo>
                  <a:cubicBezTo>
                    <a:pt x="17935" y="20514"/>
                    <a:pt x="17455" y="20796"/>
                    <a:pt x="16615" y="21054"/>
                  </a:cubicBezTo>
                  <a:cubicBezTo>
                    <a:pt x="15775" y="21312"/>
                    <a:pt x="14575" y="21547"/>
                    <a:pt x="13615" y="21547"/>
                  </a:cubicBezTo>
                  <a:cubicBezTo>
                    <a:pt x="12655" y="21547"/>
                    <a:pt x="11935" y="21312"/>
                    <a:pt x="11215" y="21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4603750" y="4271663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43" y="10800"/>
                    <a:pt x="6686" y="0"/>
                    <a:pt x="10286" y="0"/>
                  </a:cubicBezTo>
                  <a:cubicBezTo>
                    <a:pt x="13886" y="0"/>
                    <a:pt x="1774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4636226" y="4398663"/>
              <a:ext cx="107225" cy="2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0688" fill="norm" stroke="1" extrusionOk="0">
                  <a:moveTo>
                    <a:pt x="2305" y="6480"/>
                  </a:moveTo>
                  <a:cubicBezTo>
                    <a:pt x="675" y="12960"/>
                    <a:pt x="-955" y="19440"/>
                    <a:pt x="675" y="20520"/>
                  </a:cubicBezTo>
                  <a:cubicBezTo>
                    <a:pt x="2305" y="21600"/>
                    <a:pt x="7196" y="17280"/>
                    <a:pt x="11068" y="12960"/>
                  </a:cubicBezTo>
                  <a:cubicBezTo>
                    <a:pt x="14939" y="8640"/>
                    <a:pt x="17792" y="4320"/>
                    <a:pt x="206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5257799" y="3898567"/>
              <a:ext cx="165101" cy="544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21600" y="1697"/>
                  </a:moveTo>
                  <a:cubicBezTo>
                    <a:pt x="19662" y="1111"/>
                    <a:pt x="17723" y="525"/>
                    <a:pt x="15508" y="232"/>
                  </a:cubicBezTo>
                  <a:cubicBezTo>
                    <a:pt x="13292" y="-61"/>
                    <a:pt x="10800" y="-61"/>
                    <a:pt x="9000" y="148"/>
                  </a:cubicBezTo>
                  <a:cubicBezTo>
                    <a:pt x="7200" y="358"/>
                    <a:pt x="6092" y="776"/>
                    <a:pt x="5123" y="2325"/>
                  </a:cubicBezTo>
                  <a:cubicBezTo>
                    <a:pt x="4154" y="3874"/>
                    <a:pt x="3323" y="6553"/>
                    <a:pt x="2908" y="9525"/>
                  </a:cubicBezTo>
                  <a:cubicBezTo>
                    <a:pt x="2492" y="12497"/>
                    <a:pt x="2492" y="15762"/>
                    <a:pt x="2077" y="17813"/>
                  </a:cubicBezTo>
                  <a:cubicBezTo>
                    <a:pt x="1662" y="19865"/>
                    <a:pt x="831" y="20702"/>
                    <a:pt x="0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5171230" y="4258963"/>
              <a:ext cx="21992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1008" y="21600"/>
                  </a:moveTo>
                  <a:cubicBezTo>
                    <a:pt x="391" y="18720"/>
                    <a:pt x="-226" y="15840"/>
                    <a:pt x="83" y="13680"/>
                  </a:cubicBezTo>
                  <a:cubicBezTo>
                    <a:pt x="391" y="11520"/>
                    <a:pt x="1625" y="10080"/>
                    <a:pt x="5328" y="7920"/>
                  </a:cubicBezTo>
                  <a:cubicBezTo>
                    <a:pt x="9031" y="5760"/>
                    <a:pt x="15203" y="2880"/>
                    <a:pt x="213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5645150" y="4360563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5912556" y="4191655"/>
              <a:ext cx="227895" cy="641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82" fill="norm" stroke="1" extrusionOk="0">
                  <a:moveTo>
                    <a:pt x="17769" y="3515"/>
                  </a:moveTo>
                  <a:cubicBezTo>
                    <a:pt x="17967" y="2809"/>
                    <a:pt x="18165" y="2103"/>
                    <a:pt x="17472" y="1503"/>
                  </a:cubicBezTo>
                  <a:cubicBezTo>
                    <a:pt x="16778" y="903"/>
                    <a:pt x="15193" y="409"/>
                    <a:pt x="13806" y="162"/>
                  </a:cubicBezTo>
                  <a:cubicBezTo>
                    <a:pt x="12419" y="-85"/>
                    <a:pt x="11230" y="-85"/>
                    <a:pt x="9842" y="409"/>
                  </a:cubicBezTo>
                  <a:cubicBezTo>
                    <a:pt x="8455" y="903"/>
                    <a:pt x="6870" y="1891"/>
                    <a:pt x="6077" y="2633"/>
                  </a:cubicBezTo>
                  <a:cubicBezTo>
                    <a:pt x="5285" y="3374"/>
                    <a:pt x="5285" y="3868"/>
                    <a:pt x="6176" y="4256"/>
                  </a:cubicBezTo>
                  <a:cubicBezTo>
                    <a:pt x="7068" y="4644"/>
                    <a:pt x="8852" y="4927"/>
                    <a:pt x="11230" y="4609"/>
                  </a:cubicBezTo>
                  <a:cubicBezTo>
                    <a:pt x="13608" y="4291"/>
                    <a:pt x="16580" y="3374"/>
                    <a:pt x="18364" y="2633"/>
                  </a:cubicBezTo>
                  <a:cubicBezTo>
                    <a:pt x="20147" y="1891"/>
                    <a:pt x="20742" y="1327"/>
                    <a:pt x="21039" y="1397"/>
                  </a:cubicBezTo>
                  <a:cubicBezTo>
                    <a:pt x="21336" y="1468"/>
                    <a:pt x="21336" y="2174"/>
                    <a:pt x="21336" y="3903"/>
                  </a:cubicBezTo>
                  <a:cubicBezTo>
                    <a:pt x="21336" y="5633"/>
                    <a:pt x="21336" y="8386"/>
                    <a:pt x="20742" y="10821"/>
                  </a:cubicBezTo>
                  <a:cubicBezTo>
                    <a:pt x="20147" y="13256"/>
                    <a:pt x="18958" y="15374"/>
                    <a:pt x="17175" y="17033"/>
                  </a:cubicBezTo>
                  <a:cubicBezTo>
                    <a:pt x="15391" y="18691"/>
                    <a:pt x="13013" y="19891"/>
                    <a:pt x="10536" y="20597"/>
                  </a:cubicBezTo>
                  <a:cubicBezTo>
                    <a:pt x="8059" y="21303"/>
                    <a:pt x="5483" y="21515"/>
                    <a:pt x="3600" y="21303"/>
                  </a:cubicBezTo>
                  <a:cubicBezTo>
                    <a:pt x="1718" y="21091"/>
                    <a:pt x="529" y="20456"/>
                    <a:pt x="132" y="19786"/>
                  </a:cubicBezTo>
                  <a:cubicBezTo>
                    <a:pt x="-264" y="19115"/>
                    <a:pt x="132" y="18409"/>
                    <a:pt x="2708" y="17597"/>
                  </a:cubicBezTo>
                  <a:cubicBezTo>
                    <a:pt x="5285" y="16786"/>
                    <a:pt x="10041" y="15868"/>
                    <a:pt x="14797" y="14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2223991" y="4598406"/>
              <a:ext cx="1262160" cy="35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134" fill="norm" stroke="1" extrusionOk="0">
                  <a:moveTo>
                    <a:pt x="949" y="21134"/>
                  </a:moveTo>
                  <a:cubicBezTo>
                    <a:pt x="516" y="21134"/>
                    <a:pt x="82" y="21134"/>
                    <a:pt x="10" y="20499"/>
                  </a:cubicBezTo>
                  <a:cubicBezTo>
                    <a:pt x="-62" y="19863"/>
                    <a:pt x="227" y="18593"/>
                    <a:pt x="1058" y="17322"/>
                  </a:cubicBezTo>
                  <a:cubicBezTo>
                    <a:pt x="1889" y="16052"/>
                    <a:pt x="3261" y="14781"/>
                    <a:pt x="4598" y="13510"/>
                  </a:cubicBezTo>
                  <a:cubicBezTo>
                    <a:pt x="5934" y="12240"/>
                    <a:pt x="7234" y="10969"/>
                    <a:pt x="8553" y="9699"/>
                  </a:cubicBezTo>
                  <a:cubicBezTo>
                    <a:pt x="9871" y="8428"/>
                    <a:pt x="11208" y="7158"/>
                    <a:pt x="12598" y="5887"/>
                  </a:cubicBezTo>
                  <a:cubicBezTo>
                    <a:pt x="13989" y="4616"/>
                    <a:pt x="15434" y="3346"/>
                    <a:pt x="16806" y="2075"/>
                  </a:cubicBezTo>
                  <a:cubicBezTo>
                    <a:pt x="18179" y="805"/>
                    <a:pt x="19479" y="-466"/>
                    <a:pt x="20256" y="169"/>
                  </a:cubicBezTo>
                  <a:cubicBezTo>
                    <a:pt x="21032" y="805"/>
                    <a:pt x="21285" y="3346"/>
                    <a:pt x="21538" y="5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2406650" y="4678704"/>
              <a:ext cx="1130300" cy="94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21455"/>
                  </a:moveTo>
                  <a:cubicBezTo>
                    <a:pt x="1578" y="18575"/>
                    <a:pt x="3155" y="15695"/>
                    <a:pt x="4712" y="12815"/>
                  </a:cubicBezTo>
                  <a:cubicBezTo>
                    <a:pt x="6270" y="9935"/>
                    <a:pt x="7807" y="7055"/>
                    <a:pt x="9364" y="4895"/>
                  </a:cubicBezTo>
                  <a:cubicBezTo>
                    <a:pt x="10921" y="2735"/>
                    <a:pt x="12499" y="1295"/>
                    <a:pt x="14137" y="575"/>
                  </a:cubicBezTo>
                  <a:cubicBezTo>
                    <a:pt x="15775" y="-145"/>
                    <a:pt x="17474" y="-145"/>
                    <a:pt x="18728" y="335"/>
                  </a:cubicBezTo>
                  <a:cubicBezTo>
                    <a:pt x="19982" y="815"/>
                    <a:pt x="20791" y="1775"/>
                    <a:pt x="21600" y="2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1397000" y="5308829"/>
              <a:ext cx="154396" cy="659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71" fill="norm" stroke="1" extrusionOk="0">
                  <a:moveTo>
                    <a:pt x="21016" y="3669"/>
                  </a:moveTo>
                  <a:cubicBezTo>
                    <a:pt x="21308" y="2908"/>
                    <a:pt x="21600" y="2146"/>
                    <a:pt x="20578" y="1419"/>
                  </a:cubicBezTo>
                  <a:cubicBezTo>
                    <a:pt x="19557" y="692"/>
                    <a:pt x="17222" y="0"/>
                    <a:pt x="14011" y="0"/>
                  </a:cubicBezTo>
                  <a:cubicBezTo>
                    <a:pt x="10800" y="0"/>
                    <a:pt x="6714" y="692"/>
                    <a:pt x="4086" y="1938"/>
                  </a:cubicBezTo>
                  <a:cubicBezTo>
                    <a:pt x="1459" y="3185"/>
                    <a:pt x="292" y="4985"/>
                    <a:pt x="1459" y="6958"/>
                  </a:cubicBezTo>
                  <a:cubicBezTo>
                    <a:pt x="2627" y="8931"/>
                    <a:pt x="6130" y="11077"/>
                    <a:pt x="8611" y="13085"/>
                  </a:cubicBezTo>
                  <a:cubicBezTo>
                    <a:pt x="11092" y="15092"/>
                    <a:pt x="12551" y="16962"/>
                    <a:pt x="12405" y="18277"/>
                  </a:cubicBezTo>
                  <a:cubicBezTo>
                    <a:pt x="12259" y="19592"/>
                    <a:pt x="10508" y="20354"/>
                    <a:pt x="8757" y="20838"/>
                  </a:cubicBezTo>
                  <a:cubicBezTo>
                    <a:pt x="7005" y="21323"/>
                    <a:pt x="5254" y="21531"/>
                    <a:pt x="3795" y="21565"/>
                  </a:cubicBezTo>
                  <a:cubicBezTo>
                    <a:pt x="2335" y="21600"/>
                    <a:pt x="1168" y="21462"/>
                    <a:pt x="0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1735578" y="5366609"/>
              <a:ext cx="201172" cy="556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494" fill="norm" stroke="1" extrusionOk="0">
                  <a:moveTo>
                    <a:pt x="20948" y="1858"/>
                  </a:moveTo>
                  <a:cubicBezTo>
                    <a:pt x="20948" y="1203"/>
                    <a:pt x="20948" y="549"/>
                    <a:pt x="20397" y="221"/>
                  </a:cubicBezTo>
                  <a:cubicBezTo>
                    <a:pt x="19846" y="-106"/>
                    <a:pt x="18744" y="-106"/>
                    <a:pt x="16760" y="467"/>
                  </a:cubicBezTo>
                  <a:cubicBezTo>
                    <a:pt x="14777" y="1039"/>
                    <a:pt x="11911" y="2185"/>
                    <a:pt x="9156" y="3739"/>
                  </a:cubicBezTo>
                  <a:cubicBezTo>
                    <a:pt x="6401" y="5294"/>
                    <a:pt x="3756" y="7258"/>
                    <a:pt x="1993" y="9589"/>
                  </a:cubicBezTo>
                  <a:cubicBezTo>
                    <a:pt x="230" y="11921"/>
                    <a:pt x="-652" y="14621"/>
                    <a:pt x="560" y="16667"/>
                  </a:cubicBezTo>
                  <a:cubicBezTo>
                    <a:pt x="1772" y="18712"/>
                    <a:pt x="5079" y="20103"/>
                    <a:pt x="8385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1993899" y="5410629"/>
              <a:ext cx="165101" cy="45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21600" y="2291"/>
                  </a:moveTo>
                  <a:cubicBezTo>
                    <a:pt x="21323" y="1791"/>
                    <a:pt x="21046" y="1291"/>
                    <a:pt x="19662" y="791"/>
                  </a:cubicBezTo>
                  <a:cubicBezTo>
                    <a:pt x="18277" y="291"/>
                    <a:pt x="15785" y="-209"/>
                    <a:pt x="13708" y="91"/>
                  </a:cubicBezTo>
                  <a:cubicBezTo>
                    <a:pt x="11631" y="391"/>
                    <a:pt x="9969" y="1491"/>
                    <a:pt x="8723" y="3591"/>
                  </a:cubicBezTo>
                  <a:cubicBezTo>
                    <a:pt x="7477" y="5691"/>
                    <a:pt x="6646" y="8791"/>
                    <a:pt x="6231" y="11541"/>
                  </a:cubicBezTo>
                  <a:cubicBezTo>
                    <a:pt x="5815" y="14291"/>
                    <a:pt x="5815" y="16691"/>
                    <a:pt x="5815" y="18141"/>
                  </a:cubicBezTo>
                  <a:cubicBezTo>
                    <a:pt x="5815" y="19591"/>
                    <a:pt x="5815" y="20091"/>
                    <a:pt x="5400" y="20541"/>
                  </a:cubicBezTo>
                  <a:cubicBezTo>
                    <a:pt x="4985" y="20991"/>
                    <a:pt x="4154" y="21391"/>
                    <a:pt x="3185" y="21391"/>
                  </a:cubicBezTo>
                  <a:cubicBezTo>
                    <a:pt x="2215" y="21391"/>
                    <a:pt x="1108" y="20991"/>
                    <a:pt x="0" y="20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1943100" y="5687713"/>
              <a:ext cx="2032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75" y="15055"/>
                    <a:pt x="8550" y="8509"/>
                    <a:pt x="12150" y="4909"/>
                  </a:cubicBezTo>
                  <a:cubicBezTo>
                    <a:pt x="15750" y="1309"/>
                    <a:pt x="18675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2266950" y="5751213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2399746" y="5445283"/>
              <a:ext cx="158578" cy="42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381" fill="norm" stroke="1" extrusionOk="0">
                  <a:moveTo>
                    <a:pt x="16063" y="13398"/>
                  </a:moveTo>
                  <a:cubicBezTo>
                    <a:pt x="12696" y="13292"/>
                    <a:pt x="9330" y="13186"/>
                    <a:pt x="6385" y="13927"/>
                  </a:cubicBezTo>
                  <a:cubicBezTo>
                    <a:pt x="3439" y="14669"/>
                    <a:pt x="915" y="16257"/>
                    <a:pt x="213" y="17633"/>
                  </a:cubicBezTo>
                  <a:cubicBezTo>
                    <a:pt x="-488" y="19010"/>
                    <a:pt x="634" y="20175"/>
                    <a:pt x="2177" y="20810"/>
                  </a:cubicBezTo>
                  <a:cubicBezTo>
                    <a:pt x="3720" y="21445"/>
                    <a:pt x="5683" y="21551"/>
                    <a:pt x="7647" y="21127"/>
                  </a:cubicBezTo>
                  <a:cubicBezTo>
                    <a:pt x="9611" y="20704"/>
                    <a:pt x="11574" y="19751"/>
                    <a:pt x="13538" y="17633"/>
                  </a:cubicBezTo>
                  <a:cubicBezTo>
                    <a:pt x="15502" y="15516"/>
                    <a:pt x="17465" y="12233"/>
                    <a:pt x="18728" y="9269"/>
                  </a:cubicBezTo>
                  <a:cubicBezTo>
                    <a:pt x="19990" y="6304"/>
                    <a:pt x="20551" y="3657"/>
                    <a:pt x="20831" y="2069"/>
                  </a:cubicBezTo>
                  <a:cubicBezTo>
                    <a:pt x="21112" y="480"/>
                    <a:pt x="21112" y="-49"/>
                    <a:pt x="20551" y="4"/>
                  </a:cubicBezTo>
                  <a:cubicBezTo>
                    <a:pt x="19990" y="57"/>
                    <a:pt x="18868" y="692"/>
                    <a:pt x="17886" y="2863"/>
                  </a:cubicBezTo>
                  <a:cubicBezTo>
                    <a:pt x="16904" y="5033"/>
                    <a:pt x="16063" y="8739"/>
                    <a:pt x="16343" y="11810"/>
                  </a:cubicBezTo>
                  <a:cubicBezTo>
                    <a:pt x="16624" y="14880"/>
                    <a:pt x="18026" y="17316"/>
                    <a:pt x="19429" y="19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2640718" y="5683130"/>
              <a:ext cx="140604" cy="513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281" fill="norm" stroke="1" extrusionOk="0">
                  <a:moveTo>
                    <a:pt x="18913" y="2034"/>
                  </a:moveTo>
                  <a:cubicBezTo>
                    <a:pt x="18600" y="1595"/>
                    <a:pt x="18287" y="1156"/>
                    <a:pt x="16408" y="717"/>
                  </a:cubicBezTo>
                  <a:cubicBezTo>
                    <a:pt x="14530" y="278"/>
                    <a:pt x="11087" y="-161"/>
                    <a:pt x="8113" y="59"/>
                  </a:cubicBezTo>
                  <a:cubicBezTo>
                    <a:pt x="5139" y="278"/>
                    <a:pt x="2634" y="1156"/>
                    <a:pt x="1226" y="2078"/>
                  </a:cubicBezTo>
                  <a:cubicBezTo>
                    <a:pt x="-183" y="3000"/>
                    <a:pt x="-496" y="3966"/>
                    <a:pt x="913" y="4580"/>
                  </a:cubicBezTo>
                  <a:cubicBezTo>
                    <a:pt x="2321" y="5195"/>
                    <a:pt x="5452" y="5459"/>
                    <a:pt x="8113" y="5195"/>
                  </a:cubicBezTo>
                  <a:cubicBezTo>
                    <a:pt x="10774" y="4932"/>
                    <a:pt x="12965" y="4141"/>
                    <a:pt x="14217" y="3439"/>
                  </a:cubicBezTo>
                  <a:cubicBezTo>
                    <a:pt x="15469" y="2737"/>
                    <a:pt x="15782" y="2122"/>
                    <a:pt x="15939" y="2034"/>
                  </a:cubicBezTo>
                  <a:cubicBezTo>
                    <a:pt x="16095" y="1946"/>
                    <a:pt x="16095" y="2385"/>
                    <a:pt x="16721" y="3878"/>
                  </a:cubicBezTo>
                  <a:cubicBezTo>
                    <a:pt x="17347" y="5371"/>
                    <a:pt x="18600" y="7917"/>
                    <a:pt x="19539" y="10507"/>
                  </a:cubicBezTo>
                  <a:cubicBezTo>
                    <a:pt x="20478" y="13098"/>
                    <a:pt x="21104" y="15732"/>
                    <a:pt x="20634" y="17532"/>
                  </a:cubicBezTo>
                  <a:cubicBezTo>
                    <a:pt x="20165" y="19332"/>
                    <a:pt x="18600" y="20298"/>
                    <a:pt x="17034" y="20824"/>
                  </a:cubicBezTo>
                  <a:cubicBezTo>
                    <a:pt x="15469" y="21351"/>
                    <a:pt x="13904" y="21439"/>
                    <a:pt x="11400" y="21000"/>
                  </a:cubicBezTo>
                  <a:cubicBezTo>
                    <a:pt x="8895" y="20561"/>
                    <a:pt x="5452" y="19595"/>
                    <a:pt x="4200" y="18673"/>
                  </a:cubicBezTo>
                  <a:cubicBezTo>
                    <a:pt x="2947" y="17751"/>
                    <a:pt x="3887" y="16873"/>
                    <a:pt x="4826" y="15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3073400" y="5751213"/>
              <a:ext cx="273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6" y="18000"/>
                    <a:pt x="11051" y="14400"/>
                    <a:pt x="14651" y="10800"/>
                  </a:cubicBezTo>
                  <a:cubicBezTo>
                    <a:pt x="18251" y="7200"/>
                    <a:pt x="1992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3206750" y="5675013"/>
              <a:ext cx="254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985"/>
                    <a:pt x="10800" y="9969"/>
                    <a:pt x="14400" y="13569"/>
                  </a:cubicBezTo>
                  <a:cubicBezTo>
                    <a:pt x="18000" y="17169"/>
                    <a:pt x="19800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3511034" y="5676733"/>
              <a:ext cx="146566" cy="453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05" fill="norm" stroke="1" extrusionOk="0">
                  <a:moveTo>
                    <a:pt x="21367" y="1119"/>
                  </a:moveTo>
                  <a:cubicBezTo>
                    <a:pt x="18281" y="619"/>
                    <a:pt x="15196" y="119"/>
                    <a:pt x="12110" y="19"/>
                  </a:cubicBezTo>
                  <a:cubicBezTo>
                    <a:pt x="9024" y="-81"/>
                    <a:pt x="5938" y="219"/>
                    <a:pt x="3778" y="919"/>
                  </a:cubicBezTo>
                  <a:cubicBezTo>
                    <a:pt x="1618" y="1619"/>
                    <a:pt x="384" y="2719"/>
                    <a:pt x="76" y="3519"/>
                  </a:cubicBezTo>
                  <a:cubicBezTo>
                    <a:pt x="-233" y="4319"/>
                    <a:pt x="384" y="4819"/>
                    <a:pt x="2390" y="5069"/>
                  </a:cubicBezTo>
                  <a:cubicBezTo>
                    <a:pt x="4396" y="5319"/>
                    <a:pt x="7790" y="5319"/>
                    <a:pt x="10567" y="4919"/>
                  </a:cubicBezTo>
                  <a:cubicBezTo>
                    <a:pt x="13344" y="4519"/>
                    <a:pt x="15504" y="3719"/>
                    <a:pt x="16584" y="3669"/>
                  </a:cubicBezTo>
                  <a:cubicBezTo>
                    <a:pt x="17664" y="3619"/>
                    <a:pt x="17664" y="4319"/>
                    <a:pt x="17510" y="6369"/>
                  </a:cubicBezTo>
                  <a:cubicBezTo>
                    <a:pt x="17356" y="8419"/>
                    <a:pt x="17047" y="11819"/>
                    <a:pt x="16584" y="14319"/>
                  </a:cubicBezTo>
                  <a:cubicBezTo>
                    <a:pt x="16121" y="16819"/>
                    <a:pt x="15504" y="18419"/>
                    <a:pt x="14424" y="19519"/>
                  </a:cubicBezTo>
                  <a:cubicBezTo>
                    <a:pt x="13344" y="20619"/>
                    <a:pt x="11801" y="21219"/>
                    <a:pt x="9641" y="21369"/>
                  </a:cubicBezTo>
                  <a:cubicBezTo>
                    <a:pt x="7481" y="21519"/>
                    <a:pt x="4704" y="21219"/>
                    <a:pt x="3161" y="20119"/>
                  </a:cubicBezTo>
                  <a:cubicBezTo>
                    <a:pt x="1618" y="19019"/>
                    <a:pt x="1310" y="17119"/>
                    <a:pt x="1001" y="15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3778250" y="5846463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3920066" y="5399542"/>
              <a:ext cx="169334" cy="463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18360" y="14772"/>
                  </a:moveTo>
                  <a:cubicBezTo>
                    <a:pt x="17550" y="14186"/>
                    <a:pt x="16740" y="13599"/>
                    <a:pt x="15120" y="13111"/>
                  </a:cubicBezTo>
                  <a:cubicBezTo>
                    <a:pt x="13500" y="12622"/>
                    <a:pt x="11070" y="12231"/>
                    <a:pt x="8505" y="13013"/>
                  </a:cubicBezTo>
                  <a:cubicBezTo>
                    <a:pt x="5940" y="13795"/>
                    <a:pt x="3240" y="15749"/>
                    <a:pt x="1755" y="17069"/>
                  </a:cubicBezTo>
                  <a:cubicBezTo>
                    <a:pt x="270" y="18388"/>
                    <a:pt x="0" y="19073"/>
                    <a:pt x="0" y="19708"/>
                  </a:cubicBezTo>
                  <a:cubicBezTo>
                    <a:pt x="0" y="20343"/>
                    <a:pt x="270" y="20930"/>
                    <a:pt x="1080" y="21223"/>
                  </a:cubicBezTo>
                  <a:cubicBezTo>
                    <a:pt x="1890" y="21516"/>
                    <a:pt x="3240" y="21516"/>
                    <a:pt x="5805" y="20490"/>
                  </a:cubicBezTo>
                  <a:cubicBezTo>
                    <a:pt x="8370" y="19464"/>
                    <a:pt x="12150" y="17411"/>
                    <a:pt x="14850" y="14528"/>
                  </a:cubicBezTo>
                  <a:cubicBezTo>
                    <a:pt x="17550" y="11645"/>
                    <a:pt x="19170" y="7930"/>
                    <a:pt x="20115" y="5585"/>
                  </a:cubicBezTo>
                  <a:cubicBezTo>
                    <a:pt x="21060" y="3239"/>
                    <a:pt x="21330" y="2262"/>
                    <a:pt x="21330" y="1480"/>
                  </a:cubicBezTo>
                  <a:cubicBezTo>
                    <a:pt x="21330" y="698"/>
                    <a:pt x="21060" y="111"/>
                    <a:pt x="20250" y="14"/>
                  </a:cubicBezTo>
                  <a:cubicBezTo>
                    <a:pt x="19440" y="-84"/>
                    <a:pt x="18090" y="307"/>
                    <a:pt x="16605" y="1871"/>
                  </a:cubicBezTo>
                  <a:cubicBezTo>
                    <a:pt x="15120" y="3435"/>
                    <a:pt x="13500" y="6171"/>
                    <a:pt x="12960" y="8859"/>
                  </a:cubicBezTo>
                  <a:cubicBezTo>
                    <a:pt x="12420" y="11547"/>
                    <a:pt x="12960" y="14186"/>
                    <a:pt x="13365" y="15749"/>
                  </a:cubicBezTo>
                  <a:cubicBezTo>
                    <a:pt x="13770" y="17313"/>
                    <a:pt x="14040" y="17802"/>
                    <a:pt x="15390" y="18242"/>
                  </a:cubicBezTo>
                  <a:cubicBezTo>
                    <a:pt x="16740" y="18682"/>
                    <a:pt x="19170" y="19073"/>
                    <a:pt x="21600" y="19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4165600" y="5412343"/>
              <a:ext cx="146050" cy="440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21600" y="2904"/>
                  </a:moveTo>
                  <a:cubicBezTo>
                    <a:pt x="21600" y="2387"/>
                    <a:pt x="21600" y="1871"/>
                    <a:pt x="20191" y="1251"/>
                  </a:cubicBezTo>
                  <a:cubicBezTo>
                    <a:pt x="18783" y="630"/>
                    <a:pt x="15965" y="-93"/>
                    <a:pt x="13304" y="10"/>
                  </a:cubicBezTo>
                  <a:cubicBezTo>
                    <a:pt x="10643" y="114"/>
                    <a:pt x="8139" y="1044"/>
                    <a:pt x="6574" y="3111"/>
                  </a:cubicBezTo>
                  <a:cubicBezTo>
                    <a:pt x="5009" y="5178"/>
                    <a:pt x="4383" y="8382"/>
                    <a:pt x="4696" y="11275"/>
                  </a:cubicBezTo>
                  <a:cubicBezTo>
                    <a:pt x="5009" y="14169"/>
                    <a:pt x="6261" y="16753"/>
                    <a:pt x="6730" y="18355"/>
                  </a:cubicBezTo>
                  <a:cubicBezTo>
                    <a:pt x="7200" y="19957"/>
                    <a:pt x="6887" y="20577"/>
                    <a:pt x="5635" y="20939"/>
                  </a:cubicBezTo>
                  <a:cubicBezTo>
                    <a:pt x="4383" y="21300"/>
                    <a:pt x="2191" y="21404"/>
                    <a:pt x="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4101827" y="5681363"/>
              <a:ext cx="23522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1761" y="21600"/>
                  </a:moveTo>
                  <a:cubicBezTo>
                    <a:pt x="796" y="18212"/>
                    <a:pt x="-168" y="14824"/>
                    <a:pt x="25" y="12071"/>
                  </a:cubicBezTo>
                  <a:cubicBezTo>
                    <a:pt x="218" y="9318"/>
                    <a:pt x="1568" y="7200"/>
                    <a:pt x="5328" y="5294"/>
                  </a:cubicBezTo>
                  <a:cubicBezTo>
                    <a:pt x="9089" y="3388"/>
                    <a:pt x="15261" y="1694"/>
                    <a:pt x="214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4349750" y="5414663"/>
              <a:ext cx="151728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600" fill="norm" stroke="1" extrusionOk="0">
                  <a:moveTo>
                    <a:pt x="3503" y="0"/>
                  </a:moveTo>
                  <a:cubicBezTo>
                    <a:pt x="6130" y="514"/>
                    <a:pt x="8757" y="1029"/>
                    <a:pt x="11822" y="2486"/>
                  </a:cubicBezTo>
                  <a:cubicBezTo>
                    <a:pt x="14886" y="3943"/>
                    <a:pt x="18389" y="6343"/>
                    <a:pt x="19995" y="8871"/>
                  </a:cubicBezTo>
                  <a:cubicBezTo>
                    <a:pt x="21600" y="11400"/>
                    <a:pt x="21308" y="14057"/>
                    <a:pt x="17659" y="16200"/>
                  </a:cubicBezTo>
                  <a:cubicBezTo>
                    <a:pt x="14011" y="18343"/>
                    <a:pt x="7005" y="199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4953000" y="5680800"/>
              <a:ext cx="2349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865" y="11375"/>
                    <a:pt x="9730" y="2735"/>
                    <a:pt x="13330" y="575"/>
                  </a:cubicBezTo>
                  <a:cubicBezTo>
                    <a:pt x="16930" y="-1585"/>
                    <a:pt x="1926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5016500" y="5763913"/>
              <a:ext cx="279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5" y="15429"/>
                    <a:pt x="9491" y="9257"/>
                    <a:pt x="13091" y="5657"/>
                  </a:cubicBezTo>
                  <a:cubicBezTo>
                    <a:pt x="16691" y="2057"/>
                    <a:pt x="1914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5988050" y="5573413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5812366" y="5321829"/>
              <a:ext cx="162984" cy="518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21600" y="2252"/>
                  </a:moveTo>
                  <a:cubicBezTo>
                    <a:pt x="21600" y="1642"/>
                    <a:pt x="21600" y="1032"/>
                    <a:pt x="20057" y="553"/>
                  </a:cubicBezTo>
                  <a:cubicBezTo>
                    <a:pt x="18514" y="74"/>
                    <a:pt x="15429" y="-274"/>
                    <a:pt x="12203" y="292"/>
                  </a:cubicBezTo>
                  <a:cubicBezTo>
                    <a:pt x="8977" y="858"/>
                    <a:pt x="5610" y="2339"/>
                    <a:pt x="3366" y="4386"/>
                  </a:cubicBezTo>
                  <a:cubicBezTo>
                    <a:pt x="1122" y="6432"/>
                    <a:pt x="0" y="9045"/>
                    <a:pt x="0" y="11745"/>
                  </a:cubicBezTo>
                  <a:cubicBezTo>
                    <a:pt x="0" y="14445"/>
                    <a:pt x="1122" y="17232"/>
                    <a:pt x="1543" y="18844"/>
                  </a:cubicBezTo>
                  <a:cubicBezTo>
                    <a:pt x="1964" y="20455"/>
                    <a:pt x="1683" y="20891"/>
                    <a:pt x="1403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5715000" y="5700413"/>
              <a:ext cx="228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0" y="14400"/>
                    <a:pt x="9200" y="7200"/>
                    <a:pt x="12800" y="3600"/>
                  </a:cubicBezTo>
                  <a:cubicBezTo>
                    <a:pt x="16400" y="0"/>
                    <a:pt x="19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6115050" y="5706763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6229554" y="5615346"/>
              <a:ext cx="202997" cy="554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287" fill="norm" stroke="1" extrusionOk="0">
                  <a:moveTo>
                    <a:pt x="20715" y="3507"/>
                  </a:moveTo>
                  <a:cubicBezTo>
                    <a:pt x="20067" y="2533"/>
                    <a:pt x="19419" y="1558"/>
                    <a:pt x="18231" y="868"/>
                  </a:cubicBezTo>
                  <a:cubicBezTo>
                    <a:pt x="17043" y="178"/>
                    <a:pt x="15315" y="-228"/>
                    <a:pt x="13263" y="137"/>
                  </a:cubicBezTo>
                  <a:cubicBezTo>
                    <a:pt x="11211" y="503"/>
                    <a:pt x="8835" y="1640"/>
                    <a:pt x="7647" y="2939"/>
                  </a:cubicBezTo>
                  <a:cubicBezTo>
                    <a:pt x="6459" y="4238"/>
                    <a:pt x="6459" y="5700"/>
                    <a:pt x="7431" y="6552"/>
                  </a:cubicBezTo>
                  <a:cubicBezTo>
                    <a:pt x="8403" y="7405"/>
                    <a:pt x="10347" y="7649"/>
                    <a:pt x="12075" y="7486"/>
                  </a:cubicBezTo>
                  <a:cubicBezTo>
                    <a:pt x="13803" y="7324"/>
                    <a:pt x="15315" y="6755"/>
                    <a:pt x="16503" y="6146"/>
                  </a:cubicBezTo>
                  <a:cubicBezTo>
                    <a:pt x="17691" y="5537"/>
                    <a:pt x="18555" y="4888"/>
                    <a:pt x="19095" y="4766"/>
                  </a:cubicBezTo>
                  <a:cubicBezTo>
                    <a:pt x="19635" y="4644"/>
                    <a:pt x="19851" y="5050"/>
                    <a:pt x="20175" y="6552"/>
                  </a:cubicBezTo>
                  <a:cubicBezTo>
                    <a:pt x="20499" y="8055"/>
                    <a:pt x="20931" y="10653"/>
                    <a:pt x="19635" y="13130"/>
                  </a:cubicBezTo>
                  <a:cubicBezTo>
                    <a:pt x="18339" y="15607"/>
                    <a:pt x="15315" y="17961"/>
                    <a:pt x="12507" y="19342"/>
                  </a:cubicBezTo>
                  <a:cubicBezTo>
                    <a:pt x="9699" y="20722"/>
                    <a:pt x="7107" y="21128"/>
                    <a:pt x="5163" y="21250"/>
                  </a:cubicBezTo>
                  <a:cubicBezTo>
                    <a:pt x="3219" y="21372"/>
                    <a:pt x="1923" y="21210"/>
                    <a:pt x="951" y="20560"/>
                  </a:cubicBezTo>
                  <a:cubicBezTo>
                    <a:pt x="-21" y="19910"/>
                    <a:pt x="-669" y="18774"/>
                    <a:pt x="1167" y="17596"/>
                  </a:cubicBezTo>
                  <a:cubicBezTo>
                    <a:pt x="3003" y="16419"/>
                    <a:pt x="7323" y="15201"/>
                    <a:pt x="10023" y="14592"/>
                  </a:cubicBezTo>
                  <a:cubicBezTo>
                    <a:pt x="12723" y="13983"/>
                    <a:pt x="13803" y="13983"/>
                    <a:pt x="14883" y="13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1163229" y="6561572"/>
              <a:ext cx="176621" cy="617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96" fill="norm" stroke="1" extrusionOk="0">
                  <a:moveTo>
                    <a:pt x="21457" y="2297"/>
                  </a:moveTo>
                  <a:cubicBezTo>
                    <a:pt x="19657" y="1707"/>
                    <a:pt x="17857" y="1118"/>
                    <a:pt x="15800" y="675"/>
                  </a:cubicBezTo>
                  <a:cubicBezTo>
                    <a:pt x="13743" y="233"/>
                    <a:pt x="11428" y="-62"/>
                    <a:pt x="9243" y="12"/>
                  </a:cubicBezTo>
                  <a:cubicBezTo>
                    <a:pt x="7057" y="85"/>
                    <a:pt x="5000" y="528"/>
                    <a:pt x="3328" y="1634"/>
                  </a:cubicBezTo>
                  <a:cubicBezTo>
                    <a:pt x="1657" y="2739"/>
                    <a:pt x="371" y="4509"/>
                    <a:pt x="757" y="6389"/>
                  </a:cubicBezTo>
                  <a:cubicBezTo>
                    <a:pt x="1143" y="8268"/>
                    <a:pt x="3200" y="10259"/>
                    <a:pt x="4871" y="12286"/>
                  </a:cubicBezTo>
                  <a:cubicBezTo>
                    <a:pt x="6543" y="14313"/>
                    <a:pt x="7828" y="16378"/>
                    <a:pt x="8086" y="17778"/>
                  </a:cubicBezTo>
                  <a:cubicBezTo>
                    <a:pt x="8343" y="19179"/>
                    <a:pt x="7571" y="19916"/>
                    <a:pt x="6671" y="20432"/>
                  </a:cubicBezTo>
                  <a:cubicBezTo>
                    <a:pt x="5771" y="20948"/>
                    <a:pt x="4743" y="21243"/>
                    <a:pt x="3586" y="21391"/>
                  </a:cubicBezTo>
                  <a:cubicBezTo>
                    <a:pt x="2428" y="21538"/>
                    <a:pt x="1143" y="21538"/>
                    <a:pt x="500" y="21354"/>
                  </a:cubicBezTo>
                  <a:cubicBezTo>
                    <a:pt x="-143" y="21169"/>
                    <a:pt x="-143" y="20801"/>
                    <a:pt x="371" y="20469"/>
                  </a:cubicBezTo>
                  <a:cubicBezTo>
                    <a:pt x="886" y="20137"/>
                    <a:pt x="1914" y="19842"/>
                    <a:pt x="2943" y="19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1454150" y="6636598"/>
              <a:ext cx="184150" cy="506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21600" y="2295"/>
                  </a:moveTo>
                  <a:cubicBezTo>
                    <a:pt x="19117" y="1492"/>
                    <a:pt x="16634" y="688"/>
                    <a:pt x="14772" y="287"/>
                  </a:cubicBezTo>
                  <a:cubicBezTo>
                    <a:pt x="12910" y="-115"/>
                    <a:pt x="11669" y="-115"/>
                    <a:pt x="10303" y="421"/>
                  </a:cubicBezTo>
                  <a:cubicBezTo>
                    <a:pt x="8938" y="956"/>
                    <a:pt x="7448" y="2027"/>
                    <a:pt x="6455" y="3723"/>
                  </a:cubicBezTo>
                  <a:cubicBezTo>
                    <a:pt x="5462" y="5419"/>
                    <a:pt x="4966" y="7740"/>
                    <a:pt x="5214" y="10149"/>
                  </a:cubicBezTo>
                  <a:cubicBezTo>
                    <a:pt x="5462" y="12559"/>
                    <a:pt x="6455" y="15059"/>
                    <a:pt x="6331" y="16978"/>
                  </a:cubicBezTo>
                  <a:cubicBezTo>
                    <a:pt x="6207" y="18897"/>
                    <a:pt x="4966" y="20235"/>
                    <a:pt x="3724" y="20860"/>
                  </a:cubicBezTo>
                  <a:cubicBezTo>
                    <a:pt x="2483" y="21485"/>
                    <a:pt x="1241" y="21396"/>
                    <a:pt x="0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1447799" y="6938663"/>
              <a:ext cx="1270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5055"/>
                    <a:pt x="4320" y="8509"/>
                    <a:pt x="7920" y="4909"/>
                  </a:cubicBezTo>
                  <a:cubicBezTo>
                    <a:pt x="11520" y="1309"/>
                    <a:pt x="16560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1720850" y="6710063"/>
              <a:ext cx="1143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0"/>
                    <a:pt x="17600" y="0"/>
                    <a:pt x="14400" y="1200"/>
                  </a:cubicBezTo>
                  <a:cubicBezTo>
                    <a:pt x="11200" y="2400"/>
                    <a:pt x="6800" y="4800"/>
                    <a:pt x="4000" y="7958"/>
                  </a:cubicBezTo>
                  <a:cubicBezTo>
                    <a:pt x="1200" y="11116"/>
                    <a:pt x="0" y="15032"/>
                    <a:pt x="0" y="17305"/>
                  </a:cubicBezTo>
                  <a:cubicBezTo>
                    <a:pt x="0" y="19579"/>
                    <a:pt x="1200" y="20211"/>
                    <a:pt x="3600" y="20653"/>
                  </a:cubicBezTo>
                  <a:cubicBezTo>
                    <a:pt x="6000" y="21095"/>
                    <a:pt x="9600" y="21347"/>
                    <a:pt x="13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1845854" y="6832637"/>
              <a:ext cx="236947" cy="193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198" fill="norm" stroke="1" extrusionOk="0">
                  <a:moveTo>
                    <a:pt x="180" y="3970"/>
                  </a:moveTo>
                  <a:cubicBezTo>
                    <a:pt x="-11" y="2576"/>
                    <a:pt x="-202" y="1183"/>
                    <a:pt x="467" y="486"/>
                  </a:cubicBezTo>
                  <a:cubicBezTo>
                    <a:pt x="1136" y="-211"/>
                    <a:pt x="2665" y="-211"/>
                    <a:pt x="4099" y="834"/>
                  </a:cubicBezTo>
                  <a:cubicBezTo>
                    <a:pt x="5533" y="1879"/>
                    <a:pt x="6871" y="3970"/>
                    <a:pt x="6871" y="7337"/>
                  </a:cubicBezTo>
                  <a:cubicBezTo>
                    <a:pt x="6871" y="10705"/>
                    <a:pt x="5533" y="15350"/>
                    <a:pt x="4386" y="18021"/>
                  </a:cubicBezTo>
                  <a:cubicBezTo>
                    <a:pt x="3239" y="20692"/>
                    <a:pt x="2283" y="21389"/>
                    <a:pt x="1901" y="21157"/>
                  </a:cubicBezTo>
                  <a:cubicBezTo>
                    <a:pt x="1518" y="20924"/>
                    <a:pt x="1710" y="19763"/>
                    <a:pt x="3430" y="17208"/>
                  </a:cubicBezTo>
                  <a:cubicBezTo>
                    <a:pt x="5150" y="14654"/>
                    <a:pt x="8400" y="10705"/>
                    <a:pt x="10407" y="8383"/>
                  </a:cubicBezTo>
                  <a:cubicBezTo>
                    <a:pt x="12414" y="6060"/>
                    <a:pt x="13179" y="5363"/>
                    <a:pt x="13561" y="5595"/>
                  </a:cubicBezTo>
                  <a:cubicBezTo>
                    <a:pt x="13943" y="5828"/>
                    <a:pt x="13943" y="6989"/>
                    <a:pt x="13656" y="9079"/>
                  </a:cubicBezTo>
                  <a:cubicBezTo>
                    <a:pt x="13370" y="11170"/>
                    <a:pt x="12796" y="14189"/>
                    <a:pt x="13083" y="16163"/>
                  </a:cubicBezTo>
                  <a:cubicBezTo>
                    <a:pt x="13370" y="18137"/>
                    <a:pt x="14517" y="19066"/>
                    <a:pt x="16046" y="19066"/>
                  </a:cubicBezTo>
                  <a:cubicBezTo>
                    <a:pt x="17575" y="19066"/>
                    <a:pt x="19486" y="18137"/>
                    <a:pt x="21398" y="17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2070099" y="6748163"/>
              <a:ext cx="95277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600" fill="norm" stroke="1" extrusionOk="0">
                  <a:moveTo>
                    <a:pt x="0" y="0"/>
                  </a:moveTo>
                  <a:cubicBezTo>
                    <a:pt x="5055" y="294"/>
                    <a:pt x="10111" y="588"/>
                    <a:pt x="14247" y="1910"/>
                  </a:cubicBezTo>
                  <a:cubicBezTo>
                    <a:pt x="18383" y="3233"/>
                    <a:pt x="21600" y="5584"/>
                    <a:pt x="20451" y="9037"/>
                  </a:cubicBezTo>
                  <a:cubicBezTo>
                    <a:pt x="19302" y="12490"/>
                    <a:pt x="13787" y="17045"/>
                    <a:pt x="82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2279649" y="6983113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2491316" y="6665050"/>
              <a:ext cx="150284" cy="400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17037" y="13940"/>
                  </a:moveTo>
                  <a:cubicBezTo>
                    <a:pt x="16124" y="12922"/>
                    <a:pt x="15211" y="11905"/>
                    <a:pt x="13994" y="11396"/>
                  </a:cubicBezTo>
                  <a:cubicBezTo>
                    <a:pt x="12777" y="10887"/>
                    <a:pt x="11256" y="10887"/>
                    <a:pt x="8975" y="11735"/>
                  </a:cubicBezTo>
                  <a:cubicBezTo>
                    <a:pt x="6693" y="12583"/>
                    <a:pt x="3651" y="14279"/>
                    <a:pt x="1977" y="15750"/>
                  </a:cubicBezTo>
                  <a:cubicBezTo>
                    <a:pt x="304" y="17220"/>
                    <a:pt x="0" y="18464"/>
                    <a:pt x="0" y="19368"/>
                  </a:cubicBezTo>
                  <a:cubicBezTo>
                    <a:pt x="0" y="20273"/>
                    <a:pt x="304" y="20839"/>
                    <a:pt x="1217" y="21121"/>
                  </a:cubicBezTo>
                  <a:cubicBezTo>
                    <a:pt x="2130" y="21404"/>
                    <a:pt x="3651" y="21404"/>
                    <a:pt x="6389" y="20330"/>
                  </a:cubicBezTo>
                  <a:cubicBezTo>
                    <a:pt x="9127" y="19255"/>
                    <a:pt x="13082" y="17107"/>
                    <a:pt x="15363" y="13997"/>
                  </a:cubicBezTo>
                  <a:cubicBezTo>
                    <a:pt x="17645" y="10887"/>
                    <a:pt x="18254" y="6816"/>
                    <a:pt x="18558" y="4441"/>
                  </a:cubicBezTo>
                  <a:cubicBezTo>
                    <a:pt x="18862" y="2066"/>
                    <a:pt x="18862" y="1387"/>
                    <a:pt x="18406" y="822"/>
                  </a:cubicBezTo>
                  <a:cubicBezTo>
                    <a:pt x="17949" y="256"/>
                    <a:pt x="17037" y="-196"/>
                    <a:pt x="16428" y="87"/>
                  </a:cubicBezTo>
                  <a:cubicBezTo>
                    <a:pt x="15820" y="369"/>
                    <a:pt x="15515" y="1387"/>
                    <a:pt x="15059" y="3706"/>
                  </a:cubicBezTo>
                  <a:cubicBezTo>
                    <a:pt x="14603" y="6024"/>
                    <a:pt x="13994" y="9643"/>
                    <a:pt x="15059" y="12809"/>
                  </a:cubicBezTo>
                  <a:cubicBezTo>
                    <a:pt x="16124" y="15976"/>
                    <a:pt x="18862" y="18690"/>
                    <a:pt x="21600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2729980" y="6864971"/>
              <a:ext cx="129297" cy="380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352" fill="norm" stroke="1" extrusionOk="0">
                  <a:moveTo>
                    <a:pt x="15512" y="3063"/>
                  </a:moveTo>
                  <a:cubicBezTo>
                    <a:pt x="13112" y="1995"/>
                    <a:pt x="10712" y="927"/>
                    <a:pt x="8655" y="393"/>
                  </a:cubicBezTo>
                  <a:cubicBezTo>
                    <a:pt x="6598" y="-141"/>
                    <a:pt x="4884" y="-141"/>
                    <a:pt x="3341" y="452"/>
                  </a:cubicBezTo>
                  <a:cubicBezTo>
                    <a:pt x="1798" y="1046"/>
                    <a:pt x="427" y="2233"/>
                    <a:pt x="84" y="3123"/>
                  </a:cubicBezTo>
                  <a:cubicBezTo>
                    <a:pt x="-259" y="4013"/>
                    <a:pt x="427" y="4606"/>
                    <a:pt x="2484" y="4962"/>
                  </a:cubicBezTo>
                  <a:cubicBezTo>
                    <a:pt x="4541" y="5318"/>
                    <a:pt x="7970" y="5437"/>
                    <a:pt x="10370" y="5200"/>
                  </a:cubicBezTo>
                  <a:cubicBezTo>
                    <a:pt x="12770" y="4962"/>
                    <a:pt x="14141" y="4369"/>
                    <a:pt x="14827" y="3716"/>
                  </a:cubicBezTo>
                  <a:cubicBezTo>
                    <a:pt x="15512" y="3063"/>
                    <a:pt x="15512" y="2351"/>
                    <a:pt x="16541" y="3835"/>
                  </a:cubicBezTo>
                  <a:cubicBezTo>
                    <a:pt x="17570" y="5318"/>
                    <a:pt x="19627" y="8997"/>
                    <a:pt x="20484" y="12024"/>
                  </a:cubicBezTo>
                  <a:cubicBezTo>
                    <a:pt x="21341" y="15050"/>
                    <a:pt x="20998" y="17424"/>
                    <a:pt x="19455" y="19026"/>
                  </a:cubicBezTo>
                  <a:cubicBezTo>
                    <a:pt x="17912" y="20628"/>
                    <a:pt x="15170" y="21459"/>
                    <a:pt x="11570" y="21340"/>
                  </a:cubicBezTo>
                  <a:cubicBezTo>
                    <a:pt x="7970" y="21222"/>
                    <a:pt x="3512" y="20154"/>
                    <a:pt x="1970" y="18789"/>
                  </a:cubicBezTo>
                  <a:cubicBezTo>
                    <a:pt x="427" y="17424"/>
                    <a:pt x="1798" y="15762"/>
                    <a:pt x="3170" y="14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2966394" y="6735420"/>
              <a:ext cx="132406" cy="312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104" fill="norm" stroke="1" extrusionOk="0">
                  <a:moveTo>
                    <a:pt x="21447" y="4294"/>
                  </a:moveTo>
                  <a:cubicBezTo>
                    <a:pt x="20418" y="3150"/>
                    <a:pt x="19390" y="2006"/>
                    <a:pt x="17504" y="1147"/>
                  </a:cubicBezTo>
                  <a:cubicBezTo>
                    <a:pt x="15618" y="289"/>
                    <a:pt x="12876" y="-283"/>
                    <a:pt x="10304" y="146"/>
                  </a:cubicBezTo>
                  <a:cubicBezTo>
                    <a:pt x="7733" y="575"/>
                    <a:pt x="5333" y="2006"/>
                    <a:pt x="3447" y="4724"/>
                  </a:cubicBezTo>
                  <a:cubicBezTo>
                    <a:pt x="1561" y="7442"/>
                    <a:pt x="190" y="11447"/>
                    <a:pt x="18" y="14236"/>
                  </a:cubicBezTo>
                  <a:cubicBezTo>
                    <a:pt x="-153" y="17026"/>
                    <a:pt x="876" y="18599"/>
                    <a:pt x="2933" y="19672"/>
                  </a:cubicBezTo>
                  <a:cubicBezTo>
                    <a:pt x="4990" y="20745"/>
                    <a:pt x="8076" y="21317"/>
                    <a:pt x="10476" y="21031"/>
                  </a:cubicBezTo>
                  <a:cubicBezTo>
                    <a:pt x="12876" y="20745"/>
                    <a:pt x="14590" y="19600"/>
                    <a:pt x="16304" y="18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3078493" y="6822367"/>
              <a:ext cx="242557" cy="185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030" fill="norm" stroke="1" extrusionOk="0">
                  <a:moveTo>
                    <a:pt x="2325" y="226"/>
                  </a:moveTo>
                  <a:cubicBezTo>
                    <a:pt x="3248" y="-14"/>
                    <a:pt x="4171" y="-254"/>
                    <a:pt x="4910" y="586"/>
                  </a:cubicBezTo>
                  <a:cubicBezTo>
                    <a:pt x="5648" y="1426"/>
                    <a:pt x="6202" y="3346"/>
                    <a:pt x="6018" y="6826"/>
                  </a:cubicBezTo>
                  <a:cubicBezTo>
                    <a:pt x="5833" y="10306"/>
                    <a:pt x="4910" y="15346"/>
                    <a:pt x="3894" y="18106"/>
                  </a:cubicBezTo>
                  <a:cubicBezTo>
                    <a:pt x="2879" y="20866"/>
                    <a:pt x="1771" y="21346"/>
                    <a:pt x="941" y="20866"/>
                  </a:cubicBezTo>
                  <a:cubicBezTo>
                    <a:pt x="110" y="20386"/>
                    <a:pt x="-444" y="18946"/>
                    <a:pt x="479" y="16186"/>
                  </a:cubicBezTo>
                  <a:cubicBezTo>
                    <a:pt x="1402" y="13426"/>
                    <a:pt x="3802" y="9346"/>
                    <a:pt x="5925" y="6466"/>
                  </a:cubicBezTo>
                  <a:cubicBezTo>
                    <a:pt x="8048" y="3586"/>
                    <a:pt x="9894" y="1906"/>
                    <a:pt x="11279" y="946"/>
                  </a:cubicBezTo>
                  <a:cubicBezTo>
                    <a:pt x="12664" y="-14"/>
                    <a:pt x="13587" y="-254"/>
                    <a:pt x="13679" y="466"/>
                  </a:cubicBezTo>
                  <a:cubicBezTo>
                    <a:pt x="13771" y="1186"/>
                    <a:pt x="13033" y="2866"/>
                    <a:pt x="12202" y="4906"/>
                  </a:cubicBezTo>
                  <a:cubicBezTo>
                    <a:pt x="11371" y="6946"/>
                    <a:pt x="10448" y="9346"/>
                    <a:pt x="10264" y="11626"/>
                  </a:cubicBezTo>
                  <a:cubicBezTo>
                    <a:pt x="10079" y="13906"/>
                    <a:pt x="10633" y="16066"/>
                    <a:pt x="12571" y="17146"/>
                  </a:cubicBezTo>
                  <a:cubicBezTo>
                    <a:pt x="14510" y="18226"/>
                    <a:pt x="17833" y="18226"/>
                    <a:pt x="21156" y="18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3365500" y="6684663"/>
              <a:ext cx="143113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fill="norm" stroke="1" extrusionOk="0">
                  <a:moveTo>
                    <a:pt x="0" y="0"/>
                  </a:moveTo>
                  <a:cubicBezTo>
                    <a:pt x="6000" y="2700"/>
                    <a:pt x="12000" y="5400"/>
                    <a:pt x="15900" y="7987"/>
                  </a:cubicBezTo>
                  <a:cubicBezTo>
                    <a:pt x="19800" y="10575"/>
                    <a:pt x="21600" y="13050"/>
                    <a:pt x="19200" y="15300"/>
                  </a:cubicBezTo>
                  <a:cubicBezTo>
                    <a:pt x="16800" y="17550"/>
                    <a:pt x="10200" y="19575"/>
                    <a:pt x="3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3714750" y="6887863"/>
              <a:ext cx="2032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3721100" y="6970413"/>
              <a:ext cx="266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5429"/>
                    <a:pt x="12343" y="9257"/>
                    <a:pt x="15943" y="5657"/>
                  </a:cubicBezTo>
                  <a:cubicBezTo>
                    <a:pt x="19543" y="2057"/>
                    <a:pt x="20571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4565650" y="6547609"/>
              <a:ext cx="133350" cy="492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21600" y="2654"/>
                  </a:moveTo>
                  <a:cubicBezTo>
                    <a:pt x="19200" y="1731"/>
                    <a:pt x="16800" y="808"/>
                    <a:pt x="14743" y="347"/>
                  </a:cubicBezTo>
                  <a:cubicBezTo>
                    <a:pt x="12686" y="-115"/>
                    <a:pt x="10971" y="-115"/>
                    <a:pt x="9429" y="347"/>
                  </a:cubicBezTo>
                  <a:cubicBezTo>
                    <a:pt x="7886" y="808"/>
                    <a:pt x="6514" y="1731"/>
                    <a:pt x="5486" y="3854"/>
                  </a:cubicBezTo>
                  <a:cubicBezTo>
                    <a:pt x="4457" y="5977"/>
                    <a:pt x="3771" y="9300"/>
                    <a:pt x="3943" y="12116"/>
                  </a:cubicBezTo>
                  <a:cubicBezTo>
                    <a:pt x="4114" y="14931"/>
                    <a:pt x="5143" y="17239"/>
                    <a:pt x="5657" y="18716"/>
                  </a:cubicBezTo>
                  <a:cubicBezTo>
                    <a:pt x="6171" y="20193"/>
                    <a:pt x="6171" y="20839"/>
                    <a:pt x="5143" y="21162"/>
                  </a:cubicBezTo>
                  <a:cubicBezTo>
                    <a:pt x="4114" y="21485"/>
                    <a:pt x="2057" y="21485"/>
                    <a:pt x="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4503100" y="6856113"/>
              <a:ext cx="1705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600" fill="norm" stroke="1" extrusionOk="0">
                  <a:moveTo>
                    <a:pt x="2280" y="21600"/>
                  </a:moveTo>
                  <a:cubicBezTo>
                    <a:pt x="1213" y="16094"/>
                    <a:pt x="147" y="10588"/>
                    <a:pt x="13" y="6988"/>
                  </a:cubicBezTo>
                  <a:cubicBezTo>
                    <a:pt x="-120" y="3388"/>
                    <a:pt x="680" y="1694"/>
                    <a:pt x="4413" y="847"/>
                  </a:cubicBezTo>
                  <a:cubicBezTo>
                    <a:pt x="8147" y="0"/>
                    <a:pt x="14813" y="0"/>
                    <a:pt x="214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4858310" y="6627091"/>
              <a:ext cx="151840" cy="356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246" fill="norm" stroke="1" extrusionOk="0">
                  <a:moveTo>
                    <a:pt x="21226" y="2299"/>
                  </a:moveTo>
                  <a:cubicBezTo>
                    <a:pt x="20634" y="1667"/>
                    <a:pt x="20042" y="1035"/>
                    <a:pt x="18415" y="530"/>
                  </a:cubicBezTo>
                  <a:cubicBezTo>
                    <a:pt x="16788" y="25"/>
                    <a:pt x="14125" y="-354"/>
                    <a:pt x="11018" y="530"/>
                  </a:cubicBezTo>
                  <a:cubicBezTo>
                    <a:pt x="7911" y="1414"/>
                    <a:pt x="4360" y="3562"/>
                    <a:pt x="2289" y="6593"/>
                  </a:cubicBezTo>
                  <a:cubicBezTo>
                    <a:pt x="218" y="9625"/>
                    <a:pt x="-374" y="13541"/>
                    <a:pt x="218" y="16130"/>
                  </a:cubicBezTo>
                  <a:cubicBezTo>
                    <a:pt x="810" y="18720"/>
                    <a:pt x="2585" y="19983"/>
                    <a:pt x="4360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4940300" y="6750544"/>
              <a:ext cx="254000" cy="165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1" fill="norm" stroke="1" extrusionOk="0">
                  <a:moveTo>
                    <a:pt x="0" y="5366"/>
                  </a:moveTo>
                  <a:cubicBezTo>
                    <a:pt x="360" y="3476"/>
                    <a:pt x="720" y="1586"/>
                    <a:pt x="1350" y="641"/>
                  </a:cubicBezTo>
                  <a:cubicBezTo>
                    <a:pt x="1980" y="-304"/>
                    <a:pt x="2880" y="-304"/>
                    <a:pt x="4050" y="1316"/>
                  </a:cubicBezTo>
                  <a:cubicBezTo>
                    <a:pt x="5220" y="2936"/>
                    <a:pt x="6660" y="6176"/>
                    <a:pt x="7020" y="9281"/>
                  </a:cubicBezTo>
                  <a:cubicBezTo>
                    <a:pt x="7380" y="12386"/>
                    <a:pt x="6660" y="15356"/>
                    <a:pt x="5940" y="17246"/>
                  </a:cubicBezTo>
                  <a:cubicBezTo>
                    <a:pt x="5220" y="19136"/>
                    <a:pt x="4500" y="19946"/>
                    <a:pt x="3690" y="20486"/>
                  </a:cubicBezTo>
                  <a:cubicBezTo>
                    <a:pt x="2880" y="21026"/>
                    <a:pt x="1980" y="21296"/>
                    <a:pt x="1530" y="20756"/>
                  </a:cubicBezTo>
                  <a:cubicBezTo>
                    <a:pt x="1080" y="20216"/>
                    <a:pt x="1080" y="18866"/>
                    <a:pt x="2610" y="15761"/>
                  </a:cubicBezTo>
                  <a:cubicBezTo>
                    <a:pt x="4140" y="12656"/>
                    <a:pt x="7200" y="7796"/>
                    <a:pt x="9090" y="4961"/>
                  </a:cubicBezTo>
                  <a:cubicBezTo>
                    <a:pt x="10980" y="2126"/>
                    <a:pt x="11700" y="1316"/>
                    <a:pt x="11970" y="1586"/>
                  </a:cubicBezTo>
                  <a:cubicBezTo>
                    <a:pt x="12240" y="1856"/>
                    <a:pt x="12060" y="3206"/>
                    <a:pt x="11610" y="5636"/>
                  </a:cubicBezTo>
                  <a:cubicBezTo>
                    <a:pt x="11160" y="8066"/>
                    <a:pt x="10440" y="11576"/>
                    <a:pt x="10350" y="13871"/>
                  </a:cubicBezTo>
                  <a:cubicBezTo>
                    <a:pt x="10260" y="16166"/>
                    <a:pt x="10800" y="17246"/>
                    <a:pt x="12780" y="16976"/>
                  </a:cubicBezTo>
                  <a:cubicBezTo>
                    <a:pt x="14760" y="16706"/>
                    <a:pt x="18180" y="15086"/>
                    <a:pt x="21600" y="13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5270500" y="6621163"/>
              <a:ext cx="41112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3086" y="0"/>
                  </a:moveTo>
                  <a:cubicBezTo>
                    <a:pt x="7200" y="2016"/>
                    <a:pt x="11314" y="4032"/>
                    <a:pt x="14914" y="6696"/>
                  </a:cubicBezTo>
                  <a:cubicBezTo>
                    <a:pt x="18514" y="9360"/>
                    <a:pt x="21600" y="12672"/>
                    <a:pt x="19029" y="15264"/>
                  </a:cubicBezTo>
                  <a:cubicBezTo>
                    <a:pt x="16457" y="17856"/>
                    <a:pt x="8229" y="197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5448299" y="686881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5560309" y="6639970"/>
              <a:ext cx="187666" cy="539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165" fill="norm" stroke="1" extrusionOk="0">
                  <a:moveTo>
                    <a:pt x="15923" y="4994"/>
                  </a:moveTo>
                  <a:cubicBezTo>
                    <a:pt x="16160" y="3831"/>
                    <a:pt x="16398" y="2668"/>
                    <a:pt x="16398" y="1837"/>
                  </a:cubicBezTo>
                  <a:cubicBezTo>
                    <a:pt x="16398" y="1006"/>
                    <a:pt x="16160" y="508"/>
                    <a:pt x="15448" y="217"/>
                  </a:cubicBezTo>
                  <a:cubicBezTo>
                    <a:pt x="14736" y="-74"/>
                    <a:pt x="13549" y="-157"/>
                    <a:pt x="11769" y="508"/>
                  </a:cubicBezTo>
                  <a:cubicBezTo>
                    <a:pt x="9989" y="1172"/>
                    <a:pt x="7615" y="2585"/>
                    <a:pt x="6429" y="3498"/>
                  </a:cubicBezTo>
                  <a:cubicBezTo>
                    <a:pt x="5242" y="4412"/>
                    <a:pt x="5242" y="4828"/>
                    <a:pt x="6666" y="5201"/>
                  </a:cubicBezTo>
                  <a:cubicBezTo>
                    <a:pt x="8090" y="5575"/>
                    <a:pt x="10938" y="5908"/>
                    <a:pt x="13312" y="5825"/>
                  </a:cubicBezTo>
                  <a:cubicBezTo>
                    <a:pt x="15686" y="5741"/>
                    <a:pt x="17585" y="5243"/>
                    <a:pt x="18890" y="4786"/>
                  </a:cubicBezTo>
                  <a:cubicBezTo>
                    <a:pt x="20196" y="4329"/>
                    <a:pt x="20908" y="3914"/>
                    <a:pt x="21026" y="4163"/>
                  </a:cubicBezTo>
                  <a:cubicBezTo>
                    <a:pt x="21145" y="4412"/>
                    <a:pt x="20670" y="5326"/>
                    <a:pt x="20314" y="7237"/>
                  </a:cubicBezTo>
                  <a:cubicBezTo>
                    <a:pt x="19958" y="9148"/>
                    <a:pt x="19721" y="12055"/>
                    <a:pt x="18534" y="14506"/>
                  </a:cubicBezTo>
                  <a:cubicBezTo>
                    <a:pt x="17347" y="16957"/>
                    <a:pt x="15211" y="18951"/>
                    <a:pt x="12956" y="20072"/>
                  </a:cubicBezTo>
                  <a:cubicBezTo>
                    <a:pt x="10701" y="21194"/>
                    <a:pt x="8327" y="21443"/>
                    <a:pt x="5835" y="20861"/>
                  </a:cubicBezTo>
                  <a:cubicBezTo>
                    <a:pt x="3343" y="20280"/>
                    <a:pt x="732" y="18868"/>
                    <a:pt x="138" y="17788"/>
                  </a:cubicBezTo>
                  <a:cubicBezTo>
                    <a:pt x="-455" y="16708"/>
                    <a:pt x="969" y="15960"/>
                    <a:pt x="2393" y="15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5879555" y="6584800"/>
              <a:ext cx="106379" cy="324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85" fill="norm" stroke="1" extrusionOk="0">
                  <a:moveTo>
                    <a:pt x="20438" y="4093"/>
                  </a:moveTo>
                  <a:cubicBezTo>
                    <a:pt x="20861" y="3391"/>
                    <a:pt x="21285" y="2690"/>
                    <a:pt x="21285" y="1989"/>
                  </a:cubicBezTo>
                  <a:cubicBezTo>
                    <a:pt x="21285" y="1288"/>
                    <a:pt x="20861" y="586"/>
                    <a:pt x="19379" y="236"/>
                  </a:cubicBezTo>
                  <a:cubicBezTo>
                    <a:pt x="17897" y="-115"/>
                    <a:pt x="15356" y="-115"/>
                    <a:pt x="12603" y="516"/>
                  </a:cubicBezTo>
                  <a:cubicBezTo>
                    <a:pt x="9850" y="1147"/>
                    <a:pt x="6885" y="2410"/>
                    <a:pt x="4556" y="4864"/>
                  </a:cubicBezTo>
                  <a:cubicBezTo>
                    <a:pt x="2226" y="7319"/>
                    <a:pt x="532" y="10966"/>
                    <a:pt x="109" y="13841"/>
                  </a:cubicBezTo>
                  <a:cubicBezTo>
                    <a:pt x="-315" y="16716"/>
                    <a:pt x="532" y="18820"/>
                    <a:pt x="2014" y="20012"/>
                  </a:cubicBezTo>
                  <a:cubicBezTo>
                    <a:pt x="3497" y="21204"/>
                    <a:pt x="5614" y="21485"/>
                    <a:pt x="7309" y="21485"/>
                  </a:cubicBezTo>
                  <a:cubicBezTo>
                    <a:pt x="9003" y="21485"/>
                    <a:pt x="10273" y="21204"/>
                    <a:pt x="11544" y="20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5986313" y="6710164"/>
              <a:ext cx="268437" cy="141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0943" fill="norm" stroke="1" extrusionOk="0">
                  <a:moveTo>
                    <a:pt x="1657" y="1863"/>
                  </a:moveTo>
                  <a:cubicBezTo>
                    <a:pt x="2501" y="4994"/>
                    <a:pt x="3345" y="8124"/>
                    <a:pt x="3767" y="10629"/>
                  </a:cubicBezTo>
                  <a:cubicBezTo>
                    <a:pt x="4188" y="13133"/>
                    <a:pt x="4188" y="15011"/>
                    <a:pt x="3851" y="16576"/>
                  </a:cubicBezTo>
                  <a:cubicBezTo>
                    <a:pt x="3514" y="18142"/>
                    <a:pt x="2839" y="19394"/>
                    <a:pt x="2079" y="20176"/>
                  </a:cubicBezTo>
                  <a:cubicBezTo>
                    <a:pt x="1320" y="20959"/>
                    <a:pt x="476" y="21272"/>
                    <a:pt x="139" y="20489"/>
                  </a:cubicBezTo>
                  <a:cubicBezTo>
                    <a:pt x="-199" y="19707"/>
                    <a:pt x="-30" y="17829"/>
                    <a:pt x="1910" y="14385"/>
                  </a:cubicBezTo>
                  <a:cubicBezTo>
                    <a:pt x="3851" y="10942"/>
                    <a:pt x="7564" y="5933"/>
                    <a:pt x="10095" y="3115"/>
                  </a:cubicBezTo>
                  <a:cubicBezTo>
                    <a:pt x="12626" y="298"/>
                    <a:pt x="13976" y="-328"/>
                    <a:pt x="14145" y="142"/>
                  </a:cubicBezTo>
                  <a:cubicBezTo>
                    <a:pt x="14313" y="611"/>
                    <a:pt x="13301" y="2176"/>
                    <a:pt x="12204" y="4681"/>
                  </a:cubicBezTo>
                  <a:cubicBezTo>
                    <a:pt x="11107" y="7185"/>
                    <a:pt x="9926" y="10629"/>
                    <a:pt x="9335" y="13133"/>
                  </a:cubicBezTo>
                  <a:cubicBezTo>
                    <a:pt x="8745" y="15637"/>
                    <a:pt x="8745" y="17202"/>
                    <a:pt x="9251" y="18298"/>
                  </a:cubicBezTo>
                  <a:cubicBezTo>
                    <a:pt x="9757" y="19394"/>
                    <a:pt x="10770" y="20020"/>
                    <a:pt x="12879" y="19863"/>
                  </a:cubicBezTo>
                  <a:cubicBezTo>
                    <a:pt x="14989" y="19707"/>
                    <a:pt x="18195" y="18768"/>
                    <a:pt x="21401" y="17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6359437" y="6581840"/>
              <a:ext cx="113251" cy="394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5" h="21551" fill="norm" stroke="1" extrusionOk="0">
                  <a:moveTo>
                    <a:pt x="3994" y="413"/>
                  </a:moveTo>
                  <a:cubicBezTo>
                    <a:pt x="2100" y="182"/>
                    <a:pt x="205" y="-49"/>
                    <a:pt x="15" y="9"/>
                  </a:cubicBezTo>
                  <a:cubicBezTo>
                    <a:pt x="-174" y="67"/>
                    <a:pt x="1342" y="413"/>
                    <a:pt x="4942" y="2030"/>
                  </a:cubicBezTo>
                  <a:cubicBezTo>
                    <a:pt x="8542" y="3647"/>
                    <a:pt x="14226" y="6535"/>
                    <a:pt x="17447" y="9076"/>
                  </a:cubicBezTo>
                  <a:cubicBezTo>
                    <a:pt x="20668" y="11617"/>
                    <a:pt x="21426" y="13812"/>
                    <a:pt x="18205" y="15833"/>
                  </a:cubicBezTo>
                  <a:cubicBezTo>
                    <a:pt x="14984" y="17855"/>
                    <a:pt x="7784" y="19703"/>
                    <a:pt x="584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6838950" y="6778690"/>
              <a:ext cx="2921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696" y="4868"/>
                    <a:pt x="9391" y="-1303"/>
                    <a:pt x="12991" y="240"/>
                  </a:cubicBezTo>
                  <a:cubicBezTo>
                    <a:pt x="16591" y="1783"/>
                    <a:pt x="19096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7471505" y="6431866"/>
              <a:ext cx="129446" cy="588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32" fill="norm" stroke="1" extrusionOk="0">
                  <a:moveTo>
                    <a:pt x="21306" y="4585"/>
                  </a:moveTo>
                  <a:cubicBezTo>
                    <a:pt x="20958" y="3273"/>
                    <a:pt x="20609" y="1962"/>
                    <a:pt x="18867" y="1113"/>
                  </a:cubicBezTo>
                  <a:cubicBezTo>
                    <a:pt x="17125" y="265"/>
                    <a:pt x="13990" y="-121"/>
                    <a:pt x="10680" y="33"/>
                  </a:cubicBezTo>
                  <a:cubicBezTo>
                    <a:pt x="7371" y="188"/>
                    <a:pt x="3887" y="882"/>
                    <a:pt x="1971" y="2425"/>
                  </a:cubicBezTo>
                  <a:cubicBezTo>
                    <a:pt x="54" y="3968"/>
                    <a:pt x="-294" y="6359"/>
                    <a:pt x="1274" y="8596"/>
                  </a:cubicBezTo>
                  <a:cubicBezTo>
                    <a:pt x="2841" y="10833"/>
                    <a:pt x="6325" y="12916"/>
                    <a:pt x="8590" y="14729"/>
                  </a:cubicBezTo>
                  <a:cubicBezTo>
                    <a:pt x="10854" y="16542"/>
                    <a:pt x="11900" y="18085"/>
                    <a:pt x="11900" y="19049"/>
                  </a:cubicBezTo>
                  <a:cubicBezTo>
                    <a:pt x="11900" y="20013"/>
                    <a:pt x="10854" y="20399"/>
                    <a:pt x="9461" y="20708"/>
                  </a:cubicBezTo>
                  <a:cubicBezTo>
                    <a:pt x="8067" y="21016"/>
                    <a:pt x="6325" y="21248"/>
                    <a:pt x="4583" y="21363"/>
                  </a:cubicBezTo>
                  <a:cubicBezTo>
                    <a:pt x="2841" y="21479"/>
                    <a:pt x="1100" y="21479"/>
                    <a:pt x="403" y="21132"/>
                  </a:cubicBezTo>
                  <a:cubicBezTo>
                    <a:pt x="-294" y="20785"/>
                    <a:pt x="54" y="20090"/>
                    <a:pt x="403" y="19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7669589" y="6688896"/>
              <a:ext cx="128211" cy="427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395" fill="norm" stroke="1" extrusionOk="0">
                  <a:moveTo>
                    <a:pt x="21103" y="4871"/>
                  </a:moveTo>
                  <a:cubicBezTo>
                    <a:pt x="19361" y="3600"/>
                    <a:pt x="17619" y="2329"/>
                    <a:pt x="15703" y="1429"/>
                  </a:cubicBezTo>
                  <a:cubicBezTo>
                    <a:pt x="13787" y="529"/>
                    <a:pt x="11697" y="0"/>
                    <a:pt x="9084" y="0"/>
                  </a:cubicBezTo>
                  <a:cubicBezTo>
                    <a:pt x="6471" y="0"/>
                    <a:pt x="3335" y="529"/>
                    <a:pt x="1593" y="1324"/>
                  </a:cubicBezTo>
                  <a:cubicBezTo>
                    <a:pt x="-149" y="2118"/>
                    <a:pt x="-497" y="3176"/>
                    <a:pt x="722" y="3971"/>
                  </a:cubicBezTo>
                  <a:cubicBezTo>
                    <a:pt x="1942" y="4765"/>
                    <a:pt x="4729" y="5294"/>
                    <a:pt x="7168" y="5559"/>
                  </a:cubicBezTo>
                  <a:cubicBezTo>
                    <a:pt x="9606" y="5824"/>
                    <a:pt x="11697" y="5824"/>
                    <a:pt x="13438" y="5559"/>
                  </a:cubicBezTo>
                  <a:cubicBezTo>
                    <a:pt x="15180" y="5294"/>
                    <a:pt x="16574" y="4765"/>
                    <a:pt x="17271" y="4765"/>
                  </a:cubicBezTo>
                  <a:cubicBezTo>
                    <a:pt x="17968" y="4765"/>
                    <a:pt x="17968" y="5294"/>
                    <a:pt x="18316" y="6988"/>
                  </a:cubicBezTo>
                  <a:cubicBezTo>
                    <a:pt x="18664" y="8682"/>
                    <a:pt x="19361" y="11541"/>
                    <a:pt x="19361" y="13871"/>
                  </a:cubicBezTo>
                  <a:cubicBezTo>
                    <a:pt x="19361" y="16200"/>
                    <a:pt x="18664" y="18000"/>
                    <a:pt x="17445" y="19165"/>
                  </a:cubicBezTo>
                  <a:cubicBezTo>
                    <a:pt x="16226" y="20329"/>
                    <a:pt x="14484" y="20859"/>
                    <a:pt x="12393" y="21176"/>
                  </a:cubicBezTo>
                  <a:cubicBezTo>
                    <a:pt x="10303" y="21494"/>
                    <a:pt x="7864" y="21600"/>
                    <a:pt x="6297" y="20541"/>
                  </a:cubicBezTo>
                  <a:cubicBezTo>
                    <a:pt x="4729" y="19482"/>
                    <a:pt x="4032" y="17259"/>
                    <a:pt x="3335" y="15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7910749" y="6518344"/>
              <a:ext cx="147402" cy="352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545" fill="norm" stroke="1" extrusionOk="0">
                  <a:moveTo>
                    <a:pt x="21186" y="2402"/>
                  </a:moveTo>
                  <a:cubicBezTo>
                    <a:pt x="19969" y="1756"/>
                    <a:pt x="18752" y="1109"/>
                    <a:pt x="17079" y="656"/>
                  </a:cubicBezTo>
                  <a:cubicBezTo>
                    <a:pt x="15406" y="204"/>
                    <a:pt x="13276" y="-55"/>
                    <a:pt x="11603" y="10"/>
                  </a:cubicBezTo>
                  <a:cubicBezTo>
                    <a:pt x="9930" y="74"/>
                    <a:pt x="8713" y="462"/>
                    <a:pt x="6735" y="2338"/>
                  </a:cubicBezTo>
                  <a:cubicBezTo>
                    <a:pt x="4758" y="4213"/>
                    <a:pt x="2020" y="7576"/>
                    <a:pt x="803" y="10810"/>
                  </a:cubicBezTo>
                  <a:cubicBezTo>
                    <a:pt x="-414" y="14043"/>
                    <a:pt x="-110" y="17147"/>
                    <a:pt x="803" y="19023"/>
                  </a:cubicBezTo>
                  <a:cubicBezTo>
                    <a:pt x="1716" y="20898"/>
                    <a:pt x="3237" y="21545"/>
                    <a:pt x="5366" y="21545"/>
                  </a:cubicBezTo>
                  <a:cubicBezTo>
                    <a:pt x="7496" y="21545"/>
                    <a:pt x="10234" y="20898"/>
                    <a:pt x="12972" y="20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8045450" y="6629491"/>
              <a:ext cx="203200" cy="184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6" fill="norm" stroke="1" extrusionOk="0">
                  <a:moveTo>
                    <a:pt x="0" y="4870"/>
                  </a:moveTo>
                  <a:cubicBezTo>
                    <a:pt x="225" y="3171"/>
                    <a:pt x="450" y="1472"/>
                    <a:pt x="1125" y="622"/>
                  </a:cubicBezTo>
                  <a:cubicBezTo>
                    <a:pt x="1800" y="-227"/>
                    <a:pt x="2925" y="-227"/>
                    <a:pt x="4275" y="744"/>
                  </a:cubicBezTo>
                  <a:cubicBezTo>
                    <a:pt x="5625" y="1715"/>
                    <a:pt x="7200" y="3656"/>
                    <a:pt x="7762" y="6811"/>
                  </a:cubicBezTo>
                  <a:cubicBezTo>
                    <a:pt x="8325" y="9966"/>
                    <a:pt x="7875" y="14335"/>
                    <a:pt x="7200" y="16883"/>
                  </a:cubicBezTo>
                  <a:cubicBezTo>
                    <a:pt x="6525" y="19431"/>
                    <a:pt x="5625" y="20160"/>
                    <a:pt x="4613" y="20645"/>
                  </a:cubicBezTo>
                  <a:cubicBezTo>
                    <a:pt x="3600" y="21130"/>
                    <a:pt x="2475" y="21373"/>
                    <a:pt x="1912" y="20766"/>
                  </a:cubicBezTo>
                  <a:cubicBezTo>
                    <a:pt x="1350" y="20160"/>
                    <a:pt x="1350" y="18703"/>
                    <a:pt x="2925" y="15791"/>
                  </a:cubicBezTo>
                  <a:cubicBezTo>
                    <a:pt x="4500" y="12879"/>
                    <a:pt x="7650" y="8510"/>
                    <a:pt x="9675" y="5962"/>
                  </a:cubicBezTo>
                  <a:cubicBezTo>
                    <a:pt x="11700" y="3413"/>
                    <a:pt x="12600" y="2685"/>
                    <a:pt x="13275" y="2928"/>
                  </a:cubicBezTo>
                  <a:cubicBezTo>
                    <a:pt x="13950" y="3171"/>
                    <a:pt x="14400" y="4384"/>
                    <a:pt x="14287" y="6326"/>
                  </a:cubicBezTo>
                  <a:cubicBezTo>
                    <a:pt x="14175" y="8267"/>
                    <a:pt x="13500" y="10937"/>
                    <a:pt x="13162" y="13243"/>
                  </a:cubicBezTo>
                  <a:cubicBezTo>
                    <a:pt x="12825" y="15548"/>
                    <a:pt x="12825" y="17490"/>
                    <a:pt x="14287" y="18582"/>
                  </a:cubicBezTo>
                  <a:cubicBezTo>
                    <a:pt x="15750" y="19674"/>
                    <a:pt x="18675" y="19917"/>
                    <a:pt x="21600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8267699" y="6538613"/>
              <a:ext cx="7408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663" y="0"/>
                  </a:moveTo>
                  <a:cubicBezTo>
                    <a:pt x="19131" y="3000"/>
                    <a:pt x="21600" y="6000"/>
                    <a:pt x="21600" y="9075"/>
                  </a:cubicBezTo>
                  <a:cubicBezTo>
                    <a:pt x="21600" y="12150"/>
                    <a:pt x="19131" y="15300"/>
                    <a:pt x="15120" y="17400"/>
                  </a:cubicBezTo>
                  <a:cubicBezTo>
                    <a:pt x="11109" y="19500"/>
                    <a:pt x="5554" y="205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8451850" y="6767213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8562723" y="6442234"/>
              <a:ext cx="148298" cy="382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544" fill="norm" stroke="1" extrusionOk="0">
                  <a:moveTo>
                    <a:pt x="17833" y="15458"/>
                  </a:moveTo>
                  <a:cubicBezTo>
                    <a:pt x="17833" y="14264"/>
                    <a:pt x="17833" y="13071"/>
                    <a:pt x="17833" y="12176"/>
                  </a:cubicBezTo>
                  <a:cubicBezTo>
                    <a:pt x="17833" y="11281"/>
                    <a:pt x="17833" y="10684"/>
                    <a:pt x="17073" y="10326"/>
                  </a:cubicBezTo>
                  <a:cubicBezTo>
                    <a:pt x="16312" y="9968"/>
                    <a:pt x="14791" y="9849"/>
                    <a:pt x="12053" y="10446"/>
                  </a:cubicBezTo>
                  <a:cubicBezTo>
                    <a:pt x="9315" y="11042"/>
                    <a:pt x="5360" y="12355"/>
                    <a:pt x="3078" y="13847"/>
                  </a:cubicBezTo>
                  <a:cubicBezTo>
                    <a:pt x="797" y="15338"/>
                    <a:pt x="188" y="17009"/>
                    <a:pt x="36" y="18143"/>
                  </a:cubicBezTo>
                  <a:cubicBezTo>
                    <a:pt x="-116" y="19277"/>
                    <a:pt x="188" y="19873"/>
                    <a:pt x="1405" y="20172"/>
                  </a:cubicBezTo>
                  <a:cubicBezTo>
                    <a:pt x="2622" y="20470"/>
                    <a:pt x="4752" y="20470"/>
                    <a:pt x="7490" y="19396"/>
                  </a:cubicBezTo>
                  <a:cubicBezTo>
                    <a:pt x="10228" y="18322"/>
                    <a:pt x="13574" y="16174"/>
                    <a:pt x="16008" y="13011"/>
                  </a:cubicBezTo>
                  <a:cubicBezTo>
                    <a:pt x="18442" y="9849"/>
                    <a:pt x="19963" y="5672"/>
                    <a:pt x="20723" y="3226"/>
                  </a:cubicBezTo>
                  <a:cubicBezTo>
                    <a:pt x="21484" y="779"/>
                    <a:pt x="21484" y="63"/>
                    <a:pt x="20876" y="4"/>
                  </a:cubicBezTo>
                  <a:cubicBezTo>
                    <a:pt x="20267" y="-56"/>
                    <a:pt x="19050" y="541"/>
                    <a:pt x="17681" y="2689"/>
                  </a:cubicBezTo>
                  <a:cubicBezTo>
                    <a:pt x="16312" y="4837"/>
                    <a:pt x="14791" y="8536"/>
                    <a:pt x="14943" y="11937"/>
                  </a:cubicBezTo>
                  <a:cubicBezTo>
                    <a:pt x="15095" y="15338"/>
                    <a:pt x="16921" y="18441"/>
                    <a:pt x="18746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8845550" y="6446752"/>
              <a:ext cx="114300" cy="352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21600" y="3265"/>
                  </a:moveTo>
                  <a:cubicBezTo>
                    <a:pt x="20800" y="2365"/>
                    <a:pt x="20000" y="1465"/>
                    <a:pt x="18600" y="823"/>
                  </a:cubicBezTo>
                  <a:cubicBezTo>
                    <a:pt x="17200" y="180"/>
                    <a:pt x="15200" y="-206"/>
                    <a:pt x="13000" y="115"/>
                  </a:cubicBezTo>
                  <a:cubicBezTo>
                    <a:pt x="10800" y="437"/>
                    <a:pt x="8400" y="1465"/>
                    <a:pt x="7000" y="4165"/>
                  </a:cubicBezTo>
                  <a:cubicBezTo>
                    <a:pt x="5600" y="6865"/>
                    <a:pt x="5200" y="11237"/>
                    <a:pt x="5000" y="14130"/>
                  </a:cubicBezTo>
                  <a:cubicBezTo>
                    <a:pt x="4800" y="17023"/>
                    <a:pt x="4800" y="18437"/>
                    <a:pt x="4000" y="19401"/>
                  </a:cubicBezTo>
                  <a:cubicBezTo>
                    <a:pt x="3200" y="20365"/>
                    <a:pt x="1600" y="20880"/>
                    <a:pt x="0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8772700" y="6640213"/>
              <a:ext cx="14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600" fill="norm" stroke="1" extrusionOk="0">
                  <a:moveTo>
                    <a:pt x="7018" y="21600"/>
                  </a:moveTo>
                  <a:cubicBezTo>
                    <a:pt x="4514" y="17280"/>
                    <a:pt x="2009" y="12960"/>
                    <a:pt x="757" y="9900"/>
                  </a:cubicBezTo>
                  <a:cubicBezTo>
                    <a:pt x="-495" y="6840"/>
                    <a:pt x="-495" y="5040"/>
                    <a:pt x="3105" y="3600"/>
                  </a:cubicBezTo>
                  <a:cubicBezTo>
                    <a:pt x="6705" y="2160"/>
                    <a:pt x="13905" y="1080"/>
                    <a:pt x="211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9040778" y="6462413"/>
              <a:ext cx="312773" cy="341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541" fill="norm" stroke="1" extrusionOk="0">
                  <a:moveTo>
                    <a:pt x="10114" y="800"/>
                  </a:moveTo>
                  <a:cubicBezTo>
                    <a:pt x="9534" y="400"/>
                    <a:pt x="8954" y="0"/>
                    <a:pt x="7939" y="0"/>
                  </a:cubicBezTo>
                  <a:cubicBezTo>
                    <a:pt x="6924" y="0"/>
                    <a:pt x="5475" y="400"/>
                    <a:pt x="4025" y="2200"/>
                  </a:cubicBezTo>
                  <a:cubicBezTo>
                    <a:pt x="2575" y="4000"/>
                    <a:pt x="1126" y="7200"/>
                    <a:pt x="473" y="10200"/>
                  </a:cubicBezTo>
                  <a:cubicBezTo>
                    <a:pt x="-179" y="13200"/>
                    <a:pt x="-34" y="16000"/>
                    <a:pt x="183" y="17733"/>
                  </a:cubicBezTo>
                  <a:cubicBezTo>
                    <a:pt x="401" y="19467"/>
                    <a:pt x="691" y="20133"/>
                    <a:pt x="1198" y="20667"/>
                  </a:cubicBezTo>
                  <a:cubicBezTo>
                    <a:pt x="1706" y="21200"/>
                    <a:pt x="2430" y="21600"/>
                    <a:pt x="3010" y="21533"/>
                  </a:cubicBezTo>
                  <a:cubicBezTo>
                    <a:pt x="3590" y="21467"/>
                    <a:pt x="4025" y="20933"/>
                    <a:pt x="4677" y="18867"/>
                  </a:cubicBezTo>
                  <a:cubicBezTo>
                    <a:pt x="5330" y="16800"/>
                    <a:pt x="6200" y="13200"/>
                    <a:pt x="6852" y="11000"/>
                  </a:cubicBezTo>
                  <a:cubicBezTo>
                    <a:pt x="7504" y="8800"/>
                    <a:pt x="7939" y="8000"/>
                    <a:pt x="8447" y="7867"/>
                  </a:cubicBezTo>
                  <a:cubicBezTo>
                    <a:pt x="8954" y="7733"/>
                    <a:pt x="9534" y="8267"/>
                    <a:pt x="9969" y="9667"/>
                  </a:cubicBezTo>
                  <a:cubicBezTo>
                    <a:pt x="10404" y="11067"/>
                    <a:pt x="10693" y="13333"/>
                    <a:pt x="10476" y="14933"/>
                  </a:cubicBezTo>
                  <a:cubicBezTo>
                    <a:pt x="10259" y="16533"/>
                    <a:pt x="9534" y="17467"/>
                    <a:pt x="8736" y="18000"/>
                  </a:cubicBezTo>
                  <a:cubicBezTo>
                    <a:pt x="7939" y="18533"/>
                    <a:pt x="7069" y="18667"/>
                    <a:pt x="6707" y="18333"/>
                  </a:cubicBezTo>
                  <a:cubicBezTo>
                    <a:pt x="6344" y="18000"/>
                    <a:pt x="6489" y="17200"/>
                    <a:pt x="7287" y="16000"/>
                  </a:cubicBezTo>
                  <a:cubicBezTo>
                    <a:pt x="8084" y="14800"/>
                    <a:pt x="9534" y="13200"/>
                    <a:pt x="10621" y="12133"/>
                  </a:cubicBezTo>
                  <a:cubicBezTo>
                    <a:pt x="11708" y="11067"/>
                    <a:pt x="12433" y="10533"/>
                    <a:pt x="13085" y="10067"/>
                  </a:cubicBezTo>
                  <a:cubicBezTo>
                    <a:pt x="13738" y="9600"/>
                    <a:pt x="14318" y="9200"/>
                    <a:pt x="14463" y="9333"/>
                  </a:cubicBezTo>
                  <a:cubicBezTo>
                    <a:pt x="14608" y="9467"/>
                    <a:pt x="14318" y="10133"/>
                    <a:pt x="14028" y="11333"/>
                  </a:cubicBezTo>
                  <a:cubicBezTo>
                    <a:pt x="13738" y="12533"/>
                    <a:pt x="13448" y="14267"/>
                    <a:pt x="13448" y="15467"/>
                  </a:cubicBezTo>
                  <a:cubicBezTo>
                    <a:pt x="13448" y="16667"/>
                    <a:pt x="13738" y="17333"/>
                    <a:pt x="14680" y="17733"/>
                  </a:cubicBezTo>
                  <a:cubicBezTo>
                    <a:pt x="15622" y="18133"/>
                    <a:pt x="17217" y="18267"/>
                    <a:pt x="18449" y="17933"/>
                  </a:cubicBezTo>
                  <a:cubicBezTo>
                    <a:pt x="19681" y="17600"/>
                    <a:pt x="20551" y="16800"/>
                    <a:pt x="21421" y="16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9270999" y="6525913"/>
              <a:ext cx="119704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18189" y="0"/>
                  </a:moveTo>
                  <a:cubicBezTo>
                    <a:pt x="19705" y="3450"/>
                    <a:pt x="21221" y="6900"/>
                    <a:pt x="21411" y="9675"/>
                  </a:cubicBezTo>
                  <a:cubicBezTo>
                    <a:pt x="21600" y="12450"/>
                    <a:pt x="20463" y="14550"/>
                    <a:pt x="16674" y="16425"/>
                  </a:cubicBezTo>
                  <a:cubicBezTo>
                    <a:pt x="12884" y="18300"/>
                    <a:pt x="6442" y="199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619372" y="6125863"/>
              <a:ext cx="8949284" cy="132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2229" y="3946"/>
                  </a:moveTo>
                  <a:cubicBezTo>
                    <a:pt x="2050" y="3808"/>
                    <a:pt x="1871" y="3669"/>
                    <a:pt x="1690" y="3600"/>
                  </a:cubicBezTo>
                  <a:cubicBezTo>
                    <a:pt x="1509" y="3531"/>
                    <a:pt x="1325" y="3531"/>
                    <a:pt x="1164" y="3704"/>
                  </a:cubicBezTo>
                  <a:cubicBezTo>
                    <a:pt x="1003" y="3877"/>
                    <a:pt x="865" y="4223"/>
                    <a:pt x="771" y="4777"/>
                  </a:cubicBezTo>
                  <a:cubicBezTo>
                    <a:pt x="676" y="5331"/>
                    <a:pt x="625" y="6092"/>
                    <a:pt x="577" y="7113"/>
                  </a:cubicBezTo>
                  <a:cubicBezTo>
                    <a:pt x="528" y="8135"/>
                    <a:pt x="482" y="9415"/>
                    <a:pt x="421" y="10679"/>
                  </a:cubicBezTo>
                  <a:cubicBezTo>
                    <a:pt x="360" y="11942"/>
                    <a:pt x="283" y="13188"/>
                    <a:pt x="222" y="14365"/>
                  </a:cubicBezTo>
                  <a:cubicBezTo>
                    <a:pt x="160" y="15542"/>
                    <a:pt x="114" y="16650"/>
                    <a:pt x="81" y="17463"/>
                  </a:cubicBezTo>
                  <a:cubicBezTo>
                    <a:pt x="48" y="18277"/>
                    <a:pt x="28" y="18796"/>
                    <a:pt x="15" y="19160"/>
                  </a:cubicBezTo>
                  <a:cubicBezTo>
                    <a:pt x="2" y="19523"/>
                    <a:pt x="-3" y="19731"/>
                    <a:pt x="2" y="19904"/>
                  </a:cubicBezTo>
                  <a:cubicBezTo>
                    <a:pt x="7" y="20077"/>
                    <a:pt x="23" y="20215"/>
                    <a:pt x="58" y="20267"/>
                  </a:cubicBezTo>
                  <a:cubicBezTo>
                    <a:pt x="94" y="20319"/>
                    <a:pt x="150" y="20285"/>
                    <a:pt x="273" y="20198"/>
                  </a:cubicBezTo>
                  <a:cubicBezTo>
                    <a:pt x="395" y="20112"/>
                    <a:pt x="584" y="19973"/>
                    <a:pt x="791" y="19904"/>
                  </a:cubicBezTo>
                  <a:cubicBezTo>
                    <a:pt x="998" y="19835"/>
                    <a:pt x="1223" y="19835"/>
                    <a:pt x="1430" y="19852"/>
                  </a:cubicBezTo>
                  <a:cubicBezTo>
                    <a:pt x="1637" y="19869"/>
                    <a:pt x="1826" y="19904"/>
                    <a:pt x="2014" y="19956"/>
                  </a:cubicBezTo>
                  <a:cubicBezTo>
                    <a:pt x="2203" y="20008"/>
                    <a:pt x="2392" y="20077"/>
                    <a:pt x="2597" y="20112"/>
                  </a:cubicBezTo>
                  <a:cubicBezTo>
                    <a:pt x="2801" y="20146"/>
                    <a:pt x="3021" y="20146"/>
                    <a:pt x="3217" y="20163"/>
                  </a:cubicBezTo>
                  <a:cubicBezTo>
                    <a:pt x="3414" y="20181"/>
                    <a:pt x="3588" y="20215"/>
                    <a:pt x="3761" y="20267"/>
                  </a:cubicBezTo>
                  <a:cubicBezTo>
                    <a:pt x="3935" y="20319"/>
                    <a:pt x="4109" y="20388"/>
                    <a:pt x="4290" y="20458"/>
                  </a:cubicBezTo>
                  <a:cubicBezTo>
                    <a:pt x="4471" y="20527"/>
                    <a:pt x="4660" y="20596"/>
                    <a:pt x="4854" y="20665"/>
                  </a:cubicBezTo>
                  <a:cubicBezTo>
                    <a:pt x="5048" y="20735"/>
                    <a:pt x="5248" y="20804"/>
                    <a:pt x="5447" y="20890"/>
                  </a:cubicBezTo>
                  <a:cubicBezTo>
                    <a:pt x="5646" y="20977"/>
                    <a:pt x="5845" y="21081"/>
                    <a:pt x="6049" y="21150"/>
                  </a:cubicBezTo>
                  <a:cubicBezTo>
                    <a:pt x="6254" y="21219"/>
                    <a:pt x="6463" y="21254"/>
                    <a:pt x="6645" y="21288"/>
                  </a:cubicBezTo>
                  <a:cubicBezTo>
                    <a:pt x="6826" y="21323"/>
                    <a:pt x="6979" y="21358"/>
                    <a:pt x="7168" y="21392"/>
                  </a:cubicBezTo>
                  <a:cubicBezTo>
                    <a:pt x="7357" y="21427"/>
                    <a:pt x="7582" y="21462"/>
                    <a:pt x="7804" y="21496"/>
                  </a:cubicBezTo>
                  <a:cubicBezTo>
                    <a:pt x="8026" y="21531"/>
                    <a:pt x="8246" y="21565"/>
                    <a:pt x="8470" y="21583"/>
                  </a:cubicBezTo>
                  <a:cubicBezTo>
                    <a:pt x="8695" y="21600"/>
                    <a:pt x="8925" y="21600"/>
                    <a:pt x="9147" y="21600"/>
                  </a:cubicBezTo>
                  <a:cubicBezTo>
                    <a:pt x="9369" y="21600"/>
                    <a:pt x="9584" y="21600"/>
                    <a:pt x="9798" y="21600"/>
                  </a:cubicBezTo>
                  <a:cubicBezTo>
                    <a:pt x="10013" y="21600"/>
                    <a:pt x="10228" y="21600"/>
                    <a:pt x="10442" y="21600"/>
                  </a:cubicBezTo>
                  <a:cubicBezTo>
                    <a:pt x="10657" y="21600"/>
                    <a:pt x="10871" y="21600"/>
                    <a:pt x="11088" y="21600"/>
                  </a:cubicBezTo>
                  <a:cubicBezTo>
                    <a:pt x="11305" y="21600"/>
                    <a:pt x="11525" y="21600"/>
                    <a:pt x="11739" y="21583"/>
                  </a:cubicBezTo>
                  <a:cubicBezTo>
                    <a:pt x="11954" y="21565"/>
                    <a:pt x="12163" y="21531"/>
                    <a:pt x="12368" y="21513"/>
                  </a:cubicBezTo>
                  <a:cubicBezTo>
                    <a:pt x="12572" y="21496"/>
                    <a:pt x="12771" y="21496"/>
                    <a:pt x="12963" y="21496"/>
                  </a:cubicBezTo>
                  <a:cubicBezTo>
                    <a:pt x="13154" y="21496"/>
                    <a:pt x="13338" y="21496"/>
                    <a:pt x="13527" y="21496"/>
                  </a:cubicBezTo>
                  <a:cubicBezTo>
                    <a:pt x="13716" y="21496"/>
                    <a:pt x="13910" y="21496"/>
                    <a:pt x="14091" y="21496"/>
                  </a:cubicBezTo>
                  <a:cubicBezTo>
                    <a:pt x="14273" y="21496"/>
                    <a:pt x="14441" y="21496"/>
                    <a:pt x="14615" y="21479"/>
                  </a:cubicBezTo>
                  <a:cubicBezTo>
                    <a:pt x="14789" y="21462"/>
                    <a:pt x="14967" y="21427"/>
                    <a:pt x="15144" y="21375"/>
                  </a:cubicBezTo>
                  <a:cubicBezTo>
                    <a:pt x="15320" y="21323"/>
                    <a:pt x="15493" y="21254"/>
                    <a:pt x="15690" y="21167"/>
                  </a:cubicBezTo>
                  <a:cubicBezTo>
                    <a:pt x="15887" y="21081"/>
                    <a:pt x="16106" y="20977"/>
                    <a:pt x="16326" y="20873"/>
                  </a:cubicBezTo>
                  <a:cubicBezTo>
                    <a:pt x="16546" y="20769"/>
                    <a:pt x="16765" y="20665"/>
                    <a:pt x="16975" y="20562"/>
                  </a:cubicBezTo>
                  <a:cubicBezTo>
                    <a:pt x="17184" y="20458"/>
                    <a:pt x="17383" y="20354"/>
                    <a:pt x="17577" y="20267"/>
                  </a:cubicBezTo>
                  <a:cubicBezTo>
                    <a:pt x="17771" y="20181"/>
                    <a:pt x="17960" y="20112"/>
                    <a:pt x="18147" y="20042"/>
                  </a:cubicBezTo>
                  <a:cubicBezTo>
                    <a:pt x="18333" y="19973"/>
                    <a:pt x="18517" y="19904"/>
                    <a:pt x="18704" y="19817"/>
                  </a:cubicBezTo>
                  <a:cubicBezTo>
                    <a:pt x="18890" y="19731"/>
                    <a:pt x="19079" y="19627"/>
                    <a:pt x="19276" y="19506"/>
                  </a:cubicBezTo>
                  <a:cubicBezTo>
                    <a:pt x="19472" y="19385"/>
                    <a:pt x="19677" y="19246"/>
                    <a:pt x="19866" y="19073"/>
                  </a:cubicBezTo>
                  <a:cubicBezTo>
                    <a:pt x="20055" y="18900"/>
                    <a:pt x="20228" y="18692"/>
                    <a:pt x="20351" y="18450"/>
                  </a:cubicBezTo>
                  <a:cubicBezTo>
                    <a:pt x="20473" y="18208"/>
                    <a:pt x="20545" y="17931"/>
                    <a:pt x="20639" y="17342"/>
                  </a:cubicBezTo>
                  <a:cubicBezTo>
                    <a:pt x="20734" y="16754"/>
                    <a:pt x="20851" y="15854"/>
                    <a:pt x="20943" y="14937"/>
                  </a:cubicBezTo>
                  <a:cubicBezTo>
                    <a:pt x="21035" y="14019"/>
                    <a:pt x="21102" y="13085"/>
                    <a:pt x="21158" y="12012"/>
                  </a:cubicBezTo>
                  <a:cubicBezTo>
                    <a:pt x="21214" y="10938"/>
                    <a:pt x="21260" y="9727"/>
                    <a:pt x="21308" y="8585"/>
                  </a:cubicBezTo>
                  <a:cubicBezTo>
                    <a:pt x="21357" y="7442"/>
                    <a:pt x="21408" y="6369"/>
                    <a:pt x="21451" y="5400"/>
                  </a:cubicBezTo>
                  <a:cubicBezTo>
                    <a:pt x="21495" y="4431"/>
                    <a:pt x="21531" y="3565"/>
                    <a:pt x="21554" y="2942"/>
                  </a:cubicBezTo>
                  <a:cubicBezTo>
                    <a:pt x="21577" y="2319"/>
                    <a:pt x="21587" y="1938"/>
                    <a:pt x="21592" y="1662"/>
                  </a:cubicBezTo>
                  <a:cubicBezTo>
                    <a:pt x="21597" y="1385"/>
                    <a:pt x="21597" y="1212"/>
                    <a:pt x="21584" y="1090"/>
                  </a:cubicBezTo>
                  <a:cubicBezTo>
                    <a:pt x="21571" y="969"/>
                    <a:pt x="21546" y="900"/>
                    <a:pt x="21462" y="848"/>
                  </a:cubicBezTo>
                  <a:cubicBezTo>
                    <a:pt x="21377" y="796"/>
                    <a:pt x="21234" y="762"/>
                    <a:pt x="21079" y="692"/>
                  </a:cubicBezTo>
                  <a:cubicBezTo>
                    <a:pt x="20923" y="623"/>
                    <a:pt x="20754" y="519"/>
                    <a:pt x="20581" y="415"/>
                  </a:cubicBezTo>
                  <a:cubicBezTo>
                    <a:pt x="20407" y="312"/>
                    <a:pt x="20228" y="208"/>
                    <a:pt x="20057" y="138"/>
                  </a:cubicBezTo>
                  <a:cubicBezTo>
                    <a:pt x="19886" y="69"/>
                    <a:pt x="19723" y="35"/>
                    <a:pt x="19534" y="17"/>
                  </a:cubicBezTo>
                  <a:cubicBezTo>
                    <a:pt x="19345" y="0"/>
                    <a:pt x="19130" y="0"/>
                    <a:pt x="18931" y="0"/>
                  </a:cubicBezTo>
                  <a:cubicBezTo>
                    <a:pt x="18732" y="0"/>
                    <a:pt x="18548" y="0"/>
                    <a:pt x="18364" y="0"/>
                  </a:cubicBezTo>
                  <a:cubicBezTo>
                    <a:pt x="18180" y="0"/>
                    <a:pt x="17996" y="0"/>
                    <a:pt x="17807" y="0"/>
                  </a:cubicBezTo>
                  <a:cubicBezTo>
                    <a:pt x="17618" y="0"/>
                    <a:pt x="17424" y="0"/>
                    <a:pt x="17230" y="17"/>
                  </a:cubicBezTo>
                  <a:cubicBezTo>
                    <a:pt x="17036" y="35"/>
                    <a:pt x="16842" y="69"/>
                    <a:pt x="16640" y="121"/>
                  </a:cubicBezTo>
                  <a:cubicBezTo>
                    <a:pt x="16438" y="173"/>
                    <a:pt x="16229" y="242"/>
                    <a:pt x="16017" y="329"/>
                  </a:cubicBezTo>
                  <a:cubicBezTo>
                    <a:pt x="15805" y="415"/>
                    <a:pt x="15590" y="519"/>
                    <a:pt x="15373" y="606"/>
                  </a:cubicBezTo>
                  <a:cubicBezTo>
                    <a:pt x="15156" y="692"/>
                    <a:pt x="14937" y="762"/>
                    <a:pt x="14715" y="865"/>
                  </a:cubicBezTo>
                  <a:cubicBezTo>
                    <a:pt x="14492" y="969"/>
                    <a:pt x="14268" y="1108"/>
                    <a:pt x="14048" y="1229"/>
                  </a:cubicBezTo>
                  <a:cubicBezTo>
                    <a:pt x="13828" y="1350"/>
                    <a:pt x="13614" y="1454"/>
                    <a:pt x="13399" y="1575"/>
                  </a:cubicBezTo>
                  <a:cubicBezTo>
                    <a:pt x="13185" y="1696"/>
                    <a:pt x="12970" y="1835"/>
                    <a:pt x="12753" y="1973"/>
                  </a:cubicBezTo>
                  <a:cubicBezTo>
                    <a:pt x="12536" y="2112"/>
                    <a:pt x="12317" y="2250"/>
                    <a:pt x="12097" y="2388"/>
                  </a:cubicBezTo>
                  <a:cubicBezTo>
                    <a:pt x="11877" y="2527"/>
                    <a:pt x="11658" y="2665"/>
                    <a:pt x="11438" y="2804"/>
                  </a:cubicBezTo>
                  <a:cubicBezTo>
                    <a:pt x="11218" y="2942"/>
                    <a:pt x="10999" y="3081"/>
                    <a:pt x="10782" y="3219"/>
                  </a:cubicBezTo>
                  <a:cubicBezTo>
                    <a:pt x="10565" y="3358"/>
                    <a:pt x="10350" y="3496"/>
                    <a:pt x="10136" y="3635"/>
                  </a:cubicBezTo>
                  <a:cubicBezTo>
                    <a:pt x="9921" y="3773"/>
                    <a:pt x="9707" y="3912"/>
                    <a:pt x="9497" y="4033"/>
                  </a:cubicBezTo>
                  <a:cubicBezTo>
                    <a:pt x="9288" y="4154"/>
                    <a:pt x="9083" y="4258"/>
                    <a:pt x="8874" y="4362"/>
                  </a:cubicBezTo>
                  <a:cubicBezTo>
                    <a:pt x="8665" y="4465"/>
                    <a:pt x="8450" y="4569"/>
                    <a:pt x="8241" y="4656"/>
                  </a:cubicBezTo>
                  <a:cubicBezTo>
                    <a:pt x="8031" y="4742"/>
                    <a:pt x="7827" y="4812"/>
                    <a:pt x="7618" y="4881"/>
                  </a:cubicBezTo>
                  <a:cubicBezTo>
                    <a:pt x="7408" y="4950"/>
                    <a:pt x="7194" y="5019"/>
                    <a:pt x="6982" y="5071"/>
                  </a:cubicBezTo>
                  <a:cubicBezTo>
                    <a:pt x="6770" y="5123"/>
                    <a:pt x="6560" y="5158"/>
                    <a:pt x="6346" y="5192"/>
                  </a:cubicBezTo>
                  <a:cubicBezTo>
                    <a:pt x="6131" y="5227"/>
                    <a:pt x="5912" y="5262"/>
                    <a:pt x="5695" y="5296"/>
                  </a:cubicBezTo>
                  <a:cubicBezTo>
                    <a:pt x="5477" y="5331"/>
                    <a:pt x="5263" y="5365"/>
                    <a:pt x="5051" y="5383"/>
                  </a:cubicBezTo>
                  <a:cubicBezTo>
                    <a:pt x="4839" y="5400"/>
                    <a:pt x="4630" y="5400"/>
                    <a:pt x="4425" y="5400"/>
                  </a:cubicBezTo>
                  <a:cubicBezTo>
                    <a:pt x="4221" y="5400"/>
                    <a:pt x="4022" y="5400"/>
                    <a:pt x="3825" y="5365"/>
                  </a:cubicBezTo>
                  <a:cubicBezTo>
                    <a:pt x="3628" y="5331"/>
                    <a:pt x="3434" y="5262"/>
                    <a:pt x="3248" y="5192"/>
                  </a:cubicBezTo>
                  <a:cubicBezTo>
                    <a:pt x="3062" y="5123"/>
                    <a:pt x="2883" y="5054"/>
                    <a:pt x="2704" y="4950"/>
                  </a:cubicBezTo>
                  <a:cubicBezTo>
                    <a:pt x="2525" y="4846"/>
                    <a:pt x="2346" y="4708"/>
                    <a:pt x="2175" y="4604"/>
                  </a:cubicBezTo>
                  <a:cubicBezTo>
                    <a:pt x="2004" y="4500"/>
                    <a:pt x="1841" y="4431"/>
                    <a:pt x="1624" y="4362"/>
                  </a:cubicBezTo>
                  <a:cubicBezTo>
                    <a:pt x="1407" y="4292"/>
                    <a:pt x="1136" y="4223"/>
                    <a:pt x="937" y="4240"/>
                  </a:cubicBezTo>
                  <a:cubicBezTo>
                    <a:pt x="738" y="4258"/>
                    <a:pt x="610" y="4362"/>
                    <a:pt x="482" y="4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8629650" y="5236863"/>
              <a:ext cx="571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3733"/>
                    <a:pt x="3200" y="7467"/>
                    <a:pt x="6800" y="11067"/>
                  </a:cubicBezTo>
                  <a:cubicBezTo>
                    <a:pt x="10400" y="14667"/>
                    <a:pt x="16000" y="181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8585200" y="5198763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8674100" y="5162955"/>
              <a:ext cx="156634" cy="228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3946"/>
                  </a:moveTo>
                  <a:cubicBezTo>
                    <a:pt x="2627" y="7117"/>
                    <a:pt x="5254" y="10288"/>
                    <a:pt x="7005" y="12864"/>
                  </a:cubicBezTo>
                  <a:cubicBezTo>
                    <a:pt x="8757" y="15440"/>
                    <a:pt x="9632" y="17422"/>
                    <a:pt x="10070" y="18908"/>
                  </a:cubicBezTo>
                  <a:cubicBezTo>
                    <a:pt x="10508" y="20394"/>
                    <a:pt x="10508" y="21385"/>
                    <a:pt x="10508" y="21385"/>
                  </a:cubicBezTo>
                  <a:cubicBezTo>
                    <a:pt x="10508" y="21385"/>
                    <a:pt x="10508" y="20394"/>
                    <a:pt x="9924" y="17323"/>
                  </a:cubicBezTo>
                  <a:cubicBezTo>
                    <a:pt x="9341" y="14251"/>
                    <a:pt x="8173" y="9099"/>
                    <a:pt x="7589" y="5829"/>
                  </a:cubicBezTo>
                  <a:cubicBezTo>
                    <a:pt x="7005" y="2559"/>
                    <a:pt x="7005" y="1172"/>
                    <a:pt x="7735" y="479"/>
                  </a:cubicBezTo>
                  <a:cubicBezTo>
                    <a:pt x="8465" y="-215"/>
                    <a:pt x="9924" y="-215"/>
                    <a:pt x="11676" y="875"/>
                  </a:cubicBezTo>
                  <a:cubicBezTo>
                    <a:pt x="13427" y="1965"/>
                    <a:pt x="15470" y="4145"/>
                    <a:pt x="17076" y="6225"/>
                  </a:cubicBezTo>
                  <a:cubicBezTo>
                    <a:pt x="18681" y="8306"/>
                    <a:pt x="19849" y="10288"/>
                    <a:pt x="20578" y="11774"/>
                  </a:cubicBezTo>
                  <a:cubicBezTo>
                    <a:pt x="21308" y="13260"/>
                    <a:pt x="21600" y="14251"/>
                    <a:pt x="21600" y="13855"/>
                  </a:cubicBezTo>
                  <a:cubicBezTo>
                    <a:pt x="21600" y="13458"/>
                    <a:pt x="21308" y="11675"/>
                    <a:pt x="21016" y="9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8813800" y="4957463"/>
              <a:ext cx="165100" cy="312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0"/>
                  </a:moveTo>
                  <a:cubicBezTo>
                    <a:pt x="2215" y="4349"/>
                    <a:pt x="4431" y="8698"/>
                    <a:pt x="6231" y="11815"/>
                  </a:cubicBezTo>
                  <a:cubicBezTo>
                    <a:pt x="8031" y="14932"/>
                    <a:pt x="9415" y="16816"/>
                    <a:pt x="10662" y="18193"/>
                  </a:cubicBezTo>
                  <a:cubicBezTo>
                    <a:pt x="11908" y="19570"/>
                    <a:pt x="13015" y="20440"/>
                    <a:pt x="14400" y="20948"/>
                  </a:cubicBezTo>
                  <a:cubicBezTo>
                    <a:pt x="15785" y="21455"/>
                    <a:pt x="17446" y="21600"/>
                    <a:pt x="18692" y="20875"/>
                  </a:cubicBezTo>
                  <a:cubicBezTo>
                    <a:pt x="19938" y="20150"/>
                    <a:pt x="20769" y="18556"/>
                    <a:pt x="21600" y="16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8864600" y="5103513"/>
              <a:ext cx="762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3600" y="10000"/>
                  </a:cubicBezTo>
                  <a:cubicBezTo>
                    <a:pt x="7200" y="6400"/>
                    <a:pt x="1440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8977687" y="5044422"/>
              <a:ext cx="282730" cy="338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209" fill="norm" stroke="1" extrusionOk="0">
                  <a:moveTo>
                    <a:pt x="92" y="6084"/>
                  </a:moveTo>
                  <a:cubicBezTo>
                    <a:pt x="1221" y="4892"/>
                    <a:pt x="2349" y="3699"/>
                    <a:pt x="2913" y="2705"/>
                  </a:cubicBezTo>
                  <a:cubicBezTo>
                    <a:pt x="3477" y="1711"/>
                    <a:pt x="3477" y="916"/>
                    <a:pt x="3074" y="717"/>
                  </a:cubicBezTo>
                  <a:cubicBezTo>
                    <a:pt x="2671" y="519"/>
                    <a:pt x="1865" y="916"/>
                    <a:pt x="1221" y="1910"/>
                  </a:cubicBezTo>
                  <a:cubicBezTo>
                    <a:pt x="576" y="2904"/>
                    <a:pt x="92" y="4494"/>
                    <a:pt x="12" y="5620"/>
                  </a:cubicBezTo>
                  <a:cubicBezTo>
                    <a:pt x="-69" y="6747"/>
                    <a:pt x="253" y="7409"/>
                    <a:pt x="1382" y="7873"/>
                  </a:cubicBezTo>
                  <a:cubicBezTo>
                    <a:pt x="2510" y="8337"/>
                    <a:pt x="4444" y="8602"/>
                    <a:pt x="6459" y="7939"/>
                  </a:cubicBezTo>
                  <a:cubicBezTo>
                    <a:pt x="8474" y="7277"/>
                    <a:pt x="10570" y="5687"/>
                    <a:pt x="11698" y="4560"/>
                  </a:cubicBezTo>
                  <a:cubicBezTo>
                    <a:pt x="12827" y="3434"/>
                    <a:pt x="12988" y="2771"/>
                    <a:pt x="12827" y="2109"/>
                  </a:cubicBezTo>
                  <a:cubicBezTo>
                    <a:pt x="12665" y="1446"/>
                    <a:pt x="12182" y="784"/>
                    <a:pt x="11537" y="386"/>
                  </a:cubicBezTo>
                  <a:cubicBezTo>
                    <a:pt x="10892" y="-11"/>
                    <a:pt x="10086" y="-144"/>
                    <a:pt x="9522" y="187"/>
                  </a:cubicBezTo>
                  <a:cubicBezTo>
                    <a:pt x="8958" y="519"/>
                    <a:pt x="8635" y="1314"/>
                    <a:pt x="8474" y="2043"/>
                  </a:cubicBezTo>
                  <a:cubicBezTo>
                    <a:pt x="8313" y="2771"/>
                    <a:pt x="8313" y="3434"/>
                    <a:pt x="8716" y="3964"/>
                  </a:cubicBezTo>
                  <a:cubicBezTo>
                    <a:pt x="9119" y="4494"/>
                    <a:pt x="9925" y="4892"/>
                    <a:pt x="10570" y="4825"/>
                  </a:cubicBezTo>
                  <a:cubicBezTo>
                    <a:pt x="11215" y="4759"/>
                    <a:pt x="11698" y="4229"/>
                    <a:pt x="12262" y="3699"/>
                  </a:cubicBezTo>
                  <a:cubicBezTo>
                    <a:pt x="12827" y="3169"/>
                    <a:pt x="13471" y="2639"/>
                    <a:pt x="14035" y="2771"/>
                  </a:cubicBezTo>
                  <a:cubicBezTo>
                    <a:pt x="14600" y="2904"/>
                    <a:pt x="15083" y="3699"/>
                    <a:pt x="16212" y="5554"/>
                  </a:cubicBezTo>
                  <a:cubicBezTo>
                    <a:pt x="17340" y="7409"/>
                    <a:pt x="19113" y="10325"/>
                    <a:pt x="20161" y="12644"/>
                  </a:cubicBezTo>
                  <a:cubicBezTo>
                    <a:pt x="21209" y="14963"/>
                    <a:pt x="21531" y="16685"/>
                    <a:pt x="21531" y="18011"/>
                  </a:cubicBezTo>
                  <a:cubicBezTo>
                    <a:pt x="21531" y="19336"/>
                    <a:pt x="21209" y="20263"/>
                    <a:pt x="20644" y="20793"/>
                  </a:cubicBezTo>
                  <a:cubicBezTo>
                    <a:pt x="20080" y="21323"/>
                    <a:pt x="19274" y="21456"/>
                    <a:pt x="18227" y="20528"/>
                  </a:cubicBezTo>
                  <a:cubicBezTo>
                    <a:pt x="17179" y="19601"/>
                    <a:pt x="15889" y="17613"/>
                    <a:pt x="15244" y="15890"/>
                  </a:cubicBezTo>
                  <a:cubicBezTo>
                    <a:pt x="14600" y="14168"/>
                    <a:pt x="14600" y="12710"/>
                    <a:pt x="14600" y="11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9194799" y="4932063"/>
              <a:ext cx="76201" cy="154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9632"/>
                  </a:moveTo>
                  <a:cubicBezTo>
                    <a:pt x="3000" y="9924"/>
                    <a:pt x="6000" y="10216"/>
                    <a:pt x="9000" y="11384"/>
                  </a:cubicBezTo>
                  <a:cubicBezTo>
                    <a:pt x="12000" y="12551"/>
                    <a:pt x="15000" y="14595"/>
                    <a:pt x="16500" y="16638"/>
                  </a:cubicBezTo>
                  <a:cubicBezTo>
                    <a:pt x="18000" y="18681"/>
                    <a:pt x="18000" y="20724"/>
                    <a:pt x="16800" y="21162"/>
                  </a:cubicBezTo>
                  <a:cubicBezTo>
                    <a:pt x="15600" y="21600"/>
                    <a:pt x="13200" y="20432"/>
                    <a:pt x="11100" y="17951"/>
                  </a:cubicBezTo>
                  <a:cubicBezTo>
                    <a:pt x="9000" y="15470"/>
                    <a:pt x="7200" y="11676"/>
                    <a:pt x="9000" y="8465"/>
                  </a:cubicBezTo>
                  <a:cubicBezTo>
                    <a:pt x="10800" y="5254"/>
                    <a:pt x="16200" y="26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9278076" y="4659013"/>
              <a:ext cx="237675" cy="370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67" fill="norm" stroke="1" extrusionOk="0">
                  <a:moveTo>
                    <a:pt x="5095" y="15832"/>
                  </a:moveTo>
                  <a:cubicBezTo>
                    <a:pt x="4139" y="15586"/>
                    <a:pt x="3184" y="15341"/>
                    <a:pt x="2323" y="15525"/>
                  </a:cubicBezTo>
                  <a:cubicBezTo>
                    <a:pt x="1463" y="15709"/>
                    <a:pt x="699" y="16323"/>
                    <a:pt x="316" y="17059"/>
                  </a:cubicBezTo>
                  <a:cubicBezTo>
                    <a:pt x="-66" y="17795"/>
                    <a:pt x="-66" y="18655"/>
                    <a:pt x="125" y="19391"/>
                  </a:cubicBezTo>
                  <a:cubicBezTo>
                    <a:pt x="316" y="20127"/>
                    <a:pt x="699" y="20741"/>
                    <a:pt x="1368" y="21109"/>
                  </a:cubicBezTo>
                  <a:cubicBezTo>
                    <a:pt x="2037" y="21477"/>
                    <a:pt x="2992" y="21600"/>
                    <a:pt x="3566" y="21293"/>
                  </a:cubicBezTo>
                  <a:cubicBezTo>
                    <a:pt x="4139" y="20986"/>
                    <a:pt x="4330" y="20250"/>
                    <a:pt x="4522" y="19514"/>
                  </a:cubicBezTo>
                  <a:cubicBezTo>
                    <a:pt x="4713" y="18777"/>
                    <a:pt x="4904" y="18041"/>
                    <a:pt x="5382" y="18041"/>
                  </a:cubicBezTo>
                  <a:cubicBezTo>
                    <a:pt x="5860" y="18041"/>
                    <a:pt x="6624" y="18777"/>
                    <a:pt x="7484" y="19207"/>
                  </a:cubicBezTo>
                  <a:cubicBezTo>
                    <a:pt x="8345" y="19636"/>
                    <a:pt x="9300" y="19759"/>
                    <a:pt x="10065" y="19575"/>
                  </a:cubicBezTo>
                  <a:cubicBezTo>
                    <a:pt x="10830" y="19391"/>
                    <a:pt x="11403" y="18900"/>
                    <a:pt x="11785" y="17427"/>
                  </a:cubicBezTo>
                  <a:cubicBezTo>
                    <a:pt x="12168" y="15955"/>
                    <a:pt x="12359" y="13500"/>
                    <a:pt x="12072" y="10677"/>
                  </a:cubicBezTo>
                  <a:cubicBezTo>
                    <a:pt x="11785" y="7855"/>
                    <a:pt x="11021" y="4664"/>
                    <a:pt x="10352" y="2700"/>
                  </a:cubicBezTo>
                  <a:cubicBezTo>
                    <a:pt x="9683" y="736"/>
                    <a:pt x="9109" y="0"/>
                    <a:pt x="8631" y="0"/>
                  </a:cubicBezTo>
                  <a:cubicBezTo>
                    <a:pt x="8153" y="0"/>
                    <a:pt x="7771" y="736"/>
                    <a:pt x="7962" y="2577"/>
                  </a:cubicBezTo>
                  <a:cubicBezTo>
                    <a:pt x="8153" y="4418"/>
                    <a:pt x="8918" y="7364"/>
                    <a:pt x="10065" y="10064"/>
                  </a:cubicBezTo>
                  <a:cubicBezTo>
                    <a:pt x="11212" y="12764"/>
                    <a:pt x="12741" y="15218"/>
                    <a:pt x="13984" y="16630"/>
                  </a:cubicBezTo>
                  <a:cubicBezTo>
                    <a:pt x="15226" y="18041"/>
                    <a:pt x="16182" y="18409"/>
                    <a:pt x="16755" y="18286"/>
                  </a:cubicBezTo>
                  <a:cubicBezTo>
                    <a:pt x="17329" y="18164"/>
                    <a:pt x="17520" y="17550"/>
                    <a:pt x="17520" y="16568"/>
                  </a:cubicBezTo>
                  <a:cubicBezTo>
                    <a:pt x="17520" y="15586"/>
                    <a:pt x="17329" y="14236"/>
                    <a:pt x="16277" y="13316"/>
                  </a:cubicBezTo>
                  <a:cubicBezTo>
                    <a:pt x="15226" y="12395"/>
                    <a:pt x="13315" y="11905"/>
                    <a:pt x="11785" y="11905"/>
                  </a:cubicBezTo>
                  <a:cubicBezTo>
                    <a:pt x="10256" y="11905"/>
                    <a:pt x="9109" y="12395"/>
                    <a:pt x="9205" y="12395"/>
                  </a:cubicBezTo>
                  <a:cubicBezTo>
                    <a:pt x="9300" y="12395"/>
                    <a:pt x="10638" y="11905"/>
                    <a:pt x="11881" y="11475"/>
                  </a:cubicBezTo>
                  <a:cubicBezTo>
                    <a:pt x="13123" y="11045"/>
                    <a:pt x="14270" y="10677"/>
                    <a:pt x="15322" y="10432"/>
                  </a:cubicBezTo>
                  <a:cubicBezTo>
                    <a:pt x="16373" y="10186"/>
                    <a:pt x="17329" y="10064"/>
                    <a:pt x="18093" y="10248"/>
                  </a:cubicBezTo>
                  <a:cubicBezTo>
                    <a:pt x="18858" y="10432"/>
                    <a:pt x="19431" y="10923"/>
                    <a:pt x="19718" y="11475"/>
                  </a:cubicBezTo>
                  <a:cubicBezTo>
                    <a:pt x="20005" y="12027"/>
                    <a:pt x="20005" y="12641"/>
                    <a:pt x="20196" y="13316"/>
                  </a:cubicBezTo>
                  <a:cubicBezTo>
                    <a:pt x="20387" y="13991"/>
                    <a:pt x="20769" y="14727"/>
                    <a:pt x="21056" y="14727"/>
                  </a:cubicBezTo>
                  <a:cubicBezTo>
                    <a:pt x="21343" y="14727"/>
                    <a:pt x="21534" y="13991"/>
                    <a:pt x="21438" y="12886"/>
                  </a:cubicBezTo>
                  <a:cubicBezTo>
                    <a:pt x="21343" y="11782"/>
                    <a:pt x="20961" y="10309"/>
                    <a:pt x="20674" y="9266"/>
                  </a:cubicBezTo>
                  <a:cubicBezTo>
                    <a:pt x="20387" y="8223"/>
                    <a:pt x="20196" y="7609"/>
                    <a:pt x="20292" y="7364"/>
                  </a:cubicBezTo>
                  <a:cubicBezTo>
                    <a:pt x="20387" y="7118"/>
                    <a:pt x="20769" y="7241"/>
                    <a:pt x="21152" y="7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9551458" y="4791140"/>
              <a:ext cx="65873" cy="107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141" fill="norm" stroke="1" extrusionOk="0">
                  <a:moveTo>
                    <a:pt x="19913" y="1487"/>
                  </a:moveTo>
                  <a:cubicBezTo>
                    <a:pt x="15863" y="656"/>
                    <a:pt x="11813" y="-175"/>
                    <a:pt x="8438" y="33"/>
                  </a:cubicBezTo>
                  <a:cubicBezTo>
                    <a:pt x="5063" y="240"/>
                    <a:pt x="2363" y="1487"/>
                    <a:pt x="1013" y="4187"/>
                  </a:cubicBezTo>
                  <a:cubicBezTo>
                    <a:pt x="-337" y="6887"/>
                    <a:pt x="-337" y="11040"/>
                    <a:pt x="1013" y="14156"/>
                  </a:cubicBezTo>
                  <a:cubicBezTo>
                    <a:pt x="2363" y="17271"/>
                    <a:pt x="5063" y="19348"/>
                    <a:pt x="8438" y="20387"/>
                  </a:cubicBezTo>
                  <a:cubicBezTo>
                    <a:pt x="11813" y="21425"/>
                    <a:pt x="15863" y="21425"/>
                    <a:pt x="18226" y="20179"/>
                  </a:cubicBezTo>
                  <a:cubicBezTo>
                    <a:pt x="20588" y="18933"/>
                    <a:pt x="21263" y="16440"/>
                    <a:pt x="20925" y="13117"/>
                  </a:cubicBezTo>
                  <a:cubicBezTo>
                    <a:pt x="20588" y="9794"/>
                    <a:pt x="19238" y="5640"/>
                    <a:pt x="17888" y="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9652000" y="4715731"/>
              <a:ext cx="127000" cy="132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7" fill="norm" stroke="1" extrusionOk="0">
                  <a:moveTo>
                    <a:pt x="0" y="5052"/>
                  </a:moveTo>
                  <a:cubicBezTo>
                    <a:pt x="360" y="8708"/>
                    <a:pt x="720" y="12363"/>
                    <a:pt x="1440" y="15354"/>
                  </a:cubicBezTo>
                  <a:cubicBezTo>
                    <a:pt x="2160" y="18345"/>
                    <a:pt x="3240" y="20671"/>
                    <a:pt x="3600" y="20837"/>
                  </a:cubicBezTo>
                  <a:cubicBezTo>
                    <a:pt x="3960" y="21003"/>
                    <a:pt x="3600" y="19009"/>
                    <a:pt x="3420" y="16018"/>
                  </a:cubicBezTo>
                  <a:cubicBezTo>
                    <a:pt x="3240" y="13028"/>
                    <a:pt x="3240" y="9040"/>
                    <a:pt x="3600" y="6215"/>
                  </a:cubicBezTo>
                  <a:cubicBezTo>
                    <a:pt x="3960" y="3391"/>
                    <a:pt x="4680" y="1729"/>
                    <a:pt x="5940" y="732"/>
                  </a:cubicBezTo>
                  <a:cubicBezTo>
                    <a:pt x="7200" y="-265"/>
                    <a:pt x="9000" y="-597"/>
                    <a:pt x="10980" y="2061"/>
                  </a:cubicBezTo>
                  <a:cubicBezTo>
                    <a:pt x="12960" y="4720"/>
                    <a:pt x="15120" y="10369"/>
                    <a:pt x="16920" y="13858"/>
                  </a:cubicBezTo>
                  <a:cubicBezTo>
                    <a:pt x="18720" y="17348"/>
                    <a:pt x="20160" y="18677"/>
                    <a:pt x="21600" y="20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10052049" y="4462163"/>
              <a:ext cx="123599" cy="274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523" fill="norm" stroke="1" extrusionOk="0">
                  <a:moveTo>
                    <a:pt x="0" y="0"/>
                  </a:moveTo>
                  <a:cubicBezTo>
                    <a:pt x="2563" y="5317"/>
                    <a:pt x="5125" y="10634"/>
                    <a:pt x="6407" y="13874"/>
                  </a:cubicBezTo>
                  <a:cubicBezTo>
                    <a:pt x="7688" y="17114"/>
                    <a:pt x="7688" y="18277"/>
                    <a:pt x="7871" y="19357"/>
                  </a:cubicBezTo>
                  <a:cubicBezTo>
                    <a:pt x="8054" y="20437"/>
                    <a:pt x="8420" y="21434"/>
                    <a:pt x="8603" y="21517"/>
                  </a:cubicBezTo>
                  <a:cubicBezTo>
                    <a:pt x="8786" y="21600"/>
                    <a:pt x="8786" y="20769"/>
                    <a:pt x="8969" y="19108"/>
                  </a:cubicBezTo>
                  <a:cubicBezTo>
                    <a:pt x="9153" y="17446"/>
                    <a:pt x="9519" y="14954"/>
                    <a:pt x="10068" y="13292"/>
                  </a:cubicBezTo>
                  <a:cubicBezTo>
                    <a:pt x="10617" y="11631"/>
                    <a:pt x="11349" y="10800"/>
                    <a:pt x="12631" y="10385"/>
                  </a:cubicBezTo>
                  <a:cubicBezTo>
                    <a:pt x="13912" y="9969"/>
                    <a:pt x="15742" y="9969"/>
                    <a:pt x="17207" y="10302"/>
                  </a:cubicBezTo>
                  <a:cubicBezTo>
                    <a:pt x="18671" y="10634"/>
                    <a:pt x="19769" y="11298"/>
                    <a:pt x="20502" y="12711"/>
                  </a:cubicBezTo>
                  <a:cubicBezTo>
                    <a:pt x="21234" y="14123"/>
                    <a:pt x="21600" y="16283"/>
                    <a:pt x="21234" y="17695"/>
                  </a:cubicBezTo>
                  <a:cubicBezTo>
                    <a:pt x="20868" y="19108"/>
                    <a:pt x="19769" y="19772"/>
                    <a:pt x="17939" y="20188"/>
                  </a:cubicBezTo>
                  <a:cubicBezTo>
                    <a:pt x="16108" y="20603"/>
                    <a:pt x="13546" y="20769"/>
                    <a:pt x="12081" y="20354"/>
                  </a:cubicBezTo>
                  <a:cubicBezTo>
                    <a:pt x="10617" y="19938"/>
                    <a:pt x="10251" y="18942"/>
                    <a:pt x="10434" y="17945"/>
                  </a:cubicBezTo>
                  <a:cubicBezTo>
                    <a:pt x="10617" y="16948"/>
                    <a:pt x="11349" y="15951"/>
                    <a:pt x="12081" y="14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10198100" y="4595513"/>
              <a:ext cx="108219" cy="277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77" fill="norm" stroke="1" extrusionOk="0">
                  <a:moveTo>
                    <a:pt x="1246" y="0"/>
                  </a:moveTo>
                  <a:cubicBezTo>
                    <a:pt x="1246" y="818"/>
                    <a:pt x="1246" y="1636"/>
                    <a:pt x="1869" y="2373"/>
                  </a:cubicBezTo>
                  <a:cubicBezTo>
                    <a:pt x="2492" y="3109"/>
                    <a:pt x="3738" y="3764"/>
                    <a:pt x="5400" y="3682"/>
                  </a:cubicBezTo>
                  <a:cubicBezTo>
                    <a:pt x="7062" y="3600"/>
                    <a:pt x="9138" y="2782"/>
                    <a:pt x="10592" y="1882"/>
                  </a:cubicBezTo>
                  <a:cubicBezTo>
                    <a:pt x="12046" y="982"/>
                    <a:pt x="12877" y="0"/>
                    <a:pt x="13500" y="82"/>
                  </a:cubicBezTo>
                  <a:cubicBezTo>
                    <a:pt x="14123" y="164"/>
                    <a:pt x="14538" y="1309"/>
                    <a:pt x="16200" y="4255"/>
                  </a:cubicBezTo>
                  <a:cubicBezTo>
                    <a:pt x="17862" y="7200"/>
                    <a:pt x="20769" y="11945"/>
                    <a:pt x="21185" y="15136"/>
                  </a:cubicBezTo>
                  <a:cubicBezTo>
                    <a:pt x="21600" y="18327"/>
                    <a:pt x="19523" y="19964"/>
                    <a:pt x="16200" y="20782"/>
                  </a:cubicBezTo>
                  <a:cubicBezTo>
                    <a:pt x="12877" y="21600"/>
                    <a:pt x="8308" y="21600"/>
                    <a:pt x="5400" y="21273"/>
                  </a:cubicBezTo>
                  <a:cubicBezTo>
                    <a:pt x="2492" y="20945"/>
                    <a:pt x="1246" y="20291"/>
                    <a:pt x="0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9563099" y="5356874"/>
              <a:ext cx="63501" cy="329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7424"/>
                  </a:moveTo>
                  <a:cubicBezTo>
                    <a:pt x="6480" y="11388"/>
                    <a:pt x="12960" y="15353"/>
                    <a:pt x="16200" y="17814"/>
                  </a:cubicBezTo>
                  <a:cubicBezTo>
                    <a:pt x="19440" y="20274"/>
                    <a:pt x="19440" y="21231"/>
                    <a:pt x="18720" y="21300"/>
                  </a:cubicBezTo>
                  <a:cubicBezTo>
                    <a:pt x="18000" y="21368"/>
                    <a:pt x="16560" y="20548"/>
                    <a:pt x="13320" y="17814"/>
                  </a:cubicBezTo>
                  <a:cubicBezTo>
                    <a:pt x="10080" y="15079"/>
                    <a:pt x="5040" y="10431"/>
                    <a:pt x="2520" y="7424"/>
                  </a:cubicBezTo>
                  <a:cubicBezTo>
                    <a:pt x="0" y="4416"/>
                    <a:pt x="0" y="3049"/>
                    <a:pt x="1080" y="2092"/>
                  </a:cubicBezTo>
                  <a:cubicBezTo>
                    <a:pt x="2160" y="1135"/>
                    <a:pt x="4320" y="588"/>
                    <a:pt x="7200" y="246"/>
                  </a:cubicBezTo>
                  <a:cubicBezTo>
                    <a:pt x="10080" y="-95"/>
                    <a:pt x="13680" y="-232"/>
                    <a:pt x="16560" y="862"/>
                  </a:cubicBezTo>
                  <a:cubicBezTo>
                    <a:pt x="19440" y="1955"/>
                    <a:pt x="21600" y="4279"/>
                    <a:pt x="21600" y="5783"/>
                  </a:cubicBezTo>
                  <a:cubicBezTo>
                    <a:pt x="21600" y="7287"/>
                    <a:pt x="19440" y="7971"/>
                    <a:pt x="16560" y="8312"/>
                  </a:cubicBezTo>
                  <a:cubicBezTo>
                    <a:pt x="13680" y="8654"/>
                    <a:pt x="10080" y="8654"/>
                    <a:pt x="6480" y="8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9677905" y="5306729"/>
              <a:ext cx="113795" cy="84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474" fill="norm" stroke="1" extrusionOk="0">
                  <a:moveTo>
                    <a:pt x="5905" y="13882"/>
                  </a:moveTo>
                  <a:cubicBezTo>
                    <a:pt x="6705" y="11311"/>
                    <a:pt x="7505" y="8739"/>
                    <a:pt x="7705" y="6168"/>
                  </a:cubicBezTo>
                  <a:cubicBezTo>
                    <a:pt x="7905" y="3596"/>
                    <a:pt x="7505" y="1025"/>
                    <a:pt x="6305" y="253"/>
                  </a:cubicBezTo>
                  <a:cubicBezTo>
                    <a:pt x="5105" y="-518"/>
                    <a:pt x="3105" y="511"/>
                    <a:pt x="1905" y="2825"/>
                  </a:cubicBezTo>
                  <a:cubicBezTo>
                    <a:pt x="705" y="5139"/>
                    <a:pt x="305" y="8739"/>
                    <a:pt x="105" y="12082"/>
                  </a:cubicBezTo>
                  <a:cubicBezTo>
                    <a:pt x="-95" y="15425"/>
                    <a:pt x="-95" y="18511"/>
                    <a:pt x="905" y="19796"/>
                  </a:cubicBezTo>
                  <a:cubicBezTo>
                    <a:pt x="1905" y="21082"/>
                    <a:pt x="3905" y="20568"/>
                    <a:pt x="5305" y="17996"/>
                  </a:cubicBezTo>
                  <a:cubicBezTo>
                    <a:pt x="6705" y="15425"/>
                    <a:pt x="7505" y="10796"/>
                    <a:pt x="9105" y="9768"/>
                  </a:cubicBezTo>
                  <a:cubicBezTo>
                    <a:pt x="10705" y="8739"/>
                    <a:pt x="13105" y="11311"/>
                    <a:pt x="15305" y="13111"/>
                  </a:cubicBezTo>
                  <a:cubicBezTo>
                    <a:pt x="17505" y="14911"/>
                    <a:pt x="19505" y="15939"/>
                    <a:pt x="21505" y="16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9779000" y="5141613"/>
              <a:ext cx="76200" cy="188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16560"/>
                  </a:moveTo>
                  <a:cubicBezTo>
                    <a:pt x="0" y="15360"/>
                    <a:pt x="0" y="14160"/>
                    <a:pt x="1500" y="13800"/>
                  </a:cubicBezTo>
                  <a:cubicBezTo>
                    <a:pt x="3000" y="13440"/>
                    <a:pt x="6000" y="13920"/>
                    <a:pt x="9300" y="14880"/>
                  </a:cubicBezTo>
                  <a:cubicBezTo>
                    <a:pt x="12600" y="15840"/>
                    <a:pt x="16200" y="17280"/>
                    <a:pt x="18000" y="18600"/>
                  </a:cubicBezTo>
                  <a:cubicBezTo>
                    <a:pt x="19800" y="19920"/>
                    <a:pt x="19800" y="21120"/>
                    <a:pt x="18600" y="21360"/>
                  </a:cubicBezTo>
                  <a:cubicBezTo>
                    <a:pt x="17400" y="21600"/>
                    <a:pt x="15000" y="20880"/>
                    <a:pt x="13200" y="18720"/>
                  </a:cubicBezTo>
                  <a:cubicBezTo>
                    <a:pt x="11400" y="16560"/>
                    <a:pt x="10200" y="12960"/>
                    <a:pt x="11700" y="9600"/>
                  </a:cubicBezTo>
                  <a:cubicBezTo>
                    <a:pt x="13200" y="6240"/>
                    <a:pt x="17400" y="31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9874250" y="5027313"/>
              <a:ext cx="162770" cy="284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85" fill="norm" stroke="1" extrusionOk="0">
                  <a:moveTo>
                    <a:pt x="0" y="0"/>
                  </a:moveTo>
                  <a:cubicBezTo>
                    <a:pt x="0" y="2880"/>
                    <a:pt x="0" y="5760"/>
                    <a:pt x="1108" y="9040"/>
                  </a:cubicBezTo>
                  <a:cubicBezTo>
                    <a:pt x="2215" y="12320"/>
                    <a:pt x="4431" y="16000"/>
                    <a:pt x="6092" y="18160"/>
                  </a:cubicBezTo>
                  <a:cubicBezTo>
                    <a:pt x="7754" y="20320"/>
                    <a:pt x="8862" y="20960"/>
                    <a:pt x="10246" y="21280"/>
                  </a:cubicBezTo>
                  <a:cubicBezTo>
                    <a:pt x="11631" y="21600"/>
                    <a:pt x="13292" y="21600"/>
                    <a:pt x="14123" y="20880"/>
                  </a:cubicBezTo>
                  <a:cubicBezTo>
                    <a:pt x="14954" y="20160"/>
                    <a:pt x="14954" y="18720"/>
                    <a:pt x="13985" y="17360"/>
                  </a:cubicBezTo>
                  <a:cubicBezTo>
                    <a:pt x="13015" y="16000"/>
                    <a:pt x="11077" y="14720"/>
                    <a:pt x="9415" y="14000"/>
                  </a:cubicBezTo>
                  <a:cubicBezTo>
                    <a:pt x="7754" y="13280"/>
                    <a:pt x="6369" y="13120"/>
                    <a:pt x="4985" y="13040"/>
                  </a:cubicBezTo>
                  <a:cubicBezTo>
                    <a:pt x="3600" y="12960"/>
                    <a:pt x="2215" y="12960"/>
                    <a:pt x="2215" y="12640"/>
                  </a:cubicBezTo>
                  <a:cubicBezTo>
                    <a:pt x="2215" y="12320"/>
                    <a:pt x="3600" y="11680"/>
                    <a:pt x="5538" y="10880"/>
                  </a:cubicBezTo>
                  <a:cubicBezTo>
                    <a:pt x="7477" y="10080"/>
                    <a:pt x="9969" y="9120"/>
                    <a:pt x="11769" y="8240"/>
                  </a:cubicBezTo>
                  <a:cubicBezTo>
                    <a:pt x="13569" y="7360"/>
                    <a:pt x="14677" y="6560"/>
                    <a:pt x="14538" y="6240"/>
                  </a:cubicBezTo>
                  <a:cubicBezTo>
                    <a:pt x="14400" y="5920"/>
                    <a:pt x="13015" y="6080"/>
                    <a:pt x="11908" y="6480"/>
                  </a:cubicBezTo>
                  <a:cubicBezTo>
                    <a:pt x="10800" y="6880"/>
                    <a:pt x="9969" y="7520"/>
                    <a:pt x="9554" y="8240"/>
                  </a:cubicBezTo>
                  <a:cubicBezTo>
                    <a:pt x="9138" y="8960"/>
                    <a:pt x="9138" y="9760"/>
                    <a:pt x="10523" y="10480"/>
                  </a:cubicBezTo>
                  <a:cubicBezTo>
                    <a:pt x="11908" y="11200"/>
                    <a:pt x="14677" y="11840"/>
                    <a:pt x="16892" y="12640"/>
                  </a:cubicBezTo>
                  <a:cubicBezTo>
                    <a:pt x="19108" y="13440"/>
                    <a:pt x="20769" y="14400"/>
                    <a:pt x="21185" y="15520"/>
                  </a:cubicBezTo>
                  <a:cubicBezTo>
                    <a:pt x="21600" y="16640"/>
                    <a:pt x="20769" y="17920"/>
                    <a:pt x="19938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10096500" y="5192413"/>
              <a:ext cx="317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1" name="Drawing"/>
          <p:cNvGrpSpPr/>
          <p:nvPr/>
        </p:nvGrpSpPr>
        <p:grpSpPr>
          <a:xfrm>
            <a:off x="579966" y="1466850"/>
            <a:ext cx="12215284" cy="5213350"/>
            <a:chOff x="0" y="0"/>
            <a:chExt cx="12215283" cy="5213350"/>
          </a:xfrm>
        </p:grpSpPr>
        <p:sp>
          <p:nvSpPr>
            <p:cNvPr id="1383" name="Line"/>
            <p:cNvSpPr/>
            <p:nvPr/>
          </p:nvSpPr>
          <p:spPr>
            <a:xfrm>
              <a:off x="0" y="410434"/>
              <a:ext cx="448734" cy="41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2038" y="4418"/>
                  </a:moveTo>
                  <a:cubicBezTo>
                    <a:pt x="3362" y="4088"/>
                    <a:pt x="4687" y="3757"/>
                    <a:pt x="5909" y="3206"/>
                  </a:cubicBezTo>
                  <a:cubicBezTo>
                    <a:pt x="7132" y="2655"/>
                    <a:pt x="8253" y="1884"/>
                    <a:pt x="9017" y="1278"/>
                  </a:cubicBezTo>
                  <a:cubicBezTo>
                    <a:pt x="9781" y="671"/>
                    <a:pt x="10189" y="231"/>
                    <a:pt x="10138" y="65"/>
                  </a:cubicBezTo>
                  <a:cubicBezTo>
                    <a:pt x="10087" y="-100"/>
                    <a:pt x="9577" y="10"/>
                    <a:pt x="8304" y="837"/>
                  </a:cubicBezTo>
                  <a:cubicBezTo>
                    <a:pt x="7030" y="1663"/>
                    <a:pt x="4992" y="3206"/>
                    <a:pt x="3719" y="4308"/>
                  </a:cubicBezTo>
                  <a:cubicBezTo>
                    <a:pt x="2445" y="5410"/>
                    <a:pt x="1936" y="6071"/>
                    <a:pt x="1579" y="6788"/>
                  </a:cubicBezTo>
                  <a:cubicBezTo>
                    <a:pt x="1223" y="7504"/>
                    <a:pt x="1019" y="8276"/>
                    <a:pt x="1426" y="8827"/>
                  </a:cubicBezTo>
                  <a:cubicBezTo>
                    <a:pt x="1834" y="9378"/>
                    <a:pt x="2853" y="9708"/>
                    <a:pt x="3617" y="9929"/>
                  </a:cubicBezTo>
                  <a:cubicBezTo>
                    <a:pt x="4381" y="10149"/>
                    <a:pt x="4891" y="10259"/>
                    <a:pt x="5043" y="10590"/>
                  </a:cubicBezTo>
                  <a:cubicBezTo>
                    <a:pt x="5196" y="10920"/>
                    <a:pt x="4992" y="11471"/>
                    <a:pt x="4126" y="12739"/>
                  </a:cubicBezTo>
                  <a:cubicBezTo>
                    <a:pt x="3260" y="14006"/>
                    <a:pt x="1732" y="15990"/>
                    <a:pt x="917" y="17257"/>
                  </a:cubicBezTo>
                  <a:cubicBezTo>
                    <a:pt x="102" y="18524"/>
                    <a:pt x="0" y="19076"/>
                    <a:pt x="0" y="19627"/>
                  </a:cubicBezTo>
                  <a:cubicBezTo>
                    <a:pt x="0" y="20178"/>
                    <a:pt x="102" y="20729"/>
                    <a:pt x="408" y="21059"/>
                  </a:cubicBezTo>
                  <a:cubicBezTo>
                    <a:pt x="713" y="21390"/>
                    <a:pt x="1223" y="21500"/>
                    <a:pt x="2242" y="21445"/>
                  </a:cubicBezTo>
                  <a:cubicBezTo>
                    <a:pt x="3260" y="21390"/>
                    <a:pt x="4789" y="21169"/>
                    <a:pt x="6062" y="20398"/>
                  </a:cubicBezTo>
                  <a:cubicBezTo>
                    <a:pt x="7336" y="19627"/>
                    <a:pt x="8355" y="18304"/>
                    <a:pt x="8813" y="17092"/>
                  </a:cubicBezTo>
                  <a:cubicBezTo>
                    <a:pt x="9272" y="15880"/>
                    <a:pt x="9170" y="14778"/>
                    <a:pt x="8915" y="14061"/>
                  </a:cubicBezTo>
                  <a:cubicBezTo>
                    <a:pt x="8660" y="13345"/>
                    <a:pt x="8253" y="13014"/>
                    <a:pt x="7998" y="12573"/>
                  </a:cubicBezTo>
                  <a:cubicBezTo>
                    <a:pt x="7743" y="12133"/>
                    <a:pt x="7642" y="11582"/>
                    <a:pt x="7845" y="11196"/>
                  </a:cubicBezTo>
                  <a:cubicBezTo>
                    <a:pt x="8049" y="10810"/>
                    <a:pt x="8558" y="10590"/>
                    <a:pt x="9119" y="10480"/>
                  </a:cubicBezTo>
                  <a:cubicBezTo>
                    <a:pt x="9679" y="10369"/>
                    <a:pt x="10291" y="10369"/>
                    <a:pt x="10851" y="10755"/>
                  </a:cubicBezTo>
                  <a:cubicBezTo>
                    <a:pt x="11411" y="11141"/>
                    <a:pt x="11921" y="11912"/>
                    <a:pt x="12175" y="12739"/>
                  </a:cubicBezTo>
                  <a:cubicBezTo>
                    <a:pt x="12430" y="13565"/>
                    <a:pt x="12430" y="14447"/>
                    <a:pt x="12328" y="15218"/>
                  </a:cubicBezTo>
                  <a:cubicBezTo>
                    <a:pt x="12226" y="15990"/>
                    <a:pt x="12023" y="16651"/>
                    <a:pt x="12023" y="16651"/>
                  </a:cubicBezTo>
                  <a:cubicBezTo>
                    <a:pt x="12023" y="16651"/>
                    <a:pt x="12226" y="15990"/>
                    <a:pt x="12685" y="15218"/>
                  </a:cubicBezTo>
                  <a:cubicBezTo>
                    <a:pt x="13143" y="14447"/>
                    <a:pt x="13857" y="13565"/>
                    <a:pt x="14519" y="12629"/>
                  </a:cubicBezTo>
                  <a:cubicBezTo>
                    <a:pt x="15181" y="11692"/>
                    <a:pt x="15792" y="10700"/>
                    <a:pt x="15945" y="10424"/>
                  </a:cubicBezTo>
                  <a:cubicBezTo>
                    <a:pt x="16098" y="10149"/>
                    <a:pt x="15792" y="10590"/>
                    <a:pt x="15385" y="11361"/>
                  </a:cubicBezTo>
                  <a:cubicBezTo>
                    <a:pt x="14977" y="12133"/>
                    <a:pt x="14468" y="13235"/>
                    <a:pt x="14213" y="14061"/>
                  </a:cubicBezTo>
                  <a:cubicBezTo>
                    <a:pt x="13958" y="14888"/>
                    <a:pt x="13958" y="15439"/>
                    <a:pt x="14264" y="15769"/>
                  </a:cubicBezTo>
                  <a:cubicBezTo>
                    <a:pt x="14570" y="16100"/>
                    <a:pt x="15181" y="16210"/>
                    <a:pt x="16455" y="15990"/>
                  </a:cubicBezTo>
                  <a:cubicBezTo>
                    <a:pt x="17728" y="15769"/>
                    <a:pt x="19664" y="15218"/>
                    <a:pt x="21600" y="14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563033" y="350575"/>
              <a:ext cx="144399" cy="32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512" fill="norm" stroke="1" extrusionOk="0">
                  <a:moveTo>
                    <a:pt x="0" y="3300"/>
                  </a:moveTo>
                  <a:cubicBezTo>
                    <a:pt x="304" y="2594"/>
                    <a:pt x="608" y="1888"/>
                    <a:pt x="2586" y="1324"/>
                  </a:cubicBezTo>
                  <a:cubicBezTo>
                    <a:pt x="4563" y="759"/>
                    <a:pt x="8214" y="336"/>
                    <a:pt x="10800" y="124"/>
                  </a:cubicBezTo>
                  <a:cubicBezTo>
                    <a:pt x="13386" y="-88"/>
                    <a:pt x="14907" y="-88"/>
                    <a:pt x="15820" y="618"/>
                  </a:cubicBezTo>
                  <a:cubicBezTo>
                    <a:pt x="16732" y="1324"/>
                    <a:pt x="17037" y="2736"/>
                    <a:pt x="15363" y="4218"/>
                  </a:cubicBezTo>
                  <a:cubicBezTo>
                    <a:pt x="13690" y="5700"/>
                    <a:pt x="10039" y="7253"/>
                    <a:pt x="7758" y="8383"/>
                  </a:cubicBezTo>
                  <a:cubicBezTo>
                    <a:pt x="5476" y="9512"/>
                    <a:pt x="4563" y="10218"/>
                    <a:pt x="5020" y="10641"/>
                  </a:cubicBezTo>
                  <a:cubicBezTo>
                    <a:pt x="5476" y="11065"/>
                    <a:pt x="7301" y="11206"/>
                    <a:pt x="9887" y="11347"/>
                  </a:cubicBezTo>
                  <a:cubicBezTo>
                    <a:pt x="12473" y="11488"/>
                    <a:pt x="15820" y="11630"/>
                    <a:pt x="18101" y="12053"/>
                  </a:cubicBezTo>
                  <a:cubicBezTo>
                    <a:pt x="20383" y="12477"/>
                    <a:pt x="21600" y="13183"/>
                    <a:pt x="20079" y="14806"/>
                  </a:cubicBezTo>
                  <a:cubicBezTo>
                    <a:pt x="18558" y="16430"/>
                    <a:pt x="14299" y="18971"/>
                    <a:pt x="10039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67733" y="749299"/>
              <a:ext cx="6350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84" y="19000"/>
                    <a:pt x="3168" y="16400"/>
                    <a:pt x="5400" y="13800"/>
                  </a:cubicBezTo>
                  <a:cubicBezTo>
                    <a:pt x="7632" y="11200"/>
                    <a:pt x="10512" y="8600"/>
                    <a:pt x="13320" y="6300"/>
                  </a:cubicBezTo>
                  <a:cubicBezTo>
                    <a:pt x="16128" y="4000"/>
                    <a:pt x="18864" y="2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290979" y="806449"/>
              <a:ext cx="34190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fill="norm" stroke="1" extrusionOk="0">
                  <a:moveTo>
                    <a:pt x="3937" y="17446"/>
                  </a:moveTo>
                  <a:cubicBezTo>
                    <a:pt x="3137" y="18277"/>
                    <a:pt x="2337" y="19108"/>
                    <a:pt x="1537" y="19938"/>
                  </a:cubicBezTo>
                  <a:cubicBezTo>
                    <a:pt x="737" y="20769"/>
                    <a:pt x="-63" y="21600"/>
                    <a:pt x="4" y="21600"/>
                  </a:cubicBezTo>
                  <a:cubicBezTo>
                    <a:pt x="70" y="21600"/>
                    <a:pt x="1004" y="20769"/>
                    <a:pt x="4004" y="17862"/>
                  </a:cubicBezTo>
                  <a:cubicBezTo>
                    <a:pt x="7004" y="14954"/>
                    <a:pt x="12070" y="9969"/>
                    <a:pt x="15337" y="6646"/>
                  </a:cubicBezTo>
                  <a:cubicBezTo>
                    <a:pt x="18604" y="3323"/>
                    <a:pt x="20070" y="1662"/>
                    <a:pt x="215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905933" y="387349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905933" y="558799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1661583" y="317499"/>
              <a:ext cx="2794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28"/>
                  </a:moveTo>
                  <a:cubicBezTo>
                    <a:pt x="164" y="864"/>
                    <a:pt x="327" y="0"/>
                    <a:pt x="818" y="0"/>
                  </a:cubicBezTo>
                  <a:cubicBezTo>
                    <a:pt x="1309" y="0"/>
                    <a:pt x="2127" y="864"/>
                    <a:pt x="3927" y="3024"/>
                  </a:cubicBezTo>
                  <a:cubicBezTo>
                    <a:pt x="5727" y="5184"/>
                    <a:pt x="8509" y="8640"/>
                    <a:pt x="11618" y="11952"/>
                  </a:cubicBezTo>
                  <a:cubicBezTo>
                    <a:pt x="14727" y="15264"/>
                    <a:pt x="18164" y="18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1700625" y="222249"/>
              <a:ext cx="265759" cy="467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21524" y="0"/>
                  </a:moveTo>
                  <a:cubicBezTo>
                    <a:pt x="19467" y="1759"/>
                    <a:pt x="17410" y="3519"/>
                    <a:pt x="15267" y="5962"/>
                  </a:cubicBezTo>
                  <a:cubicBezTo>
                    <a:pt x="13124" y="8405"/>
                    <a:pt x="10895" y="11533"/>
                    <a:pt x="8581" y="14123"/>
                  </a:cubicBezTo>
                  <a:cubicBezTo>
                    <a:pt x="6267" y="16713"/>
                    <a:pt x="3867" y="18766"/>
                    <a:pt x="2324" y="19987"/>
                  </a:cubicBezTo>
                  <a:cubicBezTo>
                    <a:pt x="781" y="21209"/>
                    <a:pt x="95" y="21600"/>
                    <a:pt x="10" y="21600"/>
                  </a:cubicBezTo>
                  <a:cubicBezTo>
                    <a:pt x="-76" y="21600"/>
                    <a:pt x="438" y="21209"/>
                    <a:pt x="953" y="20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2096901" y="368299"/>
              <a:ext cx="301283" cy="15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39" fill="norm" stroke="1" extrusionOk="0">
                  <a:moveTo>
                    <a:pt x="3374" y="19008"/>
                  </a:moveTo>
                  <a:cubicBezTo>
                    <a:pt x="2619" y="19296"/>
                    <a:pt x="1864" y="19584"/>
                    <a:pt x="1259" y="19152"/>
                  </a:cubicBezTo>
                  <a:cubicBezTo>
                    <a:pt x="655" y="18720"/>
                    <a:pt x="202" y="17568"/>
                    <a:pt x="51" y="15984"/>
                  </a:cubicBezTo>
                  <a:cubicBezTo>
                    <a:pt x="-100" y="14400"/>
                    <a:pt x="51" y="12384"/>
                    <a:pt x="957" y="10656"/>
                  </a:cubicBezTo>
                  <a:cubicBezTo>
                    <a:pt x="1864" y="8928"/>
                    <a:pt x="3525" y="7488"/>
                    <a:pt x="5111" y="8496"/>
                  </a:cubicBezTo>
                  <a:cubicBezTo>
                    <a:pt x="6697" y="9504"/>
                    <a:pt x="8208" y="12960"/>
                    <a:pt x="9341" y="15552"/>
                  </a:cubicBezTo>
                  <a:cubicBezTo>
                    <a:pt x="10473" y="18144"/>
                    <a:pt x="11229" y="19872"/>
                    <a:pt x="11984" y="20736"/>
                  </a:cubicBezTo>
                  <a:cubicBezTo>
                    <a:pt x="12739" y="21600"/>
                    <a:pt x="13494" y="21600"/>
                    <a:pt x="14854" y="18720"/>
                  </a:cubicBezTo>
                  <a:cubicBezTo>
                    <a:pt x="16213" y="15840"/>
                    <a:pt x="18177" y="10080"/>
                    <a:pt x="19385" y="6480"/>
                  </a:cubicBezTo>
                  <a:cubicBezTo>
                    <a:pt x="20594" y="2880"/>
                    <a:pt x="21047" y="1440"/>
                    <a:pt x="215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2703346" y="165099"/>
              <a:ext cx="228238" cy="389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0790" fill="norm" stroke="1" extrusionOk="0">
                  <a:moveTo>
                    <a:pt x="2966" y="7803"/>
                  </a:moveTo>
                  <a:cubicBezTo>
                    <a:pt x="2366" y="9047"/>
                    <a:pt x="1766" y="10291"/>
                    <a:pt x="1466" y="12327"/>
                  </a:cubicBezTo>
                  <a:cubicBezTo>
                    <a:pt x="1166" y="14362"/>
                    <a:pt x="1166" y="17190"/>
                    <a:pt x="1166" y="18999"/>
                  </a:cubicBezTo>
                  <a:cubicBezTo>
                    <a:pt x="1166" y="20808"/>
                    <a:pt x="1166" y="21600"/>
                    <a:pt x="966" y="19677"/>
                  </a:cubicBezTo>
                  <a:cubicBezTo>
                    <a:pt x="766" y="17755"/>
                    <a:pt x="366" y="13118"/>
                    <a:pt x="166" y="10461"/>
                  </a:cubicBezTo>
                  <a:cubicBezTo>
                    <a:pt x="-34" y="7803"/>
                    <a:pt x="-34" y="7125"/>
                    <a:pt x="66" y="6333"/>
                  </a:cubicBezTo>
                  <a:cubicBezTo>
                    <a:pt x="166" y="5541"/>
                    <a:pt x="366" y="4637"/>
                    <a:pt x="966" y="4297"/>
                  </a:cubicBezTo>
                  <a:cubicBezTo>
                    <a:pt x="1566" y="3958"/>
                    <a:pt x="2566" y="4184"/>
                    <a:pt x="3966" y="5259"/>
                  </a:cubicBezTo>
                  <a:cubicBezTo>
                    <a:pt x="5366" y="6333"/>
                    <a:pt x="7166" y="8255"/>
                    <a:pt x="9366" y="10517"/>
                  </a:cubicBezTo>
                  <a:cubicBezTo>
                    <a:pt x="11566" y="12779"/>
                    <a:pt x="14166" y="15380"/>
                    <a:pt x="15966" y="16850"/>
                  </a:cubicBezTo>
                  <a:cubicBezTo>
                    <a:pt x="17766" y="18320"/>
                    <a:pt x="18766" y="18660"/>
                    <a:pt x="19366" y="18434"/>
                  </a:cubicBezTo>
                  <a:cubicBezTo>
                    <a:pt x="19966" y="18207"/>
                    <a:pt x="20166" y="17416"/>
                    <a:pt x="20166" y="14928"/>
                  </a:cubicBezTo>
                  <a:cubicBezTo>
                    <a:pt x="20166" y="12440"/>
                    <a:pt x="19966" y="8255"/>
                    <a:pt x="19766" y="5654"/>
                  </a:cubicBezTo>
                  <a:cubicBezTo>
                    <a:pt x="19566" y="3053"/>
                    <a:pt x="19366" y="2036"/>
                    <a:pt x="19666" y="1357"/>
                  </a:cubicBezTo>
                  <a:cubicBezTo>
                    <a:pt x="19966" y="679"/>
                    <a:pt x="20766" y="339"/>
                    <a:pt x="215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3006564" y="356862"/>
              <a:ext cx="83241" cy="164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1229" fill="norm" stroke="1" extrusionOk="0">
                  <a:moveTo>
                    <a:pt x="17689" y="1478"/>
                  </a:moveTo>
                  <a:cubicBezTo>
                    <a:pt x="15055" y="931"/>
                    <a:pt x="12421" y="384"/>
                    <a:pt x="9787" y="110"/>
                  </a:cubicBezTo>
                  <a:cubicBezTo>
                    <a:pt x="7153" y="-163"/>
                    <a:pt x="4518" y="-163"/>
                    <a:pt x="2675" y="2981"/>
                  </a:cubicBezTo>
                  <a:cubicBezTo>
                    <a:pt x="831" y="6126"/>
                    <a:pt x="-223" y="12414"/>
                    <a:pt x="40" y="16105"/>
                  </a:cubicBezTo>
                  <a:cubicBezTo>
                    <a:pt x="304" y="19796"/>
                    <a:pt x="1884" y="20890"/>
                    <a:pt x="5309" y="21164"/>
                  </a:cubicBezTo>
                  <a:cubicBezTo>
                    <a:pt x="8733" y="21437"/>
                    <a:pt x="14001" y="20890"/>
                    <a:pt x="17162" y="18840"/>
                  </a:cubicBezTo>
                  <a:cubicBezTo>
                    <a:pt x="20323" y="16789"/>
                    <a:pt x="21377" y="13234"/>
                    <a:pt x="20323" y="10364"/>
                  </a:cubicBezTo>
                  <a:cubicBezTo>
                    <a:pt x="19270" y="7493"/>
                    <a:pt x="16109" y="5305"/>
                    <a:pt x="12948" y="3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3147483" y="317499"/>
              <a:ext cx="127001" cy="184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5155"/>
                  </a:moveTo>
                  <a:cubicBezTo>
                    <a:pt x="360" y="3682"/>
                    <a:pt x="720" y="2209"/>
                    <a:pt x="1980" y="1718"/>
                  </a:cubicBezTo>
                  <a:cubicBezTo>
                    <a:pt x="3240" y="1227"/>
                    <a:pt x="5400" y="1718"/>
                    <a:pt x="7920" y="4295"/>
                  </a:cubicBezTo>
                  <a:cubicBezTo>
                    <a:pt x="10440" y="6873"/>
                    <a:pt x="13320" y="11536"/>
                    <a:pt x="14580" y="14605"/>
                  </a:cubicBezTo>
                  <a:cubicBezTo>
                    <a:pt x="15840" y="17673"/>
                    <a:pt x="15480" y="19145"/>
                    <a:pt x="14400" y="20127"/>
                  </a:cubicBezTo>
                  <a:cubicBezTo>
                    <a:pt x="13320" y="21109"/>
                    <a:pt x="11520" y="21600"/>
                    <a:pt x="10440" y="21232"/>
                  </a:cubicBezTo>
                  <a:cubicBezTo>
                    <a:pt x="9360" y="20864"/>
                    <a:pt x="9000" y="19636"/>
                    <a:pt x="8820" y="17182"/>
                  </a:cubicBezTo>
                  <a:cubicBezTo>
                    <a:pt x="8640" y="14727"/>
                    <a:pt x="8640" y="11045"/>
                    <a:pt x="10800" y="7977"/>
                  </a:cubicBezTo>
                  <a:cubicBezTo>
                    <a:pt x="12960" y="4909"/>
                    <a:pt x="17280" y="24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3352056" y="302755"/>
              <a:ext cx="233578" cy="209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188" fill="norm" stroke="1" extrusionOk="0">
                  <a:moveTo>
                    <a:pt x="2793" y="3415"/>
                  </a:moveTo>
                  <a:cubicBezTo>
                    <a:pt x="2598" y="8547"/>
                    <a:pt x="2404" y="13680"/>
                    <a:pt x="1917" y="16888"/>
                  </a:cubicBezTo>
                  <a:cubicBezTo>
                    <a:pt x="1431" y="20096"/>
                    <a:pt x="652" y="21379"/>
                    <a:pt x="263" y="21165"/>
                  </a:cubicBezTo>
                  <a:cubicBezTo>
                    <a:pt x="-126" y="20951"/>
                    <a:pt x="-126" y="19240"/>
                    <a:pt x="555" y="16032"/>
                  </a:cubicBezTo>
                  <a:cubicBezTo>
                    <a:pt x="1236" y="12825"/>
                    <a:pt x="2598" y="8120"/>
                    <a:pt x="3669" y="5446"/>
                  </a:cubicBezTo>
                  <a:cubicBezTo>
                    <a:pt x="4739" y="2773"/>
                    <a:pt x="5517" y="2131"/>
                    <a:pt x="6296" y="2131"/>
                  </a:cubicBezTo>
                  <a:cubicBezTo>
                    <a:pt x="7074" y="2131"/>
                    <a:pt x="7852" y="2773"/>
                    <a:pt x="8436" y="3629"/>
                  </a:cubicBezTo>
                  <a:cubicBezTo>
                    <a:pt x="9020" y="4484"/>
                    <a:pt x="9409" y="5553"/>
                    <a:pt x="9701" y="6623"/>
                  </a:cubicBezTo>
                  <a:cubicBezTo>
                    <a:pt x="9993" y="7692"/>
                    <a:pt x="10188" y="8761"/>
                    <a:pt x="10577" y="8654"/>
                  </a:cubicBezTo>
                  <a:cubicBezTo>
                    <a:pt x="10966" y="8547"/>
                    <a:pt x="11550" y="7264"/>
                    <a:pt x="12425" y="5660"/>
                  </a:cubicBezTo>
                  <a:cubicBezTo>
                    <a:pt x="13301" y="4056"/>
                    <a:pt x="14469" y="2131"/>
                    <a:pt x="15636" y="1062"/>
                  </a:cubicBezTo>
                  <a:cubicBezTo>
                    <a:pt x="16804" y="-7"/>
                    <a:pt x="17971" y="-221"/>
                    <a:pt x="18652" y="207"/>
                  </a:cubicBezTo>
                  <a:cubicBezTo>
                    <a:pt x="19333" y="634"/>
                    <a:pt x="19528" y="1704"/>
                    <a:pt x="19917" y="4805"/>
                  </a:cubicBezTo>
                  <a:cubicBezTo>
                    <a:pt x="20306" y="7906"/>
                    <a:pt x="20890" y="13038"/>
                    <a:pt x="21474" y="18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3650354" y="74509"/>
              <a:ext cx="214680" cy="382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57" fill="norm" stroke="1" extrusionOk="0">
                  <a:moveTo>
                    <a:pt x="10043" y="16472"/>
                  </a:moveTo>
                  <a:cubicBezTo>
                    <a:pt x="9619" y="15879"/>
                    <a:pt x="9196" y="15286"/>
                    <a:pt x="8349" y="14930"/>
                  </a:cubicBezTo>
                  <a:cubicBezTo>
                    <a:pt x="7502" y="14573"/>
                    <a:pt x="6231" y="14455"/>
                    <a:pt x="4749" y="15108"/>
                  </a:cubicBezTo>
                  <a:cubicBezTo>
                    <a:pt x="3266" y="15760"/>
                    <a:pt x="1572" y="17184"/>
                    <a:pt x="725" y="18193"/>
                  </a:cubicBezTo>
                  <a:cubicBezTo>
                    <a:pt x="-122" y="19202"/>
                    <a:pt x="-122" y="19795"/>
                    <a:pt x="196" y="20330"/>
                  </a:cubicBezTo>
                  <a:cubicBezTo>
                    <a:pt x="513" y="20864"/>
                    <a:pt x="1149" y="21338"/>
                    <a:pt x="2313" y="21338"/>
                  </a:cubicBezTo>
                  <a:cubicBezTo>
                    <a:pt x="3478" y="21338"/>
                    <a:pt x="5172" y="20864"/>
                    <a:pt x="6231" y="20152"/>
                  </a:cubicBezTo>
                  <a:cubicBezTo>
                    <a:pt x="7290" y="19439"/>
                    <a:pt x="7713" y="18490"/>
                    <a:pt x="7819" y="18312"/>
                  </a:cubicBezTo>
                  <a:cubicBezTo>
                    <a:pt x="7925" y="18134"/>
                    <a:pt x="7713" y="18727"/>
                    <a:pt x="7713" y="19321"/>
                  </a:cubicBezTo>
                  <a:cubicBezTo>
                    <a:pt x="7713" y="19914"/>
                    <a:pt x="7925" y="20508"/>
                    <a:pt x="8772" y="20864"/>
                  </a:cubicBezTo>
                  <a:cubicBezTo>
                    <a:pt x="9619" y="21220"/>
                    <a:pt x="11102" y="21338"/>
                    <a:pt x="12160" y="21160"/>
                  </a:cubicBezTo>
                  <a:cubicBezTo>
                    <a:pt x="13219" y="20982"/>
                    <a:pt x="13854" y="20508"/>
                    <a:pt x="15019" y="18371"/>
                  </a:cubicBezTo>
                  <a:cubicBezTo>
                    <a:pt x="16184" y="16235"/>
                    <a:pt x="17878" y="12437"/>
                    <a:pt x="19149" y="9233"/>
                  </a:cubicBezTo>
                  <a:cubicBezTo>
                    <a:pt x="20419" y="6028"/>
                    <a:pt x="21266" y="3417"/>
                    <a:pt x="21372" y="1875"/>
                  </a:cubicBezTo>
                  <a:cubicBezTo>
                    <a:pt x="21478" y="332"/>
                    <a:pt x="20843" y="-143"/>
                    <a:pt x="20207" y="35"/>
                  </a:cubicBezTo>
                  <a:cubicBezTo>
                    <a:pt x="19572" y="213"/>
                    <a:pt x="18937" y="1044"/>
                    <a:pt x="18196" y="3536"/>
                  </a:cubicBezTo>
                  <a:cubicBezTo>
                    <a:pt x="17454" y="6028"/>
                    <a:pt x="16607" y="10182"/>
                    <a:pt x="16184" y="12912"/>
                  </a:cubicBezTo>
                  <a:cubicBezTo>
                    <a:pt x="15760" y="15642"/>
                    <a:pt x="15760" y="16947"/>
                    <a:pt x="16713" y="18134"/>
                  </a:cubicBezTo>
                  <a:cubicBezTo>
                    <a:pt x="17666" y="19321"/>
                    <a:pt x="19572" y="20389"/>
                    <a:pt x="21478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4083957" y="108112"/>
              <a:ext cx="98577" cy="368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467" fill="norm" stroke="1" extrusionOk="0">
                  <a:moveTo>
                    <a:pt x="20957" y="3323"/>
                  </a:moveTo>
                  <a:cubicBezTo>
                    <a:pt x="20957" y="2706"/>
                    <a:pt x="20957" y="2089"/>
                    <a:pt x="20507" y="1472"/>
                  </a:cubicBezTo>
                  <a:cubicBezTo>
                    <a:pt x="20057" y="854"/>
                    <a:pt x="19157" y="237"/>
                    <a:pt x="17582" y="52"/>
                  </a:cubicBezTo>
                  <a:cubicBezTo>
                    <a:pt x="16007" y="-133"/>
                    <a:pt x="13757" y="114"/>
                    <a:pt x="10607" y="1780"/>
                  </a:cubicBezTo>
                  <a:cubicBezTo>
                    <a:pt x="7457" y="3446"/>
                    <a:pt x="3407" y="6532"/>
                    <a:pt x="1382" y="9433"/>
                  </a:cubicBezTo>
                  <a:cubicBezTo>
                    <a:pt x="-643" y="12333"/>
                    <a:pt x="-643" y="15049"/>
                    <a:pt x="2732" y="17024"/>
                  </a:cubicBezTo>
                  <a:cubicBezTo>
                    <a:pt x="6107" y="18998"/>
                    <a:pt x="12857" y="20233"/>
                    <a:pt x="19607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4290483" y="235947"/>
              <a:ext cx="247651" cy="23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21508"/>
                  </a:moveTo>
                  <a:cubicBezTo>
                    <a:pt x="554" y="18394"/>
                    <a:pt x="1108" y="15281"/>
                    <a:pt x="1662" y="12167"/>
                  </a:cubicBezTo>
                  <a:cubicBezTo>
                    <a:pt x="2215" y="9054"/>
                    <a:pt x="2769" y="5940"/>
                    <a:pt x="3138" y="3703"/>
                  </a:cubicBezTo>
                  <a:cubicBezTo>
                    <a:pt x="3508" y="1465"/>
                    <a:pt x="3692" y="103"/>
                    <a:pt x="3600" y="5"/>
                  </a:cubicBezTo>
                  <a:cubicBezTo>
                    <a:pt x="3508" y="-92"/>
                    <a:pt x="3138" y="1076"/>
                    <a:pt x="2862" y="3897"/>
                  </a:cubicBezTo>
                  <a:cubicBezTo>
                    <a:pt x="2585" y="6719"/>
                    <a:pt x="2400" y="11194"/>
                    <a:pt x="2400" y="13919"/>
                  </a:cubicBezTo>
                  <a:cubicBezTo>
                    <a:pt x="2400" y="16643"/>
                    <a:pt x="2585" y="17616"/>
                    <a:pt x="3138" y="18200"/>
                  </a:cubicBezTo>
                  <a:cubicBezTo>
                    <a:pt x="3692" y="18784"/>
                    <a:pt x="4615" y="18978"/>
                    <a:pt x="5446" y="18784"/>
                  </a:cubicBezTo>
                  <a:cubicBezTo>
                    <a:pt x="6277" y="18589"/>
                    <a:pt x="7015" y="18005"/>
                    <a:pt x="8308" y="15670"/>
                  </a:cubicBezTo>
                  <a:cubicBezTo>
                    <a:pt x="9600" y="13335"/>
                    <a:pt x="11446" y="9249"/>
                    <a:pt x="12462" y="6622"/>
                  </a:cubicBezTo>
                  <a:cubicBezTo>
                    <a:pt x="13477" y="3994"/>
                    <a:pt x="13662" y="2827"/>
                    <a:pt x="13754" y="3216"/>
                  </a:cubicBezTo>
                  <a:cubicBezTo>
                    <a:pt x="13846" y="3605"/>
                    <a:pt x="13846" y="5551"/>
                    <a:pt x="14308" y="7886"/>
                  </a:cubicBezTo>
                  <a:cubicBezTo>
                    <a:pt x="14769" y="10222"/>
                    <a:pt x="15692" y="12946"/>
                    <a:pt x="16985" y="14794"/>
                  </a:cubicBezTo>
                  <a:cubicBezTo>
                    <a:pt x="18277" y="16643"/>
                    <a:pt x="19938" y="17616"/>
                    <a:pt x="21600" y="18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4639733" y="425449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4920604" y="285749"/>
              <a:ext cx="328730" cy="122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241" fill="norm" stroke="1" extrusionOk="0">
                  <a:moveTo>
                    <a:pt x="7334" y="0"/>
                  </a:moveTo>
                  <a:cubicBezTo>
                    <a:pt x="6921" y="4759"/>
                    <a:pt x="6508" y="9519"/>
                    <a:pt x="5752" y="12997"/>
                  </a:cubicBezTo>
                  <a:cubicBezTo>
                    <a:pt x="4995" y="16475"/>
                    <a:pt x="3894" y="18671"/>
                    <a:pt x="2931" y="19953"/>
                  </a:cubicBezTo>
                  <a:cubicBezTo>
                    <a:pt x="1968" y="21234"/>
                    <a:pt x="1143" y="21600"/>
                    <a:pt x="592" y="20868"/>
                  </a:cubicBezTo>
                  <a:cubicBezTo>
                    <a:pt x="42" y="20136"/>
                    <a:pt x="-233" y="18305"/>
                    <a:pt x="249" y="14827"/>
                  </a:cubicBezTo>
                  <a:cubicBezTo>
                    <a:pt x="730" y="11349"/>
                    <a:pt x="1968" y="6224"/>
                    <a:pt x="4445" y="3844"/>
                  </a:cubicBezTo>
                  <a:cubicBezTo>
                    <a:pt x="6921" y="1464"/>
                    <a:pt x="10636" y="1831"/>
                    <a:pt x="13663" y="2563"/>
                  </a:cubicBezTo>
                  <a:cubicBezTo>
                    <a:pt x="16689" y="3295"/>
                    <a:pt x="19028" y="4393"/>
                    <a:pt x="21367" y="5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5310716" y="111433"/>
              <a:ext cx="129118" cy="132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4" fill="norm" stroke="1" extrusionOk="0">
                  <a:moveTo>
                    <a:pt x="2479" y="2482"/>
                  </a:moveTo>
                  <a:cubicBezTo>
                    <a:pt x="3895" y="1470"/>
                    <a:pt x="5311" y="457"/>
                    <a:pt x="7082" y="120"/>
                  </a:cubicBezTo>
                  <a:cubicBezTo>
                    <a:pt x="8852" y="-218"/>
                    <a:pt x="10977" y="120"/>
                    <a:pt x="12216" y="1638"/>
                  </a:cubicBezTo>
                  <a:cubicBezTo>
                    <a:pt x="13456" y="3157"/>
                    <a:pt x="13810" y="5857"/>
                    <a:pt x="12216" y="8557"/>
                  </a:cubicBezTo>
                  <a:cubicBezTo>
                    <a:pt x="10623" y="11257"/>
                    <a:pt x="7082" y="13957"/>
                    <a:pt x="4426" y="15982"/>
                  </a:cubicBezTo>
                  <a:cubicBezTo>
                    <a:pt x="1770" y="18007"/>
                    <a:pt x="0" y="19357"/>
                    <a:pt x="0" y="20201"/>
                  </a:cubicBezTo>
                  <a:cubicBezTo>
                    <a:pt x="0" y="21044"/>
                    <a:pt x="1770" y="21382"/>
                    <a:pt x="5666" y="20876"/>
                  </a:cubicBezTo>
                  <a:cubicBezTo>
                    <a:pt x="9561" y="20369"/>
                    <a:pt x="15580" y="19019"/>
                    <a:pt x="21600" y="17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5471583" y="0"/>
              <a:ext cx="126873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600" fill="norm" stroke="1" extrusionOk="0">
                  <a:moveTo>
                    <a:pt x="6271" y="0"/>
                  </a:moveTo>
                  <a:cubicBezTo>
                    <a:pt x="11497" y="2430"/>
                    <a:pt x="16723" y="4860"/>
                    <a:pt x="19161" y="7650"/>
                  </a:cubicBezTo>
                  <a:cubicBezTo>
                    <a:pt x="21600" y="10440"/>
                    <a:pt x="21252" y="13590"/>
                    <a:pt x="19335" y="15840"/>
                  </a:cubicBezTo>
                  <a:cubicBezTo>
                    <a:pt x="17419" y="18090"/>
                    <a:pt x="13935" y="19440"/>
                    <a:pt x="10452" y="20250"/>
                  </a:cubicBezTo>
                  <a:cubicBezTo>
                    <a:pt x="6968" y="21060"/>
                    <a:pt x="3484" y="213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2146300" y="1528042"/>
              <a:ext cx="118534" cy="523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21600" y="4798"/>
                  </a:moveTo>
                  <a:cubicBezTo>
                    <a:pt x="20057" y="3492"/>
                    <a:pt x="18514" y="2186"/>
                    <a:pt x="16971" y="1402"/>
                  </a:cubicBezTo>
                  <a:cubicBezTo>
                    <a:pt x="15429" y="618"/>
                    <a:pt x="13886" y="356"/>
                    <a:pt x="12150" y="182"/>
                  </a:cubicBezTo>
                  <a:cubicBezTo>
                    <a:pt x="10414" y="8"/>
                    <a:pt x="8486" y="-79"/>
                    <a:pt x="6943" y="95"/>
                  </a:cubicBezTo>
                  <a:cubicBezTo>
                    <a:pt x="5400" y="269"/>
                    <a:pt x="4243" y="705"/>
                    <a:pt x="2893" y="2403"/>
                  </a:cubicBezTo>
                  <a:cubicBezTo>
                    <a:pt x="1543" y="4102"/>
                    <a:pt x="0" y="7063"/>
                    <a:pt x="0" y="9937"/>
                  </a:cubicBezTo>
                  <a:cubicBezTo>
                    <a:pt x="0" y="12811"/>
                    <a:pt x="1543" y="15598"/>
                    <a:pt x="2314" y="17515"/>
                  </a:cubicBezTo>
                  <a:cubicBezTo>
                    <a:pt x="3086" y="19431"/>
                    <a:pt x="3086" y="20476"/>
                    <a:pt x="3086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2106083" y="1803400"/>
              <a:ext cx="1714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277"/>
                    <a:pt x="0" y="14954"/>
                    <a:pt x="1600" y="12185"/>
                  </a:cubicBezTo>
                  <a:cubicBezTo>
                    <a:pt x="3200" y="9415"/>
                    <a:pt x="6400" y="7200"/>
                    <a:pt x="10000" y="5262"/>
                  </a:cubicBezTo>
                  <a:cubicBezTo>
                    <a:pt x="13600" y="3323"/>
                    <a:pt x="17600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2363993" y="1611067"/>
              <a:ext cx="123091" cy="37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63" fill="norm" stroke="1" extrusionOk="0">
                  <a:moveTo>
                    <a:pt x="21290" y="1552"/>
                  </a:moveTo>
                  <a:cubicBezTo>
                    <a:pt x="20192" y="949"/>
                    <a:pt x="19093" y="346"/>
                    <a:pt x="17629" y="104"/>
                  </a:cubicBezTo>
                  <a:cubicBezTo>
                    <a:pt x="16165" y="-137"/>
                    <a:pt x="14334" y="-16"/>
                    <a:pt x="11771" y="1070"/>
                  </a:cubicBezTo>
                  <a:cubicBezTo>
                    <a:pt x="9209" y="2156"/>
                    <a:pt x="5914" y="4207"/>
                    <a:pt x="3534" y="7224"/>
                  </a:cubicBezTo>
                  <a:cubicBezTo>
                    <a:pt x="1154" y="10241"/>
                    <a:pt x="-310" y="14223"/>
                    <a:pt x="56" y="16757"/>
                  </a:cubicBezTo>
                  <a:cubicBezTo>
                    <a:pt x="422" y="19291"/>
                    <a:pt x="2619" y="20377"/>
                    <a:pt x="4815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2446720" y="1767551"/>
              <a:ext cx="268964" cy="192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163" fill="norm" stroke="1" extrusionOk="0">
                  <a:moveTo>
                    <a:pt x="180" y="3934"/>
                  </a:moveTo>
                  <a:cubicBezTo>
                    <a:pt x="12" y="2540"/>
                    <a:pt x="-157" y="1147"/>
                    <a:pt x="265" y="450"/>
                  </a:cubicBezTo>
                  <a:cubicBezTo>
                    <a:pt x="687" y="-247"/>
                    <a:pt x="1699" y="-247"/>
                    <a:pt x="3049" y="1263"/>
                  </a:cubicBezTo>
                  <a:cubicBezTo>
                    <a:pt x="4399" y="2772"/>
                    <a:pt x="6087" y="5792"/>
                    <a:pt x="6677" y="9159"/>
                  </a:cubicBezTo>
                  <a:cubicBezTo>
                    <a:pt x="7268" y="12527"/>
                    <a:pt x="6762" y="16243"/>
                    <a:pt x="6087" y="18450"/>
                  </a:cubicBezTo>
                  <a:cubicBezTo>
                    <a:pt x="5412" y="20656"/>
                    <a:pt x="4568" y="21353"/>
                    <a:pt x="4146" y="21121"/>
                  </a:cubicBezTo>
                  <a:cubicBezTo>
                    <a:pt x="3724" y="20888"/>
                    <a:pt x="3724" y="19727"/>
                    <a:pt x="4568" y="16824"/>
                  </a:cubicBezTo>
                  <a:cubicBezTo>
                    <a:pt x="5412" y="13921"/>
                    <a:pt x="7099" y="9276"/>
                    <a:pt x="8365" y="6605"/>
                  </a:cubicBezTo>
                  <a:cubicBezTo>
                    <a:pt x="9630" y="3934"/>
                    <a:pt x="10474" y="3237"/>
                    <a:pt x="10896" y="3469"/>
                  </a:cubicBezTo>
                  <a:cubicBezTo>
                    <a:pt x="11318" y="3701"/>
                    <a:pt x="11318" y="4863"/>
                    <a:pt x="11149" y="6953"/>
                  </a:cubicBezTo>
                  <a:cubicBezTo>
                    <a:pt x="10980" y="9043"/>
                    <a:pt x="10643" y="12063"/>
                    <a:pt x="11065" y="14501"/>
                  </a:cubicBezTo>
                  <a:cubicBezTo>
                    <a:pt x="11487" y="16940"/>
                    <a:pt x="12668" y="18798"/>
                    <a:pt x="14524" y="19379"/>
                  </a:cubicBezTo>
                  <a:cubicBezTo>
                    <a:pt x="16381" y="19959"/>
                    <a:pt x="18912" y="19263"/>
                    <a:pt x="21443" y="18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2728383" y="1657350"/>
              <a:ext cx="9024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9" h="21600" fill="norm" stroke="1" extrusionOk="0">
                  <a:moveTo>
                    <a:pt x="1409" y="0"/>
                  </a:moveTo>
                  <a:cubicBezTo>
                    <a:pt x="939" y="708"/>
                    <a:pt x="470" y="1416"/>
                    <a:pt x="3052" y="2715"/>
                  </a:cubicBezTo>
                  <a:cubicBezTo>
                    <a:pt x="5635" y="4013"/>
                    <a:pt x="11270" y="5902"/>
                    <a:pt x="15261" y="8144"/>
                  </a:cubicBezTo>
                  <a:cubicBezTo>
                    <a:pt x="19252" y="10387"/>
                    <a:pt x="21600" y="12984"/>
                    <a:pt x="18783" y="15285"/>
                  </a:cubicBezTo>
                  <a:cubicBezTo>
                    <a:pt x="15965" y="17587"/>
                    <a:pt x="7983" y="195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3268133" y="1803400"/>
              <a:ext cx="2032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50" y="3600"/>
                    <a:pt x="11700" y="7200"/>
                    <a:pt x="15300" y="10800"/>
                  </a:cubicBezTo>
                  <a:cubicBezTo>
                    <a:pt x="18900" y="14400"/>
                    <a:pt x="2025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3331633" y="1955800"/>
              <a:ext cx="152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4353983" y="1511300"/>
              <a:ext cx="6350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3312"/>
                    <a:pt x="4320" y="6624"/>
                    <a:pt x="5760" y="9648"/>
                  </a:cubicBezTo>
                  <a:cubicBezTo>
                    <a:pt x="7200" y="12672"/>
                    <a:pt x="7920" y="15408"/>
                    <a:pt x="10440" y="17352"/>
                  </a:cubicBezTo>
                  <a:cubicBezTo>
                    <a:pt x="12960" y="19296"/>
                    <a:pt x="17280" y="204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4087283" y="1955800"/>
              <a:ext cx="647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41" y="14400"/>
                    <a:pt x="5082" y="7200"/>
                    <a:pt x="7871" y="3600"/>
                  </a:cubicBezTo>
                  <a:cubicBezTo>
                    <a:pt x="10659" y="0"/>
                    <a:pt x="13694" y="0"/>
                    <a:pt x="16024" y="0"/>
                  </a:cubicBezTo>
                  <a:cubicBezTo>
                    <a:pt x="18353" y="0"/>
                    <a:pt x="1997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3951516" y="2317750"/>
              <a:ext cx="300868" cy="143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0953" fill="norm" stroke="1" extrusionOk="0">
                  <a:moveTo>
                    <a:pt x="6969" y="0"/>
                  </a:moveTo>
                  <a:cubicBezTo>
                    <a:pt x="7725" y="3086"/>
                    <a:pt x="8480" y="6171"/>
                    <a:pt x="8782" y="9566"/>
                  </a:cubicBezTo>
                  <a:cubicBezTo>
                    <a:pt x="9084" y="12960"/>
                    <a:pt x="8933" y="16663"/>
                    <a:pt x="7725" y="18823"/>
                  </a:cubicBezTo>
                  <a:cubicBezTo>
                    <a:pt x="6516" y="20983"/>
                    <a:pt x="4250" y="21600"/>
                    <a:pt x="2664" y="20211"/>
                  </a:cubicBezTo>
                  <a:cubicBezTo>
                    <a:pt x="1078" y="18823"/>
                    <a:pt x="172" y="15429"/>
                    <a:pt x="21" y="12343"/>
                  </a:cubicBezTo>
                  <a:cubicBezTo>
                    <a:pt x="-130" y="9257"/>
                    <a:pt x="474" y="6480"/>
                    <a:pt x="3193" y="4474"/>
                  </a:cubicBezTo>
                  <a:cubicBezTo>
                    <a:pt x="5912" y="2469"/>
                    <a:pt x="10746" y="1234"/>
                    <a:pt x="14144" y="617"/>
                  </a:cubicBezTo>
                  <a:cubicBezTo>
                    <a:pt x="17543" y="0"/>
                    <a:pt x="19506" y="0"/>
                    <a:pt x="214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4303183" y="2114550"/>
              <a:ext cx="438151" cy="401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0" y="13642"/>
                  </a:moveTo>
                  <a:cubicBezTo>
                    <a:pt x="209" y="15802"/>
                    <a:pt x="417" y="17962"/>
                    <a:pt x="783" y="19383"/>
                  </a:cubicBezTo>
                  <a:cubicBezTo>
                    <a:pt x="1148" y="20804"/>
                    <a:pt x="1670" y="21486"/>
                    <a:pt x="2035" y="21543"/>
                  </a:cubicBezTo>
                  <a:cubicBezTo>
                    <a:pt x="2400" y="21600"/>
                    <a:pt x="2609" y="21032"/>
                    <a:pt x="2661" y="19326"/>
                  </a:cubicBezTo>
                  <a:cubicBezTo>
                    <a:pt x="2713" y="17621"/>
                    <a:pt x="2609" y="14779"/>
                    <a:pt x="2452" y="12221"/>
                  </a:cubicBezTo>
                  <a:cubicBezTo>
                    <a:pt x="2296" y="9663"/>
                    <a:pt x="2087" y="7389"/>
                    <a:pt x="1878" y="5968"/>
                  </a:cubicBezTo>
                  <a:cubicBezTo>
                    <a:pt x="1670" y="4547"/>
                    <a:pt x="1461" y="3979"/>
                    <a:pt x="1722" y="3524"/>
                  </a:cubicBezTo>
                  <a:cubicBezTo>
                    <a:pt x="1983" y="3069"/>
                    <a:pt x="2713" y="2728"/>
                    <a:pt x="4957" y="2217"/>
                  </a:cubicBezTo>
                  <a:cubicBezTo>
                    <a:pt x="7200" y="1705"/>
                    <a:pt x="10957" y="1023"/>
                    <a:pt x="13983" y="625"/>
                  </a:cubicBezTo>
                  <a:cubicBezTo>
                    <a:pt x="17009" y="227"/>
                    <a:pt x="19304" y="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4443880" y="2261224"/>
              <a:ext cx="157754" cy="207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37" fill="norm" stroke="1" extrusionOk="0">
                  <a:moveTo>
                    <a:pt x="1592" y="3863"/>
                  </a:moveTo>
                  <a:cubicBezTo>
                    <a:pt x="1592" y="2772"/>
                    <a:pt x="1592" y="1681"/>
                    <a:pt x="2312" y="1027"/>
                  </a:cubicBezTo>
                  <a:cubicBezTo>
                    <a:pt x="3032" y="372"/>
                    <a:pt x="4472" y="154"/>
                    <a:pt x="5912" y="45"/>
                  </a:cubicBezTo>
                  <a:cubicBezTo>
                    <a:pt x="7352" y="-64"/>
                    <a:pt x="8792" y="-64"/>
                    <a:pt x="10232" y="1136"/>
                  </a:cubicBezTo>
                  <a:cubicBezTo>
                    <a:pt x="11672" y="2336"/>
                    <a:pt x="13112" y="4736"/>
                    <a:pt x="12104" y="7354"/>
                  </a:cubicBezTo>
                  <a:cubicBezTo>
                    <a:pt x="11096" y="9972"/>
                    <a:pt x="7640" y="12809"/>
                    <a:pt x="4904" y="15209"/>
                  </a:cubicBezTo>
                  <a:cubicBezTo>
                    <a:pt x="2168" y="17609"/>
                    <a:pt x="152" y="19572"/>
                    <a:pt x="8" y="20554"/>
                  </a:cubicBezTo>
                  <a:cubicBezTo>
                    <a:pt x="-136" y="21536"/>
                    <a:pt x="1592" y="21536"/>
                    <a:pt x="5480" y="20881"/>
                  </a:cubicBezTo>
                  <a:cubicBezTo>
                    <a:pt x="9368" y="20227"/>
                    <a:pt x="15416" y="18918"/>
                    <a:pt x="21464" y="17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4665133" y="2305050"/>
              <a:ext cx="825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4792397" y="2292350"/>
              <a:ext cx="6087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3388"/>
                    <a:pt x="6300" y="6776"/>
                    <a:pt x="2700" y="10165"/>
                  </a:cubicBezTo>
                  <a:cubicBezTo>
                    <a:pt x="-900" y="13553"/>
                    <a:pt x="-900" y="16941"/>
                    <a:pt x="2700" y="18847"/>
                  </a:cubicBezTo>
                  <a:cubicBezTo>
                    <a:pt x="6300" y="20753"/>
                    <a:pt x="13500" y="21176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4620683" y="2235200"/>
              <a:ext cx="3111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49" y="16000"/>
                    <a:pt x="9698" y="10400"/>
                    <a:pt x="13298" y="6800"/>
                  </a:cubicBezTo>
                  <a:cubicBezTo>
                    <a:pt x="16898" y="3200"/>
                    <a:pt x="19249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5348392" y="1768185"/>
              <a:ext cx="307342" cy="324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344" fill="norm" stroke="1" extrusionOk="0">
                  <a:moveTo>
                    <a:pt x="3677" y="4827"/>
                  </a:moveTo>
                  <a:cubicBezTo>
                    <a:pt x="5429" y="5245"/>
                    <a:pt x="7180" y="5663"/>
                    <a:pt x="8932" y="5315"/>
                  </a:cubicBezTo>
                  <a:cubicBezTo>
                    <a:pt x="10683" y="4966"/>
                    <a:pt x="12434" y="3851"/>
                    <a:pt x="13456" y="2945"/>
                  </a:cubicBezTo>
                  <a:cubicBezTo>
                    <a:pt x="14477" y="2040"/>
                    <a:pt x="14769" y="1343"/>
                    <a:pt x="14623" y="785"/>
                  </a:cubicBezTo>
                  <a:cubicBezTo>
                    <a:pt x="14477" y="228"/>
                    <a:pt x="13894" y="-190"/>
                    <a:pt x="12361" y="89"/>
                  </a:cubicBezTo>
                  <a:cubicBezTo>
                    <a:pt x="10829" y="367"/>
                    <a:pt x="8348" y="1343"/>
                    <a:pt x="6013" y="3433"/>
                  </a:cubicBezTo>
                  <a:cubicBezTo>
                    <a:pt x="3677" y="5524"/>
                    <a:pt x="1488" y="8729"/>
                    <a:pt x="540" y="11516"/>
                  </a:cubicBezTo>
                  <a:cubicBezTo>
                    <a:pt x="-409" y="14303"/>
                    <a:pt x="-117" y="16672"/>
                    <a:pt x="1488" y="18414"/>
                  </a:cubicBezTo>
                  <a:cubicBezTo>
                    <a:pt x="3094" y="20156"/>
                    <a:pt x="6013" y="21271"/>
                    <a:pt x="9515" y="21340"/>
                  </a:cubicBezTo>
                  <a:cubicBezTo>
                    <a:pt x="13018" y="21410"/>
                    <a:pt x="17105" y="20435"/>
                    <a:pt x="21191" y="19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5585883" y="1308099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5856488" y="1119777"/>
              <a:ext cx="84996" cy="258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19" fill="norm" stroke="1" extrusionOk="0">
                  <a:moveTo>
                    <a:pt x="21155" y="2453"/>
                  </a:moveTo>
                  <a:cubicBezTo>
                    <a:pt x="19048" y="1575"/>
                    <a:pt x="16940" y="697"/>
                    <a:pt x="14570" y="258"/>
                  </a:cubicBezTo>
                  <a:cubicBezTo>
                    <a:pt x="12199" y="-181"/>
                    <a:pt x="9565" y="-181"/>
                    <a:pt x="6667" y="1224"/>
                  </a:cubicBezTo>
                  <a:cubicBezTo>
                    <a:pt x="3770" y="2629"/>
                    <a:pt x="609" y="5439"/>
                    <a:pt x="82" y="8775"/>
                  </a:cubicBezTo>
                  <a:cubicBezTo>
                    <a:pt x="-445" y="12112"/>
                    <a:pt x="1662" y="15975"/>
                    <a:pt x="4033" y="18170"/>
                  </a:cubicBezTo>
                  <a:cubicBezTo>
                    <a:pt x="6404" y="20365"/>
                    <a:pt x="9038" y="20892"/>
                    <a:pt x="11672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5979583" y="1184772"/>
              <a:ext cx="177801" cy="142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0" y="396"/>
                  </a:moveTo>
                  <a:cubicBezTo>
                    <a:pt x="1286" y="83"/>
                    <a:pt x="2571" y="-230"/>
                    <a:pt x="3600" y="240"/>
                  </a:cubicBezTo>
                  <a:cubicBezTo>
                    <a:pt x="4629" y="709"/>
                    <a:pt x="5400" y="1961"/>
                    <a:pt x="6043" y="4466"/>
                  </a:cubicBezTo>
                  <a:cubicBezTo>
                    <a:pt x="6686" y="6970"/>
                    <a:pt x="7200" y="10727"/>
                    <a:pt x="6814" y="13544"/>
                  </a:cubicBezTo>
                  <a:cubicBezTo>
                    <a:pt x="6429" y="16361"/>
                    <a:pt x="5143" y="18240"/>
                    <a:pt x="3857" y="19492"/>
                  </a:cubicBezTo>
                  <a:cubicBezTo>
                    <a:pt x="2571" y="20744"/>
                    <a:pt x="1286" y="21370"/>
                    <a:pt x="643" y="20900"/>
                  </a:cubicBezTo>
                  <a:cubicBezTo>
                    <a:pt x="0" y="20431"/>
                    <a:pt x="0" y="18866"/>
                    <a:pt x="1286" y="16048"/>
                  </a:cubicBezTo>
                  <a:cubicBezTo>
                    <a:pt x="2571" y="13231"/>
                    <a:pt x="5143" y="9161"/>
                    <a:pt x="7457" y="6187"/>
                  </a:cubicBezTo>
                  <a:cubicBezTo>
                    <a:pt x="9771" y="3213"/>
                    <a:pt x="11829" y="1335"/>
                    <a:pt x="12343" y="1805"/>
                  </a:cubicBezTo>
                  <a:cubicBezTo>
                    <a:pt x="12857" y="2274"/>
                    <a:pt x="11829" y="5092"/>
                    <a:pt x="11314" y="7440"/>
                  </a:cubicBezTo>
                  <a:cubicBezTo>
                    <a:pt x="10800" y="9787"/>
                    <a:pt x="10800" y="11666"/>
                    <a:pt x="12600" y="13544"/>
                  </a:cubicBezTo>
                  <a:cubicBezTo>
                    <a:pt x="14400" y="15422"/>
                    <a:pt x="18000" y="17300"/>
                    <a:pt x="21600" y="19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6220883" y="1257299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6354233" y="1117599"/>
              <a:ext cx="2349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30" y="15329"/>
                    <a:pt x="5059" y="9058"/>
                    <a:pt x="6422" y="5226"/>
                  </a:cubicBezTo>
                  <a:cubicBezTo>
                    <a:pt x="7784" y="1394"/>
                    <a:pt x="7978" y="0"/>
                    <a:pt x="7784" y="0"/>
                  </a:cubicBezTo>
                  <a:cubicBezTo>
                    <a:pt x="7589" y="0"/>
                    <a:pt x="7005" y="1394"/>
                    <a:pt x="6519" y="3832"/>
                  </a:cubicBezTo>
                  <a:cubicBezTo>
                    <a:pt x="6032" y="6271"/>
                    <a:pt x="5643" y="9755"/>
                    <a:pt x="5449" y="12077"/>
                  </a:cubicBezTo>
                  <a:cubicBezTo>
                    <a:pt x="5254" y="14400"/>
                    <a:pt x="5254" y="15561"/>
                    <a:pt x="5741" y="16374"/>
                  </a:cubicBezTo>
                  <a:cubicBezTo>
                    <a:pt x="6227" y="17187"/>
                    <a:pt x="7200" y="17652"/>
                    <a:pt x="8562" y="16026"/>
                  </a:cubicBezTo>
                  <a:cubicBezTo>
                    <a:pt x="9924" y="14400"/>
                    <a:pt x="11676" y="10684"/>
                    <a:pt x="12941" y="8129"/>
                  </a:cubicBezTo>
                  <a:cubicBezTo>
                    <a:pt x="14205" y="5574"/>
                    <a:pt x="14984" y="4181"/>
                    <a:pt x="15470" y="4181"/>
                  </a:cubicBezTo>
                  <a:cubicBezTo>
                    <a:pt x="15957" y="4181"/>
                    <a:pt x="16151" y="5574"/>
                    <a:pt x="17124" y="7432"/>
                  </a:cubicBezTo>
                  <a:cubicBezTo>
                    <a:pt x="18097" y="9290"/>
                    <a:pt x="19849" y="11613"/>
                    <a:pt x="21600" y="13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6620933" y="1098549"/>
              <a:ext cx="70277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0" h="21600" fill="norm" stroke="1" extrusionOk="0">
                  <a:moveTo>
                    <a:pt x="1851" y="0"/>
                  </a:moveTo>
                  <a:cubicBezTo>
                    <a:pt x="8640" y="3840"/>
                    <a:pt x="15429" y="7680"/>
                    <a:pt x="18514" y="11040"/>
                  </a:cubicBezTo>
                  <a:cubicBezTo>
                    <a:pt x="21600" y="14400"/>
                    <a:pt x="20983" y="17280"/>
                    <a:pt x="17280" y="18960"/>
                  </a:cubicBezTo>
                  <a:cubicBezTo>
                    <a:pt x="13577" y="20640"/>
                    <a:pt x="6789" y="21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6665383" y="953952"/>
              <a:ext cx="146051" cy="131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3879"/>
                  </a:moveTo>
                  <a:cubicBezTo>
                    <a:pt x="1252" y="2508"/>
                    <a:pt x="2504" y="1136"/>
                    <a:pt x="4070" y="451"/>
                  </a:cubicBezTo>
                  <a:cubicBezTo>
                    <a:pt x="5635" y="-235"/>
                    <a:pt x="7513" y="-235"/>
                    <a:pt x="8765" y="1136"/>
                  </a:cubicBezTo>
                  <a:cubicBezTo>
                    <a:pt x="10017" y="2508"/>
                    <a:pt x="10643" y="5251"/>
                    <a:pt x="10330" y="7651"/>
                  </a:cubicBezTo>
                  <a:cubicBezTo>
                    <a:pt x="10017" y="10051"/>
                    <a:pt x="8765" y="12108"/>
                    <a:pt x="7826" y="13994"/>
                  </a:cubicBezTo>
                  <a:cubicBezTo>
                    <a:pt x="6887" y="15879"/>
                    <a:pt x="6261" y="17594"/>
                    <a:pt x="7043" y="18622"/>
                  </a:cubicBezTo>
                  <a:cubicBezTo>
                    <a:pt x="7826" y="19651"/>
                    <a:pt x="10017" y="19994"/>
                    <a:pt x="12678" y="20336"/>
                  </a:cubicBezTo>
                  <a:cubicBezTo>
                    <a:pt x="15339" y="20679"/>
                    <a:pt x="18470" y="21022"/>
                    <a:pt x="21600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5916083" y="1377949"/>
              <a:ext cx="7048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9800"/>
                    <a:pt x="4800" y="18000"/>
                    <a:pt x="7232" y="15975"/>
                  </a:cubicBezTo>
                  <a:cubicBezTo>
                    <a:pt x="9665" y="13950"/>
                    <a:pt x="12130" y="11700"/>
                    <a:pt x="14530" y="9000"/>
                  </a:cubicBezTo>
                  <a:cubicBezTo>
                    <a:pt x="16930" y="6300"/>
                    <a:pt x="19265" y="31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6011333" y="1550408"/>
              <a:ext cx="203201" cy="124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5229"/>
                  </a:moveTo>
                  <a:cubicBezTo>
                    <a:pt x="675" y="3429"/>
                    <a:pt x="1350" y="1629"/>
                    <a:pt x="2362" y="729"/>
                  </a:cubicBezTo>
                  <a:cubicBezTo>
                    <a:pt x="3375" y="-171"/>
                    <a:pt x="4725" y="-171"/>
                    <a:pt x="6525" y="369"/>
                  </a:cubicBezTo>
                  <a:cubicBezTo>
                    <a:pt x="8325" y="909"/>
                    <a:pt x="10575" y="1989"/>
                    <a:pt x="11700" y="3429"/>
                  </a:cubicBezTo>
                  <a:cubicBezTo>
                    <a:pt x="12825" y="4869"/>
                    <a:pt x="12825" y="6669"/>
                    <a:pt x="11700" y="9009"/>
                  </a:cubicBezTo>
                  <a:cubicBezTo>
                    <a:pt x="10575" y="11349"/>
                    <a:pt x="8325" y="14229"/>
                    <a:pt x="6750" y="16389"/>
                  </a:cubicBezTo>
                  <a:cubicBezTo>
                    <a:pt x="5175" y="18549"/>
                    <a:pt x="4275" y="19989"/>
                    <a:pt x="4388" y="20709"/>
                  </a:cubicBezTo>
                  <a:cubicBezTo>
                    <a:pt x="4500" y="21429"/>
                    <a:pt x="5625" y="21429"/>
                    <a:pt x="8662" y="20169"/>
                  </a:cubicBezTo>
                  <a:cubicBezTo>
                    <a:pt x="11700" y="18909"/>
                    <a:pt x="16650" y="16389"/>
                    <a:pt x="21600" y="13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6268788" y="1555749"/>
              <a:ext cx="218796" cy="87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183" fill="norm" stroke="1" extrusionOk="0">
                  <a:moveTo>
                    <a:pt x="7761" y="4629"/>
                  </a:moveTo>
                  <a:cubicBezTo>
                    <a:pt x="6515" y="9257"/>
                    <a:pt x="5269" y="13886"/>
                    <a:pt x="4023" y="16971"/>
                  </a:cubicBezTo>
                  <a:cubicBezTo>
                    <a:pt x="2777" y="20057"/>
                    <a:pt x="1531" y="21600"/>
                    <a:pt x="804" y="21086"/>
                  </a:cubicBezTo>
                  <a:cubicBezTo>
                    <a:pt x="77" y="20571"/>
                    <a:pt x="-131" y="18000"/>
                    <a:pt x="77" y="15429"/>
                  </a:cubicBezTo>
                  <a:cubicBezTo>
                    <a:pt x="284" y="12857"/>
                    <a:pt x="907" y="10286"/>
                    <a:pt x="3504" y="8486"/>
                  </a:cubicBezTo>
                  <a:cubicBezTo>
                    <a:pt x="6100" y="6686"/>
                    <a:pt x="10669" y="5657"/>
                    <a:pt x="13992" y="4371"/>
                  </a:cubicBezTo>
                  <a:cubicBezTo>
                    <a:pt x="17315" y="3086"/>
                    <a:pt x="19392" y="1543"/>
                    <a:pt x="214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6506633" y="1448711"/>
              <a:ext cx="184151" cy="103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4" fill="norm" stroke="1" extrusionOk="0">
                  <a:moveTo>
                    <a:pt x="0" y="4998"/>
                  </a:moveTo>
                  <a:cubicBezTo>
                    <a:pt x="745" y="3270"/>
                    <a:pt x="1490" y="1542"/>
                    <a:pt x="2483" y="678"/>
                  </a:cubicBezTo>
                  <a:cubicBezTo>
                    <a:pt x="3476" y="-186"/>
                    <a:pt x="4717" y="-186"/>
                    <a:pt x="6083" y="462"/>
                  </a:cubicBezTo>
                  <a:cubicBezTo>
                    <a:pt x="7448" y="1110"/>
                    <a:pt x="8938" y="2406"/>
                    <a:pt x="9310" y="5214"/>
                  </a:cubicBezTo>
                  <a:cubicBezTo>
                    <a:pt x="9683" y="8022"/>
                    <a:pt x="8938" y="12342"/>
                    <a:pt x="7945" y="15366"/>
                  </a:cubicBezTo>
                  <a:cubicBezTo>
                    <a:pt x="6952" y="18390"/>
                    <a:pt x="5710" y="20118"/>
                    <a:pt x="5834" y="20766"/>
                  </a:cubicBezTo>
                  <a:cubicBezTo>
                    <a:pt x="5959" y="21414"/>
                    <a:pt x="7448" y="20982"/>
                    <a:pt x="10303" y="19686"/>
                  </a:cubicBezTo>
                  <a:cubicBezTo>
                    <a:pt x="13159" y="18390"/>
                    <a:pt x="17379" y="16230"/>
                    <a:pt x="21600" y="14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7427383" y="2298700"/>
              <a:ext cx="508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7909917" y="1687970"/>
              <a:ext cx="184217" cy="547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414" fill="norm" stroke="1" extrusionOk="0">
                  <a:moveTo>
                    <a:pt x="20394" y="6995"/>
                  </a:moveTo>
                  <a:cubicBezTo>
                    <a:pt x="19909" y="4927"/>
                    <a:pt x="19423" y="2858"/>
                    <a:pt x="19059" y="1616"/>
                  </a:cubicBezTo>
                  <a:cubicBezTo>
                    <a:pt x="18695" y="375"/>
                    <a:pt x="18452" y="-39"/>
                    <a:pt x="17967" y="2"/>
                  </a:cubicBezTo>
                  <a:cubicBezTo>
                    <a:pt x="17482" y="44"/>
                    <a:pt x="16753" y="540"/>
                    <a:pt x="15419" y="2237"/>
                  </a:cubicBezTo>
                  <a:cubicBezTo>
                    <a:pt x="14084" y="3933"/>
                    <a:pt x="12142" y="6830"/>
                    <a:pt x="11050" y="9685"/>
                  </a:cubicBezTo>
                  <a:cubicBezTo>
                    <a:pt x="9958" y="12540"/>
                    <a:pt x="9715" y="15354"/>
                    <a:pt x="9594" y="17009"/>
                  </a:cubicBezTo>
                  <a:cubicBezTo>
                    <a:pt x="9473" y="18664"/>
                    <a:pt x="9473" y="19161"/>
                    <a:pt x="9594" y="19782"/>
                  </a:cubicBezTo>
                  <a:cubicBezTo>
                    <a:pt x="9715" y="20402"/>
                    <a:pt x="9958" y="21147"/>
                    <a:pt x="9715" y="21354"/>
                  </a:cubicBezTo>
                  <a:cubicBezTo>
                    <a:pt x="9473" y="21561"/>
                    <a:pt x="8744" y="21230"/>
                    <a:pt x="7046" y="20361"/>
                  </a:cubicBezTo>
                  <a:cubicBezTo>
                    <a:pt x="5347" y="19492"/>
                    <a:pt x="2677" y="18085"/>
                    <a:pt x="1221" y="17175"/>
                  </a:cubicBezTo>
                  <a:cubicBezTo>
                    <a:pt x="-235" y="16264"/>
                    <a:pt x="-478" y="15851"/>
                    <a:pt x="978" y="15520"/>
                  </a:cubicBezTo>
                  <a:cubicBezTo>
                    <a:pt x="2434" y="15189"/>
                    <a:pt x="5589" y="14940"/>
                    <a:pt x="9230" y="14733"/>
                  </a:cubicBezTo>
                  <a:cubicBezTo>
                    <a:pt x="12870" y="14527"/>
                    <a:pt x="16996" y="14361"/>
                    <a:pt x="21122" y="14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8124001" y="2016497"/>
              <a:ext cx="82731" cy="117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1" h="20950" fill="norm" stroke="1" extrusionOk="0">
                  <a:moveTo>
                    <a:pt x="15885" y="2776"/>
                  </a:moveTo>
                  <a:cubicBezTo>
                    <a:pt x="13828" y="1639"/>
                    <a:pt x="11771" y="502"/>
                    <a:pt x="9457" y="123"/>
                  </a:cubicBezTo>
                  <a:cubicBezTo>
                    <a:pt x="7143" y="-256"/>
                    <a:pt x="4571" y="123"/>
                    <a:pt x="2514" y="2965"/>
                  </a:cubicBezTo>
                  <a:cubicBezTo>
                    <a:pt x="457" y="5807"/>
                    <a:pt x="-1086" y="11112"/>
                    <a:pt x="971" y="14712"/>
                  </a:cubicBezTo>
                  <a:cubicBezTo>
                    <a:pt x="3028" y="18312"/>
                    <a:pt x="8685" y="20207"/>
                    <a:pt x="12800" y="20776"/>
                  </a:cubicBezTo>
                  <a:cubicBezTo>
                    <a:pt x="16914" y="21344"/>
                    <a:pt x="19485" y="20586"/>
                    <a:pt x="20000" y="17555"/>
                  </a:cubicBezTo>
                  <a:cubicBezTo>
                    <a:pt x="20514" y="14523"/>
                    <a:pt x="18971" y="9218"/>
                    <a:pt x="17428" y="3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8252883" y="1930400"/>
              <a:ext cx="203201" cy="18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4418"/>
                  </a:moveTo>
                  <a:cubicBezTo>
                    <a:pt x="1125" y="4418"/>
                    <a:pt x="2250" y="4418"/>
                    <a:pt x="4162" y="6750"/>
                  </a:cubicBezTo>
                  <a:cubicBezTo>
                    <a:pt x="6075" y="9082"/>
                    <a:pt x="8775" y="13745"/>
                    <a:pt x="10125" y="16814"/>
                  </a:cubicBezTo>
                  <a:cubicBezTo>
                    <a:pt x="11475" y="19882"/>
                    <a:pt x="11475" y="21355"/>
                    <a:pt x="11138" y="21477"/>
                  </a:cubicBezTo>
                  <a:cubicBezTo>
                    <a:pt x="10800" y="21600"/>
                    <a:pt x="10125" y="20373"/>
                    <a:pt x="10687" y="16936"/>
                  </a:cubicBezTo>
                  <a:cubicBezTo>
                    <a:pt x="11250" y="13500"/>
                    <a:pt x="13050" y="7855"/>
                    <a:pt x="15075" y="4664"/>
                  </a:cubicBezTo>
                  <a:cubicBezTo>
                    <a:pt x="17100" y="1473"/>
                    <a:pt x="19350" y="7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9046088" y="1972423"/>
              <a:ext cx="140246" cy="191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0986" fill="norm" stroke="1" extrusionOk="0">
                  <a:moveTo>
                    <a:pt x="16525" y="3054"/>
                  </a:moveTo>
                  <a:cubicBezTo>
                    <a:pt x="14591" y="1660"/>
                    <a:pt x="12657" y="267"/>
                    <a:pt x="10400" y="34"/>
                  </a:cubicBezTo>
                  <a:cubicBezTo>
                    <a:pt x="8143" y="-198"/>
                    <a:pt x="5564" y="731"/>
                    <a:pt x="3630" y="3750"/>
                  </a:cubicBezTo>
                  <a:cubicBezTo>
                    <a:pt x="1695" y="6770"/>
                    <a:pt x="406" y="11879"/>
                    <a:pt x="83" y="15015"/>
                  </a:cubicBezTo>
                  <a:cubicBezTo>
                    <a:pt x="-239" y="18150"/>
                    <a:pt x="406" y="19312"/>
                    <a:pt x="1534" y="20125"/>
                  </a:cubicBezTo>
                  <a:cubicBezTo>
                    <a:pt x="2662" y="20937"/>
                    <a:pt x="4274" y="21402"/>
                    <a:pt x="6209" y="20473"/>
                  </a:cubicBezTo>
                  <a:cubicBezTo>
                    <a:pt x="8143" y="19544"/>
                    <a:pt x="10400" y="17221"/>
                    <a:pt x="11689" y="14783"/>
                  </a:cubicBezTo>
                  <a:cubicBezTo>
                    <a:pt x="12979" y="12344"/>
                    <a:pt x="13301" y="9789"/>
                    <a:pt x="13462" y="9208"/>
                  </a:cubicBezTo>
                  <a:cubicBezTo>
                    <a:pt x="13624" y="8628"/>
                    <a:pt x="13624" y="10021"/>
                    <a:pt x="14913" y="11996"/>
                  </a:cubicBezTo>
                  <a:cubicBezTo>
                    <a:pt x="16203" y="13970"/>
                    <a:pt x="18782" y="16525"/>
                    <a:pt x="21361" y="19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9241366" y="1999052"/>
              <a:ext cx="331905" cy="3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231" fill="norm" stroke="1" extrusionOk="0">
                  <a:moveTo>
                    <a:pt x="547" y="2452"/>
                  </a:moveTo>
                  <a:cubicBezTo>
                    <a:pt x="273" y="3020"/>
                    <a:pt x="0" y="3589"/>
                    <a:pt x="0" y="4669"/>
                  </a:cubicBezTo>
                  <a:cubicBezTo>
                    <a:pt x="0" y="5749"/>
                    <a:pt x="273" y="7340"/>
                    <a:pt x="410" y="7795"/>
                  </a:cubicBezTo>
                  <a:cubicBezTo>
                    <a:pt x="547" y="8250"/>
                    <a:pt x="547" y="7568"/>
                    <a:pt x="957" y="6317"/>
                  </a:cubicBezTo>
                  <a:cubicBezTo>
                    <a:pt x="1367" y="5066"/>
                    <a:pt x="2187" y="3248"/>
                    <a:pt x="2803" y="2111"/>
                  </a:cubicBezTo>
                  <a:cubicBezTo>
                    <a:pt x="3418" y="974"/>
                    <a:pt x="3828" y="519"/>
                    <a:pt x="4375" y="235"/>
                  </a:cubicBezTo>
                  <a:cubicBezTo>
                    <a:pt x="4922" y="-49"/>
                    <a:pt x="5605" y="-163"/>
                    <a:pt x="6084" y="405"/>
                  </a:cubicBezTo>
                  <a:cubicBezTo>
                    <a:pt x="6562" y="974"/>
                    <a:pt x="6835" y="2224"/>
                    <a:pt x="7041" y="3134"/>
                  </a:cubicBezTo>
                  <a:cubicBezTo>
                    <a:pt x="7246" y="4043"/>
                    <a:pt x="7382" y="4612"/>
                    <a:pt x="7451" y="5237"/>
                  </a:cubicBezTo>
                  <a:cubicBezTo>
                    <a:pt x="7519" y="5862"/>
                    <a:pt x="7519" y="6544"/>
                    <a:pt x="7724" y="6658"/>
                  </a:cubicBezTo>
                  <a:cubicBezTo>
                    <a:pt x="7929" y="6772"/>
                    <a:pt x="8339" y="6317"/>
                    <a:pt x="8818" y="5351"/>
                  </a:cubicBezTo>
                  <a:cubicBezTo>
                    <a:pt x="9296" y="4384"/>
                    <a:pt x="9843" y="2906"/>
                    <a:pt x="10322" y="1826"/>
                  </a:cubicBezTo>
                  <a:cubicBezTo>
                    <a:pt x="10800" y="746"/>
                    <a:pt x="11210" y="64"/>
                    <a:pt x="11415" y="8"/>
                  </a:cubicBezTo>
                  <a:cubicBezTo>
                    <a:pt x="11620" y="-49"/>
                    <a:pt x="11620" y="519"/>
                    <a:pt x="11757" y="1088"/>
                  </a:cubicBezTo>
                  <a:cubicBezTo>
                    <a:pt x="11894" y="1656"/>
                    <a:pt x="12167" y="2224"/>
                    <a:pt x="12509" y="2736"/>
                  </a:cubicBezTo>
                  <a:cubicBezTo>
                    <a:pt x="12851" y="3248"/>
                    <a:pt x="13261" y="3702"/>
                    <a:pt x="13808" y="3930"/>
                  </a:cubicBezTo>
                  <a:cubicBezTo>
                    <a:pt x="14354" y="4157"/>
                    <a:pt x="15038" y="4157"/>
                    <a:pt x="15858" y="3759"/>
                  </a:cubicBezTo>
                  <a:cubicBezTo>
                    <a:pt x="16678" y="3361"/>
                    <a:pt x="17635" y="2565"/>
                    <a:pt x="18319" y="1713"/>
                  </a:cubicBezTo>
                  <a:cubicBezTo>
                    <a:pt x="19003" y="860"/>
                    <a:pt x="19413" y="-49"/>
                    <a:pt x="19549" y="178"/>
                  </a:cubicBezTo>
                  <a:cubicBezTo>
                    <a:pt x="19686" y="405"/>
                    <a:pt x="19549" y="1770"/>
                    <a:pt x="19754" y="3816"/>
                  </a:cubicBezTo>
                  <a:cubicBezTo>
                    <a:pt x="19959" y="5862"/>
                    <a:pt x="20506" y="8591"/>
                    <a:pt x="20916" y="11149"/>
                  </a:cubicBezTo>
                  <a:cubicBezTo>
                    <a:pt x="21327" y="13706"/>
                    <a:pt x="21600" y="16094"/>
                    <a:pt x="21327" y="17742"/>
                  </a:cubicBezTo>
                  <a:cubicBezTo>
                    <a:pt x="21053" y="19391"/>
                    <a:pt x="20233" y="20300"/>
                    <a:pt x="19481" y="20812"/>
                  </a:cubicBezTo>
                  <a:cubicBezTo>
                    <a:pt x="18729" y="21323"/>
                    <a:pt x="18046" y="21437"/>
                    <a:pt x="17430" y="20755"/>
                  </a:cubicBezTo>
                  <a:cubicBezTo>
                    <a:pt x="16815" y="20073"/>
                    <a:pt x="16268" y="18595"/>
                    <a:pt x="15722" y="17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10043105" y="1892444"/>
              <a:ext cx="260829" cy="279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267" fill="norm" stroke="1" extrusionOk="0">
                  <a:moveTo>
                    <a:pt x="1607" y="4342"/>
                  </a:moveTo>
                  <a:cubicBezTo>
                    <a:pt x="1607" y="3536"/>
                    <a:pt x="1607" y="2730"/>
                    <a:pt x="1868" y="2004"/>
                  </a:cubicBezTo>
                  <a:cubicBezTo>
                    <a:pt x="2130" y="1279"/>
                    <a:pt x="2652" y="634"/>
                    <a:pt x="3349" y="231"/>
                  </a:cubicBezTo>
                  <a:cubicBezTo>
                    <a:pt x="4046" y="-172"/>
                    <a:pt x="4917" y="-333"/>
                    <a:pt x="5178" y="2246"/>
                  </a:cubicBezTo>
                  <a:cubicBezTo>
                    <a:pt x="5439" y="4825"/>
                    <a:pt x="5091" y="10145"/>
                    <a:pt x="4394" y="13368"/>
                  </a:cubicBezTo>
                  <a:cubicBezTo>
                    <a:pt x="3697" y="16592"/>
                    <a:pt x="2652" y="17721"/>
                    <a:pt x="1781" y="18527"/>
                  </a:cubicBezTo>
                  <a:cubicBezTo>
                    <a:pt x="910" y="19333"/>
                    <a:pt x="213" y="19816"/>
                    <a:pt x="39" y="19655"/>
                  </a:cubicBezTo>
                  <a:cubicBezTo>
                    <a:pt x="-135" y="19494"/>
                    <a:pt x="213" y="18688"/>
                    <a:pt x="2217" y="16431"/>
                  </a:cubicBezTo>
                  <a:cubicBezTo>
                    <a:pt x="4220" y="14174"/>
                    <a:pt x="7878" y="10467"/>
                    <a:pt x="10317" y="8210"/>
                  </a:cubicBezTo>
                  <a:cubicBezTo>
                    <a:pt x="12755" y="5954"/>
                    <a:pt x="13975" y="5148"/>
                    <a:pt x="15107" y="4422"/>
                  </a:cubicBezTo>
                  <a:cubicBezTo>
                    <a:pt x="16239" y="3697"/>
                    <a:pt x="17284" y="3052"/>
                    <a:pt x="17459" y="2971"/>
                  </a:cubicBezTo>
                  <a:cubicBezTo>
                    <a:pt x="17633" y="2891"/>
                    <a:pt x="16936" y="3374"/>
                    <a:pt x="15804" y="4825"/>
                  </a:cubicBezTo>
                  <a:cubicBezTo>
                    <a:pt x="14671" y="6276"/>
                    <a:pt x="13104" y="8694"/>
                    <a:pt x="12755" y="11273"/>
                  </a:cubicBezTo>
                  <a:cubicBezTo>
                    <a:pt x="12407" y="13852"/>
                    <a:pt x="13278" y="16592"/>
                    <a:pt x="14933" y="18285"/>
                  </a:cubicBezTo>
                  <a:cubicBezTo>
                    <a:pt x="16588" y="19977"/>
                    <a:pt x="19026" y="20622"/>
                    <a:pt x="21465" y="21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3701670" y="1159953"/>
              <a:ext cx="1424077" cy="1743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17" fill="norm" stroke="1" extrusionOk="0">
                  <a:moveTo>
                    <a:pt x="11494" y="810"/>
                  </a:moveTo>
                  <a:cubicBezTo>
                    <a:pt x="11302" y="575"/>
                    <a:pt x="11110" y="340"/>
                    <a:pt x="10758" y="183"/>
                  </a:cubicBezTo>
                  <a:cubicBezTo>
                    <a:pt x="10406" y="26"/>
                    <a:pt x="9894" y="-52"/>
                    <a:pt x="9286" y="39"/>
                  </a:cubicBezTo>
                  <a:cubicBezTo>
                    <a:pt x="8678" y="131"/>
                    <a:pt x="7974" y="392"/>
                    <a:pt x="7350" y="718"/>
                  </a:cubicBezTo>
                  <a:cubicBezTo>
                    <a:pt x="6726" y="1045"/>
                    <a:pt x="6182" y="1437"/>
                    <a:pt x="5622" y="1972"/>
                  </a:cubicBezTo>
                  <a:cubicBezTo>
                    <a:pt x="5062" y="2508"/>
                    <a:pt x="4486" y="3187"/>
                    <a:pt x="3942" y="3866"/>
                  </a:cubicBezTo>
                  <a:cubicBezTo>
                    <a:pt x="3398" y="4545"/>
                    <a:pt x="2886" y="5224"/>
                    <a:pt x="2374" y="5916"/>
                  </a:cubicBezTo>
                  <a:cubicBezTo>
                    <a:pt x="1862" y="6608"/>
                    <a:pt x="1350" y="7313"/>
                    <a:pt x="950" y="8058"/>
                  </a:cubicBezTo>
                  <a:cubicBezTo>
                    <a:pt x="550" y="8802"/>
                    <a:pt x="262" y="9586"/>
                    <a:pt x="118" y="10369"/>
                  </a:cubicBezTo>
                  <a:cubicBezTo>
                    <a:pt x="-26" y="11153"/>
                    <a:pt x="-26" y="11936"/>
                    <a:pt x="54" y="12772"/>
                  </a:cubicBezTo>
                  <a:cubicBezTo>
                    <a:pt x="134" y="13608"/>
                    <a:pt x="294" y="14496"/>
                    <a:pt x="518" y="15280"/>
                  </a:cubicBezTo>
                  <a:cubicBezTo>
                    <a:pt x="742" y="16063"/>
                    <a:pt x="1030" y="16742"/>
                    <a:pt x="1462" y="17434"/>
                  </a:cubicBezTo>
                  <a:cubicBezTo>
                    <a:pt x="1894" y="18126"/>
                    <a:pt x="2470" y="18832"/>
                    <a:pt x="3238" y="19445"/>
                  </a:cubicBezTo>
                  <a:cubicBezTo>
                    <a:pt x="4006" y="20059"/>
                    <a:pt x="4966" y="20582"/>
                    <a:pt x="5798" y="20934"/>
                  </a:cubicBezTo>
                  <a:cubicBezTo>
                    <a:pt x="6630" y="21287"/>
                    <a:pt x="7334" y="21470"/>
                    <a:pt x="8166" y="21509"/>
                  </a:cubicBezTo>
                  <a:cubicBezTo>
                    <a:pt x="8998" y="21548"/>
                    <a:pt x="9958" y="21444"/>
                    <a:pt x="10982" y="21326"/>
                  </a:cubicBezTo>
                  <a:cubicBezTo>
                    <a:pt x="12006" y="21208"/>
                    <a:pt x="13094" y="21078"/>
                    <a:pt x="14086" y="20869"/>
                  </a:cubicBezTo>
                  <a:cubicBezTo>
                    <a:pt x="15078" y="20660"/>
                    <a:pt x="15974" y="20373"/>
                    <a:pt x="16758" y="19968"/>
                  </a:cubicBezTo>
                  <a:cubicBezTo>
                    <a:pt x="17542" y="19563"/>
                    <a:pt x="18214" y="19041"/>
                    <a:pt x="18806" y="18388"/>
                  </a:cubicBezTo>
                  <a:cubicBezTo>
                    <a:pt x="19398" y="17735"/>
                    <a:pt x="19910" y="16951"/>
                    <a:pt x="20326" y="16155"/>
                  </a:cubicBezTo>
                  <a:cubicBezTo>
                    <a:pt x="20742" y="15358"/>
                    <a:pt x="21062" y="14548"/>
                    <a:pt x="21270" y="13778"/>
                  </a:cubicBezTo>
                  <a:cubicBezTo>
                    <a:pt x="21478" y="13007"/>
                    <a:pt x="21574" y="12276"/>
                    <a:pt x="21510" y="11466"/>
                  </a:cubicBezTo>
                  <a:cubicBezTo>
                    <a:pt x="21446" y="10657"/>
                    <a:pt x="21222" y="9769"/>
                    <a:pt x="20998" y="8894"/>
                  </a:cubicBezTo>
                  <a:cubicBezTo>
                    <a:pt x="20774" y="8019"/>
                    <a:pt x="20550" y="7157"/>
                    <a:pt x="20278" y="6412"/>
                  </a:cubicBezTo>
                  <a:cubicBezTo>
                    <a:pt x="20006" y="5668"/>
                    <a:pt x="19686" y="5041"/>
                    <a:pt x="19238" y="4401"/>
                  </a:cubicBezTo>
                  <a:cubicBezTo>
                    <a:pt x="18790" y="3761"/>
                    <a:pt x="18214" y="3108"/>
                    <a:pt x="17542" y="2651"/>
                  </a:cubicBezTo>
                  <a:cubicBezTo>
                    <a:pt x="16870" y="2194"/>
                    <a:pt x="16102" y="1933"/>
                    <a:pt x="15286" y="1763"/>
                  </a:cubicBezTo>
                  <a:cubicBezTo>
                    <a:pt x="14470" y="1593"/>
                    <a:pt x="13606" y="1515"/>
                    <a:pt x="12854" y="1424"/>
                  </a:cubicBezTo>
                  <a:cubicBezTo>
                    <a:pt x="12102" y="1332"/>
                    <a:pt x="11462" y="1228"/>
                    <a:pt x="11014" y="1163"/>
                  </a:cubicBezTo>
                  <a:cubicBezTo>
                    <a:pt x="10566" y="1097"/>
                    <a:pt x="10310" y="1071"/>
                    <a:pt x="10166" y="1006"/>
                  </a:cubicBezTo>
                  <a:cubicBezTo>
                    <a:pt x="10022" y="941"/>
                    <a:pt x="9990" y="836"/>
                    <a:pt x="9958" y="7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5894602" y="1399837"/>
              <a:ext cx="902911" cy="406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83" fill="norm" stroke="1" extrusionOk="0">
                  <a:moveTo>
                    <a:pt x="12624" y="2523"/>
                  </a:moveTo>
                  <a:cubicBezTo>
                    <a:pt x="12675" y="1966"/>
                    <a:pt x="12725" y="1410"/>
                    <a:pt x="12624" y="1076"/>
                  </a:cubicBezTo>
                  <a:cubicBezTo>
                    <a:pt x="12523" y="742"/>
                    <a:pt x="12271" y="630"/>
                    <a:pt x="11564" y="630"/>
                  </a:cubicBezTo>
                  <a:cubicBezTo>
                    <a:pt x="10858" y="630"/>
                    <a:pt x="9697" y="742"/>
                    <a:pt x="8562" y="1020"/>
                  </a:cubicBezTo>
                  <a:cubicBezTo>
                    <a:pt x="7426" y="1298"/>
                    <a:pt x="6316" y="1744"/>
                    <a:pt x="5382" y="2412"/>
                  </a:cubicBezTo>
                  <a:cubicBezTo>
                    <a:pt x="4449" y="3080"/>
                    <a:pt x="3692" y="3971"/>
                    <a:pt x="2884" y="5307"/>
                  </a:cubicBezTo>
                  <a:cubicBezTo>
                    <a:pt x="2077" y="6643"/>
                    <a:pt x="1219" y="8424"/>
                    <a:pt x="689" y="9872"/>
                  </a:cubicBezTo>
                  <a:cubicBezTo>
                    <a:pt x="159" y="11319"/>
                    <a:pt x="-43" y="12432"/>
                    <a:pt x="7" y="13490"/>
                  </a:cubicBezTo>
                  <a:cubicBezTo>
                    <a:pt x="58" y="14548"/>
                    <a:pt x="361" y="15550"/>
                    <a:pt x="815" y="16663"/>
                  </a:cubicBezTo>
                  <a:cubicBezTo>
                    <a:pt x="1269" y="17777"/>
                    <a:pt x="1875" y="19002"/>
                    <a:pt x="2607" y="19781"/>
                  </a:cubicBezTo>
                  <a:cubicBezTo>
                    <a:pt x="3338" y="20560"/>
                    <a:pt x="4196" y="20894"/>
                    <a:pt x="5206" y="21117"/>
                  </a:cubicBezTo>
                  <a:cubicBezTo>
                    <a:pt x="6215" y="21340"/>
                    <a:pt x="7376" y="21451"/>
                    <a:pt x="8436" y="21340"/>
                  </a:cubicBezTo>
                  <a:cubicBezTo>
                    <a:pt x="9495" y="21228"/>
                    <a:pt x="10454" y="20894"/>
                    <a:pt x="11716" y="20171"/>
                  </a:cubicBezTo>
                  <a:cubicBezTo>
                    <a:pt x="12978" y="19447"/>
                    <a:pt x="14542" y="18333"/>
                    <a:pt x="15829" y="17053"/>
                  </a:cubicBezTo>
                  <a:cubicBezTo>
                    <a:pt x="17116" y="15773"/>
                    <a:pt x="18125" y="14325"/>
                    <a:pt x="18958" y="12822"/>
                  </a:cubicBezTo>
                  <a:cubicBezTo>
                    <a:pt x="19791" y="11319"/>
                    <a:pt x="20447" y="9760"/>
                    <a:pt x="20850" y="8424"/>
                  </a:cubicBezTo>
                  <a:cubicBezTo>
                    <a:pt x="21254" y="7088"/>
                    <a:pt x="21406" y="5975"/>
                    <a:pt x="21481" y="5140"/>
                  </a:cubicBezTo>
                  <a:cubicBezTo>
                    <a:pt x="21557" y="4305"/>
                    <a:pt x="21557" y="3748"/>
                    <a:pt x="21355" y="3080"/>
                  </a:cubicBezTo>
                  <a:cubicBezTo>
                    <a:pt x="21153" y="2412"/>
                    <a:pt x="20750" y="1632"/>
                    <a:pt x="19967" y="1187"/>
                  </a:cubicBezTo>
                  <a:cubicBezTo>
                    <a:pt x="19185" y="742"/>
                    <a:pt x="18024" y="630"/>
                    <a:pt x="16687" y="408"/>
                  </a:cubicBezTo>
                  <a:cubicBezTo>
                    <a:pt x="15350" y="185"/>
                    <a:pt x="13836" y="-149"/>
                    <a:pt x="12624" y="74"/>
                  </a:cubicBezTo>
                  <a:cubicBezTo>
                    <a:pt x="11413" y="296"/>
                    <a:pt x="10505" y="1076"/>
                    <a:pt x="9596" y="18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5170301" y="959114"/>
              <a:ext cx="1750213" cy="1391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547" fill="norm" stroke="1" extrusionOk="0">
                  <a:moveTo>
                    <a:pt x="2853" y="4519"/>
                  </a:moveTo>
                  <a:cubicBezTo>
                    <a:pt x="2774" y="4355"/>
                    <a:pt x="2696" y="4191"/>
                    <a:pt x="2618" y="4011"/>
                  </a:cubicBezTo>
                  <a:cubicBezTo>
                    <a:pt x="2540" y="3831"/>
                    <a:pt x="2461" y="3634"/>
                    <a:pt x="2357" y="3552"/>
                  </a:cubicBezTo>
                  <a:cubicBezTo>
                    <a:pt x="2253" y="3470"/>
                    <a:pt x="2122" y="3503"/>
                    <a:pt x="1926" y="3749"/>
                  </a:cubicBezTo>
                  <a:cubicBezTo>
                    <a:pt x="1731" y="3995"/>
                    <a:pt x="1470" y="4454"/>
                    <a:pt x="1222" y="5076"/>
                  </a:cubicBezTo>
                  <a:cubicBezTo>
                    <a:pt x="974" y="5699"/>
                    <a:pt x="740" y="6486"/>
                    <a:pt x="570" y="7338"/>
                  </a:cubicBezTo>
                  <a:cubicBezTo>
                    <a:pt x="400" y="8190"/>
                    <a:pt x="296" y="9108"/>
                    <a:pt x="205" y="10124"/>
                  </a:cubicBezTo>
                  <a:cubicBezTo>
                    <a:pt x="113" y="11140"/>
                    <a:pt x="35" y="12255"/>
                    <a:pt x="9" y="13353"/>
                  </a:cubicBezTo>
                  <a:cubicBezTo>
                    <a:pt x="-17" y="14451"/>
                    <a:pt x="9" y="15532"/>
                    <a:pt x="166" y="16450"/>
                  </a:cubicBezTo>
                  <a:cubicBezTo>
                    <a:pt x="322" y="17368"/>
                    <a:pt x="609" y="18122"/>
                    <a:pt x="974" y="18843"/>
                  </a:cubicBezTo>
                  <a:cubicBezTo>
                    <a:pt x="1340" y="19564"/>
                    <a:pt x="1783" y="20252"/>
                    <a:pt x="2240" y="20727"/>
                  </a:cubicBezTo>
                  <a:cubicBezTo>
                    <a:pt x="2696" y="21203"/>
                    <a:pt x="3166" y="21465"/>
                    <a:pt x="3713" y="21530"/>
                  </a:cubicBezTo>
                  <a:cubicBezTo>
                    <a:pt x="4261" y="21596"/>
                    <a:pt x="4887" y="21465"/>
                    <a:pt x="5396" y="21104"/>
                  </a:cubicBezTo>
                  <a:cubicBezTo>
                    <a:pt x="5905" y="20744"/>
                    <a:pt x="6296" y="20154"/>
                    <a:pt x="6635" y="19334"/>
                  </a:cubicBezTo>
                  <a:cubicBezTo>
                    <a:pt x="6974" y="18515"/>
                    <a:pt x="7261" y="17466"/>
                    <a:pt x="7470" y="16516"/>
                  </a:cubicBezTo>
                  <a:cubicBezTo>
                    <a:pt x="7679" y="15565"/>
                    <a:pt x="7809" y="14713"/>
                    <a:pt x="7887" y="13828"/>
                  </a:cubicBezTo>
                  <a:cubicBezTo>
                    <a:pt x="7966" y="12943"/>
                    <a:pt x="7992" y="12025"/>
                    <a:pt x="8018" y="11173"/>
                  </a:cubicBezTo>
                  <a:cubicBezTo>
                    <a:pt x="8044" y="10321"/>
                    <a:pt x="8070" y="9534"/>
                    <a:pt x="8213" y="8944"/>
                  </a:cubicBezTo>
                  <a:cubicBezTo>
                    <a:pt x="8357" y="8354"/>
                    <a:pt x="8618" y="7961"/>
                    <a:pt x="9166" y="7666"/>
                  </a:cubicBezTo>
                  <a:cubicBezTo>
                    <a:pt x="9713" y="7371"/>
                    <a:pt x="10548" y="7174"/>
                    <a:pt x="11422" y="7043"/>
                  </a:cubicBezTo>
                  <a:cubicBezTo>
                    <a:pt x="12296" y="6912"/>
                    <a:pt x="13209" y="6846"/>
                    <a:pt x="14057" y="6814"/>
                  </a:cubicBezTo>
                  <a:cubicBezTo>
                    <a:pt x="14905" y="6781"/>
                    <a:pt x="15687" y="6781"/>
                    <a:pt x="16392" y="6732"/>
                  </a:cubicBezTo>
                  <a:cubicBezTo>
                    <a:pt x="17096" y="6682"/>
                    <a:pt x="17722" y="6584"/>
                    <a:pt x="18322" y="6453"/>
                  </a:cubicBezTo>
                  <a:cubicBezTo>
                    <a:pt x="18922" y="6322"/>
                    <a:pt x="19496" y="6158"/>
                    <a:pt x="19979" y="5847"/>
                  </a:cubicBezTo>
                  <a:cubicBezTo>
                    <a:pt x="20461" y="5535"/>
                    <a:pt x="20853" y="5076"/>
                    <a:pt x="21126" y="4503"/>
                  </a:cubicBezTo>
                  <a:cubicBezTo>
                    <a:pt x="21400" y="3929"/>
                    <a:pt x="21557" y="3241"/>
                    <a:pt x="21570" y="2651"/>
                  </a:cubicBezTo>
                  <a:cubicBezTo>
                    <a:pt x="21583" y="2061"/>
                    <a:pt x="21453" y="1569"/>
                    <a:pt x="21140" y="1160"/>
                  </a:cubicBezTo>
                  <a:cubicBezTo>
                    <a:pt x="20826" y="750"/>
                    <a:pt x="20331" y="422"/>
                    <a:pt x="19666" y="242"/>
                  </a:cubicBezTo>
                  <a:cubicBezTo>
                    <a:pt x="19000" y="62"/>
                    <a:pt x="18166" y="29"/>
                    <a:pt x="17253" y="12"/>
                  </a:cubicBezTo>
                  <a:cubicBezTo>
                    <a:pt x="16340" y="-4"/>
                    <a:pt x="15348" y="-4"/>
                    <a:pt x="14318" y="12"/>
                  </a:cubicBezTo>
                  <a:cubicBezTo>
                    <a:pt x="13287" y="29"/>
                    <a:pt x="12218" y="62"/>
                    <a:pt x="11161" y="209"/>
                  </a:cubicBezTo>
                  <a:cubicBezTo>
                    <a:pt x="10105" y="357"/>
                    <a:pt x="9061" y="619"/>
                    <a:pt x="8122" y="881"/>
                  </a:cubicBezTo>
                  <a:cubicBezTo>
                    <a:pt x="7183" y="1143"/>
                    <a:pt x="6348" y="1405"/>
                    <a:pt x="5566" y="1668"/>
                  </a:cubicBezTo>
                  <a:cubicBezTo>
                    <a:pt x="4783" y="1930"/>
                    <a:pt x="4053" y="2192"/>
                    <a:pt x="3283" y="2700"/>
                  </a:cubicBezTo>
                  <a:cubicBezTo>
                    <a:pt x="2513" y="3208"/>
                    <a:pt x="1705" y="3962"/>
                    <a:pt x="1287" y="4388"/>
                  </a:cubicBezTo>
                  <a:cubicBezTo>
                    <a:pt x="870" y="4814"/>
                    <a:pt x="844" y="4913"/>
                    <a:pt x="818" y="50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5587159" y="2233083"/>
              <a:ext cx="811525" cy="763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27" fill="norm" stroke="1" extrusionOk="0">
                  <a:moveTo>
                    <a:pt x="2328" y="597"/>
                  </a:moveTo>
                  <a:cubicBezTo>
                    <a:pt x="2216" y="298"/>
                    <a:pt x="2103" y="0"/>
                    <a:pt x="2047" y="0"/>
                  </a:cubicBezTo>
                  <a:cubicBezTo>
                    <a:pt x="1991" y="0"/>
                    <a:pt x="1991" y="298"/>
                    <a:pt x="1907" y="1492"/>
                  </a:cubicBezTo>
                  <a:cubicBezTo>
                    <a:pt x="1822" y="2685"/>
                    <a:pt x="1653" y="4773"/>
                    <a:pt x="1400" y="6922"/>
                  </a:cubicBezTo>
                  <a:cubicBezTo>
                    <a:pt x="1147" y="9070"/>
                    <a:pt x="810" y="11277"/>
                    <a:pt x="557" y="13396"/>
                  </a:cubicBezTo>
                  <a:cubicBezTo>
                    <a:pt x="303" y="15514"/>
                    <a:pt x="135" y="17543"/>
                    <a:pt x="50" y="18736"/>
                  </a:cubicBezTo>
                  <a:cubicBezTo>
                    <a:pt x="-34" y="19929"/>
                    <a:pt x="-34" y="20287"/>
                    <a:pt x="219" y="20645"/>
                  </a:cubicBezTo>
                  <a:cubicBezTo>
                    <a:pt x="472" y="21003"/>
                    <a:pt x="978" y="21361"/>
                    <a:pt x="2188" y="21481"/>
                  </a:cubicBezTo>
                  <a:cubicBezTo>
                    <a:pt x="3397" y="21600"/>
                    <a:pt x="5310" y="21481"/>
                    <a:pt x="7335" y="21212"/>
                  </a:cubicBezTo>
                  <a:cubicBezTo>
                    <a:pt x="9360" y="20944"/>
                    <a:pt x="11497" y="20526"/>
                    <a:pt x="13494" y="20168"/>
                  </a:cubicBezTo>
                  <a:cubicBezTo>
                    <a:pt x="15491" y="19810"/>
                    <a:pt x="17347" y="19512"/>
                    <a:pt x="18669" y="19333"/>
                  </a:cubicBezTo>
                  <a:cubicBezTo>
                    <a:pt x="19991" y="19154"/>
                    <a:pt x="20778" y="19094"/>
                    <a:pt x="21566" y="190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6200707" y="2838487"/>
              <a:ext cx="225798" cy="311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451" fill="norm" stroke="1" extrusionOk="0">
                  <a:moveTo>
                    <a:pt x="1294" y="1748"/>
                  </a:moveTo>
                  <a:cubicBezTo>
                    <a:pt x="502" y="1019"/>
                    <a:pt x="-291" y="289"/>
                    <a:pt x="105" y="70"/>
                  </a:cubicBezTo>
                  <a:cubicBezTo>
                    <a:pt x="502" y="-149"/>
                    <a:pt x="2087" y="143"/>
                    <a:pt x="5555" y="946"/>
                  </a:cubicBezTo>
                  <a:cubicBezTo>
                    <a:pt x="9023" y="1748"/>
                    <a:pt x="14373" y="3062"/>
                    <a:pt x="17445" y="4010"/>
                  </a:cubicBezTo>
                  <a:cubicBezTo>
                    <a:pt x="20516" y="4959"/>
                    <a:pt x="21309" y="5543"/>
                    <a:pt x="21111" y="6929"/>
                  </a:cubicBezTo>
                  <a:cubicBezTo>
                    <a:pt x="20913" y="8316"/>
                    <a:pt x="19724" y="10505"/>
                    <a:pt x="16850" y="12694"/>
                  </a:cubicBezTo>
                  <a:cubicBezTo>
                    <a:pt x="13977" y="14883"/>
                    <a:pt x="9419" y="17073"/>
                    <a:pt x="6843" y="18532"/>
                  </a:cubicBezTo>
                  <a:cubicBezTo>
                    <a:pt x="4267" y="19992"/>
                    <a:pt x="3672" y="20721"/>
                    <a:pt x="3078" y="214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7342716" y="2849409"/>
              <a:ext cx="27518" cy="395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21600" y="784"/>
                  </a:moveTo>
                  <a:cubicBezTo>
                    <a:pt x="16615" y="325"/>
                    <a:pt x="11631" y="-135"/>
                    <a:pt x="9138" y="37"/>
                  </a:cubicBezTo>
                  <a:cubicBezTo>
                    <a:pt x="6646" y="210"/>
                    <a:pt x="6646" y="1014"/>
                    <a:pt x="4985" y="3484"/>
                  </a:cubicBezTo>
                  <a:cubicBezTo>
                    <a:pt x="3323" y="5954"/>
                    <a:pt x="0" y="10091"/>
                    <a:pt x="0" y="13365"/>
                  </a:cubicBezTo>
                  <a:cubicBezTo>
                    <a:pt x="0" y="16639"/>
                    <a:pt x="3323" y="19052"/>
                    <a:pt x="6646" y="214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6887360" y="3420205"/>
              <a:ext cx="936952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0296" fill="norm" stroke="1" extrusionOk="0">
                  <a:moveTo>
                    <a:pt x="444" y="1782"/>
                  </a:moveTo>
                  <a:cubicBezTo>
                    <a:pt x="201" y="1782"/>
                    <a:pt x="-42" y="1782"/>
                    <a:pt x="7" y="3325"/>
                  </a:cubicBezTo>
                  <a:cubicBezTo>
                    <a:pt x="55" y="4867"/>
                    <a:pt x="396" y="7953"/>
                    <a:pt x="1490" y="9496"/>
                  </a:cubicBezTo>
                  <a:cubicBezTo>
                    <a:pt x="2585" y="11039"/>
                    <a:pt x="4434" y="11039"/>
                    <a:pt x="6307" y="11039"/>
                  </a:cubicBezTo>
                  <a:cubicBezTo>
                    <a:pt x="8180" y="11039"/>
                    <a:pt x="10077" y="11039"/>
                    <a:pt x="11926" y="10267"/>
                  </a:cubicBezTo>
                  <a:cubicBezTo>
                    <a:pt x="13774" y="9496"/>
                    <a:pt x="15574" y="7953"/>
                    <a:pt x="17034" y="6410"/>
                  </a:cubicBezTo>
                  <a:cubicBezTo>
                    <a:pt x="18493" y="4867"/>
                    <a:pt x="19612" y="3325"/>
                    <a:pt x="20366" y="1782"/>
                  </a:cubicBezTo>
                  <a:cubicBezTo>
                    <a:pt x="21120" y="239"/>
                    <a:pt x="21509" y="-1304"/>
                    <a:pt x="21534" y="1782"/>
                  </a:cubicBezTo>
                  <a:cubicBezTo>
                    <a:pt x="21558" y="4867"/>
                    <a:pt x="21217" y="12582"/>
                    <a:pt x="20877" y="202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6679207" y="3929172"/>
              <a:ext cx="316377" cy="400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00" fill="norm" stroke="1" extrusionOk="0">
                  <a:moveTo>
                    <a:pt x="4645" y="8561"/>
                  </a:moveTo>
                  <a:cubicBezTo>
                    <a:pt x="6504" y="8335"/>
                    <a:pt x="8364" y="8108"/>
                    <a:pt x="10223" y="7656"/>
                  </a:cubicBezTo>
                  <a:cubicBezTo>
                    <a:pt x="12083" y="7204"/>
                    <a:pt x="13943" y="6525"/>
                    <a:pt x="15230" y="5621"/>
                  </a:cubicBezTo>
                  <a:cubicBezTo>
                    <a:pt x="16517" y="4716"/>
                    <a:pt x="17233" y="3585"/>
                    <a:pt x="17233" y="2454"/>
                  </a:cubicBezTo>
                  <a:cubicBezTo>
                    <a:pt x="17233" y="1323"/>
                    <a:pt x="16517" y="192"/>
                    <a:pt x="14944" y="23"/>
                  </a:cubicBezTo>
                  <a:cubicBezTo>
                    <a:pt x="13370" y="-147"/>
                    <a:pt x="10939" y="645"/>
                    <a:pt x="8364" y="2454"/>
                  </a:cubicBezTo>
                  <a:cubicBezTo>
                    <a:pt x="5789" y="4263"/>
                    <a:pt x="3071" y="7091"/>
                    <a:pt x="1569" y="9409"/>
                  </a:cubicBezTo>
                  <a:cubicBezTo>
                    <a:pt x="67" y="11727"/>
                    <a:pt x="-219" y="13537"/>
                    <a:pt x="139" y="15177"/>
                  </a:cubicBezTo>
                  <a:cubicBezTo>
                    <a:pt x="496" y="16816"/>
                    <a:pt x="1498" y="18287"/>
                    <a:pt x="3572" y="19417"/>
                  </a:cubicBezTo>
                  <a:cubicBezTo>
                    <a:pt x="5646" y="20548"/>
                    <a:pt x="8793" y="21340"/>
                    <a:pt x="11940" y="21396"/>
                  </a:cubicBezTo>
                  <a:cubicBezTo>
                    <a:pt x="15087" y="21453"/>
                    <a:pt x="18234" y="20774"/>
                    <a:pt x="21381" y="200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7082602" y="3575049"/>
              <a:ext cx="97132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600" fill="norm" stroke="1" extrusionOk="0">
                  <a:moveTo>
                    <a:pt x="21089" y="0"/>
                  </a:moveTo>
                  <a:cubicBezTo>
                    <a:pt x="18791" y="0"/>
                    <a:pt x="16493" y="0"/>
                    <a:pt x="14425" y="343"/>
                  </a:cubicBezTo>
                  <a:cubicBezTo>
                    <a:pt x="12357" y="686"/>
                    <a:pt x="10519" y="1371"/>
                    <a:pt x="8221" y="3171"/>
                  </a:cubicBezTo>
                  <a:cubicBezTo>
                    <a:pt x="5923" y="4971"/>
                    <a:pt x="3166" y="7886"/>
                    <a:pt x="1557" y="10371"/>
                  </a:cubicBezTo>
                  <a:cubicBezTo>
                    <a:pt x="-51" y="12857"/>
                    <a:pt x="-511" y="14914"/>
                    <a:pt x="638" y="16714"/>
                  </a:cubicBezTo>
                  <a:cubicBezTo>
                    <a:pt x="1787" y="18514"/>
                    <a:pt x="4544" y="20057"/>
                    <a:pt x="7302" y="20829"/>
                  </a:cubicBezTo>
                  <a:cubicBezTo>
                    <a:pt x="10059" y="21600"/>
                    <a:pt x="12817" y="21600"/>
                    <a:pt x="1557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7211483" y="3661432"/>
              <a:ext cx="196851" cy="11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0" y="6244"/>
                  </a:moveTo>
                  <a:cubicBezTo>
                    <a:pt x="232" y="4316"/>
                    <a:pt x="465" y="2387"/>
                    <a:pt x="1510" y="1230"/>
                  </a:cubicBezTo>
                  <a:cubicBezTo>
                    <a:pt x="2555" y="73"/>
                    <a:pt x="4413" y="-313"/>
                    <a:pt x="5690" y="266"/>
                  </a:cubicBezTo>
                  <a:cubicBezTo>
                    <a:pt x="6968" y="844"/>
                    <a:pt x="7665" y="2387"/>
                    <a:pt x="7665" y="5473"/>
                  </a:cubicBezTo>
                  <a:cubicBezTo>
                    <a:pt x="7665" y="8558"/>
                    <a:pt x="6968" y="13187"/>
                    <a:pt x="6271" y="16273"/>
                  </a:cubicBezTo>
                  <a:cubicBezTo>
                    <a:pt x="5574" y="19358"/>
                    <a:pt x="4877" y="20901"/>
                    <a:pt x="4877" y="20708"/>
                  </a:cubicBezTo>
                  <a:cubicBezTo>
                    <a:pt x="4877" y="20516"/>
                    <a:pt x="5574" y="18587"/>
                    <a:pt x="6852" y="16080"/>
                  </a:cubicBezTo>
                  <a:cubicBezTo>
                    <a:pt x="8129" y="13573"/>
                    <a:pt x="9987" y="10487"/>
                    <a:pt x="11265" y="7980"/>
                  </a:cubicBezTo>
                  <a:cubicBezTo>
                    <a:pt x="12542" y="5473"/>
                    <a:pt x="13239" y="3544"/>
                    <a:pt x="13123" y="3544"/>
                  </a:cubicBezTo>
                  <a:cubicBezTo>
                    <a:pt x="13006" y="3544"/>
                    <a:pt x="12077" y="5473"/>
                    <a:pt x="11497" y="7594"/>
                  </a:cubicBezTo>
                  <a:cubicBezTo>
                    <a:pt x="10916" y="9716"/>
                    <a:pt x="10684" y="12030"/>
                    <a:pt x="11729" y="14344"/>
                  </a:cubicBezTo>
                  <a:cubicBezTo>
                    <a:pt x="12774" y="16658"/>
                    <a:pt x="15097" y="18973"/>
                    <a:pt x="16955" y="20130"/>
                  </a:cubicBezTo>
                  <a:cubicBezTo>
                    <a:pt x="18813" y="21287"/>
                    <a:pt x="20206" y="21287"/>
                    <a:pt x="21600" y="212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7471833" y="3752850"/>
              <a:ext cx="825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7592483" y="3641950"/>
              <a:ext cx="228601" cy="17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fill="norm" stroke="1" extrusionOk="0">
                  <a:moveTo>
                    <a:pt x="0" y="21187"/>
                  </a:moveTo>
                  <a:cubicBezTo>
                    <a:pt x="2400" y="15273"/>
                    <a:pt x="4800" y="9358"/>
                    <a:pt x="6100" y="5758"/>
                  </a:cubicBezTo>
                  <a:cubicBezTo>
                    <a:pt x="7400" y="2158"/>
                    <a:pt x="7600" y="873"/>
                    <a:pt x="7500" y="873"/>
                  </a:cubicBezTo>
                  <a:cubicBezTo>
                    <a:pt x="7400" y="873"/>
                    <a:pt x="7000" y="2158"/>
                    <a:pt x="6700" y="4216"/>
                  </a:cubicBezTo>
                  <a:cubicBezTo>
                    <a:pt x="6400" y="6273"/>
                    <a:pt x="6200" y="9101"/>
                    <a:pt x="6400" y="11673"/>
                  </a:cubicBezTo>
                  <a:cubicBezTo>
                    <a:pt x="6600" y="14244"/>
                    <a:pt x="7200" y="16558"/>
                    <a:pt x="8000" y="17587"/>
                  </a:cubicBezTo>
                  <a:cubicBezTo>
                    <a:pt x="8800" y="18616"/>
                    <a:pt x="9800" y="18358"/>
                    <a:pt x="11100" y="16301"/>
                  </a:cubicBezTo>
                  <a:cubicBezTo>
                    <a:pt x="12400" y="14244"/>
                    <a:pt x="14000" y="10387"/>
                    <a:pt x="14900" y="7816"/>
                  </a:cubicBezTo>
                  <a:cubicBezTo>
                    <a:pt x="15800" y="5244"/>
                    <a:pt x="16000" y="3958"/>
                    <a:pt x="16300" y="2544"/>
                  </a:cubicBezTo>
                  <a:cubicBezTo>
                    <a:pt x="16600" y="1130"/>
                    <a:pt x="17000" y="-413"/>
                    <a:pt x="17200" y="101"/>
                  </a:cubicBezTo>
                  <a:cubicBezTo>
                    <a:pt x="17400" y="616"/>
                    <a:pt x="17400" y="3187"/>
                    <a:pt x="18100" y="5887"/>
                  </a:cubicBezTo>
                  <a:cubicBezTo>
                    <a:pt x="18800" y="8587"/>
                    <a:pt x="20200" y="11416"/>
                    <a:pt x="21600" y="142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7871883" y="3606800"/>
              <a:ext cx="4964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2" h="21600" fill="norm" stroke="1" extrusionOk="0">
                  <a:moveTo>
                    <a:pt x="2592" y="0"/>
                  </a:moveTo>
                  <a:cubicBezTo>
                    <a:pt x="10368" y="3200"/>
                    <a:pt x="18144" y="6400"/>
                    <a:pt x="19872" y="9800"/>
                  </a:cubicBezTo>
                  <a:cubicBezTo>
                    <a:pt x="21600" y="13200"/>
                    <a:pt x="17280" y="16800"/>
                    <a:pt x="12960" y="18800"/>
                  </a:cubicBezTo>
                  <a:cubicBezTo>
                    <a:pt x="8640" y="20800"/>
                    <a:pt x="4320" y="21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7973483" y="3454400"/>
              <a:ext cx="203201" cy="129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2090"/>
                  </a:moveTo>
                  <a:cubicBezTo>
                    <a:pt x="900" y="1045"/>
                    <a:pt x="1800" y="0"/>
                    <a:pt x="2925" y="0"/>
                  </a:cubicBezTo>
                  <a:cubicBezTo>
                    <a:pt x="4050" y="0"/>
                    <a:pt x="5400" y="1045"/>
                    <a:pt x="6412" y="3135"/>
                  </a:cubicBezTo>
                  <a:cubicBezTo>
                    <a:pt x="7425" y="5226"/>
                    <a:pt x="8100" y="8361"/>
                    <a:pt x="8100" y="10626"/>
                  </a:cubicBezTo>
                  <a:cubicBezTo>
                    <a:pt x="8100" y="12890"/>
                    <a:pt x="7425" y="14284"/>
                    <a:pt x="6637" y="15852"/>
                  </a:cubicBezTo>
                  <a:cubicBezTo>
                    <a:pt x="5850" y="17419"/>
                    <a:pt x="4950" y="19161"/>
                    <a:pt x="5175" y="20206"/>
                  </a:cubicBezTo>
                  <a:cubicBezTo>
                    <a:pt x="5400" y="21252"/>
                    <a:pt x="6750" y="21600"/>
                    <a:pt x="9675" y="20903"/>
                  </a:cubicBezTo>
                  <a:cubicBezTo>
                    <a:pt x="12600" y="20206"/>
                    <a:pt x="17100" y="18465"/>
                    <a:pt x="21600" y="167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2398183" y="4095750"/>
              <a:ext cx="19051" cy="425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21600" y="19889"/>
                  </a:moveTo>
                  <a:cubicBezTo>
                    <a:pt x="21600" y="20638"/>
                    <a:pt x="21600" y="21386"/>
                    <a:pt x="20400" y="21493"/>
                  </a:cubicBezTo>
                  <a:cubicBezTo>
                    <a:pt x="19200" y="21600"/>
                    <a:pt x="16800" y="21065"/>
                    <a:pt x="12000" y="19141"/>
                  </a:cubicBezTo>
                  <a:cubicBezTo>
                    <a:pt x="7200" y="17216"/>
                    <a:pt x="0" y="13901"/>
                    <a:pt x="0" y="10479"/>
                  </a:cubicBezTo>
                  <a:cubicBezTo>
                    <a:pt x="0" y="7057"/>
                    <a:pt x="7200" y="3529"/>
                    <a:pt x="144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2271744" y="4060432"/>
              <a:ext cx="272490" cy="13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0547" fill="norm" stroke="1" extrusionOk="0">
                  <a:moveTo>
                    <a:pt x="2448" y="20547"/>
                  </a:moveTo>
                  <a:cubicBezTo>
                    <a:pt x="1452" y="20547"/>
                    <a:pt x="455" y="20547"/>
                    <a:pt x="122" y="19435"/>
                  </a:cubicBezTo>
                  <a:cubicBezTo>
                    <a:pt x="-210" y="18323"/>
                    <a:pt x="122" y="16100"/>
                    <a:pt x="1285" y="12288"/>
                  </a:cubicBezTo>
                  <a:cubicBezTo>
                    <a:pt x="2448" y="8476"/>
                    <a:pt x="4442" y="3076"/>
                    <a:pt x="6602" y="1012"/>
                  </a:cubicBezTo>
                  <a:cubicBezTo>
                    <a:pt x="8762" y="-1053"/>
                    <a:pt x="11088" y="218"/>
                    <a:pt x="13581" y="3235"/>
                  </a:cubicBezTo>
                  <a:cubicBezTo>
                    <a:pt x="16073" y="6253"/>
                    <a:pt x="18732" y="11018"/>
                    <a:pt x="21390" y="157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7122583" y="3888316"/>
              <a:ext cx="336551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148"/>
                  </a:moveTo>
                  <a:cubicBezTo>
                    <a:pt x="543" y="10330"/>
                    <a:pt x="1087" y="7513"/>
                    <a:pt x="2921" y="6104"/>
                  </a:cubicBezTo>
                  <a:cubicBezTo>
                    <a:pt x="4755" y="4696"/>
                    <a:pt x="7879" y="4696"/>
                    <a:pt x="10121" y="5165"/>
                  </a:cubicBezTo>
                  <a:cubicBezTo>
                    <a:pt x="12362" y="5635"/>
                    <a:pt x="13721" y="6574"/>
                    <a:pt x="15011" y="7513"/>
                  </a:cubicBezTo>
                  <a:cubicBezTo>
                    <a:pt x="16302" y="8452"/>
                    <a:pt x="17525" y="9391"/>
                    <a:pt x="17525" y="9861"/>
                  </a:cubicBezTo>
                  <a:cubicBezTo>
                    <a:pt x="17525" y="10330"/>
                    <a:pt x="16302" y="10330"/>
                    <a:pt x="14536" y="9861"/>
                  </a:cubicBezTo>
                  <a:cubicBezTo>
                    <a:pt x="12770" y="9391"/>
                    <a:pt x="10460" y="8452"/>
                    <a:pt x="8966" y="7983"/>
                  </a:cubicBezTo>
                  <a:cubicBezTo>
                    <a:pt x="7472" y="7513"/>
                    <a:pt x="6792" y="7513"/>
                    <a:pt x="6792" y="6574"/>
                  </a:cubicBezTo>
                  <a:cubicBezTo>
                    <a:pt x="6792" y="5635"/>
                    <a:pt x="7472" y="3757"/>
                    <a:pt x="9374" y="2348"/>
                  </a:cubicBezTo>
                  <a:cubicBezTo>
                    <a:pt x="11275" y="939"/>
                    <a:pt x="14400" y="0"/>
                    <a:pt x="16302" y="0"/>
                  </a:cubicBezTo>
                  <a:cubicBezTo>
                    <a:pt x="18204" y="0"/>
                    <a:pt x="18883" y="939"/>
                    <a:pt x="18883" y="1878"/>
                  </a:cubicBezTo>
                  <a:cubicBezTo>
                    <a:pt x="18883" y="2817"/>
                    <a:pt x="18204" y="3757"/>
                    <a:pt x="16302" y="5635"/>
                  </a:cubicBezTo>
                  <a:cubicBezTo>
                    <a:pt x="14400" y="7513"/>
                    <a:pt x="11275" y="10330"/>
                    <a:pt x="9374" y="12209"/>
                  </a:cubicBezTo>
                  <a:cubicBezTo>
                    <a:pt x="7472" y="14087"/>
                    <a:pt x="6792" y="15026"/>
                    <a:pt x="6792" y="15965"/>
                  </a:cubicBezTo>
                  <a:cubicBezTo>
                    <a:pt x="6792" y="16904"/>
                    <a:pt x="7472" y="17843"/>
                    <a:pt x="8558" y="17843"/>
                  </a:cubicBezTo>
                  <a:cubicBezTo>
                    <a:pt x="9645" y="17843"/>
                    <a:pt x="11140" y="16904"/>
                    <a:pt x="12294" y="15965"/>
                  </a:cubicBezTo>
                  <a:cubicBezTo>
                    <a:pt x="13449" y="15026"/>
                    <a:pt x="14264" y="14087"/>
                    <a:pt x="15011" y="13617"/>
                  </a:cubicBezTo>
                  <a:cubicBezTo>
                    <a:pt x="15758" y="13148"/>
                    <a:pt x="16438" y="13148"/>
                    <a:pt x="16438" y="12678"/>
                  </a:cubicBezTo>
                  <a:cubicBezTo>
                    <a:pt x="16438" y="12209"/>
                    <a:pt x="15758" y="11270"/>
                    <a:pt x="14536" y="10800"/>
                  </a:cubicBezTo>
                  <a:cubicBezTo>
                    <a:pt x="13313" y="10330"/>
                    <a:pt x="11547" y="10330"/>
                    <a:pt x="10325" y="10330"/>
                  </a:cubicBezTo>
                  <a:cubicBezTo>
                    <a:pt x="9102" y="10330"/>
                    <a:pt x="8423" y="10330"/>
                    <a:pt x="8423" y="10330"/>
                  </a:cubicBezTo>
                  <a:cubicBezTo>
                    <a:pt x="8423" y="10330"/>
                    <a:pt x="9102" y="10330"/>
                    <a:pt x="11411" y="12209"/>
                  </a:cubicBezTo>
                  <a:cubicBezTo>
                    <a:pt x="13721" y="14087"/>
                    <a:pt x="17660" y="178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4353983" y="3968750"/>
              <a:ext cx="63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1591733" y="3968750"/>
              <a:ext cx="3810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6800" y="19163"/>
                    <a:pt x="12000" y="16726"/>
                    <a:pt x="8400" y="13126"/>
                  </a:cubicBezTo>
                  <a:cubicBezTo>
                    <a:pt x="4800" y="9526"/>
                    <a:pt x="2400" y="4763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1521883" y="3901016"/>
              <a:ext cx="196851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94" y="15533"/>
                    <a:pt x="2787" y="9465"/>
                    <a:pt x="4297" y="5582"/>
                  </a:cubicBezTo>
                  <a:cubicBezTo>
                    <a:pt x="5806" y="1699"/>
                    <a:pt x="7432" y="0"/>
                    <a:pt x="9639" y="0"/>
                  </a:cubicBezTo>
                  <a:cubicBezTo>
                    <a:pt x="11845" y="0"/>
                    <a:pt x="14632" y="1699"/>
                    <a:pt x="16723" y="4004"/>
                  </a:cubicBezTo>
                  <a:cubicBezTo>
                    <a:pt x="18813" y="6310"/>
                    <a:pt x="20206" y="9222"/>
                    <a:pt x="21600" y="121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8494183" y="4876800"/>
              <a:ext cx="2540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91"/>
                    <a:pt x="0" y="9781"/>
                    <a:pt x="3600" y="13381"/>
                  </a:cubicBezTo>
                  <a:cubicBezTo>
                    <a:pt x="7200" y="16981"/>
                    <a:pt x="14400" y="19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9116483" y="4203699"/>
              <a:ext cx="317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120"/>
                    <a:pt x="0" y="6240"/>
                    <a:pt x="1440" y="9240"/>
                  </a:cubicBezTo>
                  <a:cubicBezTo>
                    <a:pt x="2880" y="12240"/>
                    <a:pt x="5760" y="15120"/>
                    <a:pt x="7200" y="16920"/>
                  </a:cubicBezTo>
                  <a:cubicBezTo>
                    <a:pt x="8640" y="18720"/>
                    <a:pt x="8640" y="19440"/>
                    <a:pt x="10080" y="20160"/>
                  </a:cubicBezTo>
                  <a:cubicBezTo>
                    <a:pt x="11520" y="20880"/>
                    <a:pt x="14400" y="21600"/>
                    <a:pt x="16560" y="21600"/>
                  </a:cubicBezTo>
                  <a:cubicBezTo>
                    <a:pt x="18720" y="21600"/>
                    <a:pt x="20160" y="20880"/>
                    <a:pt x="21600" y="201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9122270" y="4178300"/>
              <a:ext cx="133914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1102" y="21600"/>
                  </a:moveTo>
                  <a:cubicBezTo>
                    <a:pt x="427" y="18600"/>
                    <a:pt x="-248" y="15600"/>
                    <a:pt x="89" y="13200"/>
                  </a:cubicBezTo>
                  <a:cubicBezTo>
                    <a:pt x="427" y="10800"/>
                    <a:pt x="1777" y="9000"/>
                    <a:pt x="5490" y="6900"/>
                  </a:cubicBezTo>
                  <a:cubicBezTo>
                    <a:pt x="9202" y="4800"/>
                    <a:pt x="15277" y="2400"/>
                    <a:pt x="21352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9097433" y="4343400"/>
              <a:ext cx="1460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91" y="17280"/>
                    <a:pt x="4383" y="12960"/>
                    <a:pt x="7983" y="9360"/>
                  </a:cubicBezTo>
                  <a:cubicBezTo>
                    <a:pt x="11583" y="5760"/>
                    <a:pt x="16591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9376765" y="4169272"/>
              <a:ext cx="114369" cy="345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503" fill="norm" stroke="1" extrusionOk="0">
                  <a:moveTo>
                    <a:pt x="17370" y="166"/>
                  </a:moveTo>
                  <a:cubicBezTo>
                    <a:pt x="15441" y="35"/>
                    <a:pt x="13512" y="-97"/>
                    <a:pt x="11777" y="101"/>
                  </a:cubicBezTo>
                  <a:cubicBezTo>
                    <a:pt x="10041" y="298"/>
                    <a:pt x="8498" y="825"/>
                    <a:pt x="6570" y="2932"/>
                  </a:cubicBezTo>
                  <a:cubicBezTo>
                    <a:pt x="4641" y="5040"/>
                    <a:pt x="2327" y="8727"/>
                    <a:pt x="977" y="11559"/>
                  </a:cubicBezTo>
                  <a:cubicBezTo>
                    <a:pt x="-373" y="14391"/>
                    <a:pt x="-759" y="16366"/>
                    <a:pt x="2712" y="17881"/>
                  </a:cubicBezTo>
                  <a:cubicBezTo>
                    <a:pt x="6184" y="19396"/>
                    <a:pt x="13512" y="20449"/>
                    <a:pt x="20841" y="215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9505539" y="4260849"/>
              <a:ext cx="182445" cy="179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270" fill="norm" stroke="1" extrusionOk="0">
                  <a:moveTo>
                    <a:pt x="16186" y="0"/>
                  </a:moveTo>
                  <a:cubicBezTo>
                    <a:pt x="14697" y="5526"/>
                    <a:pt x="13207" y="11051"/>
                    <a:pt x="11345" y="14693"/>
                  </a:cubicBezTo>
                  <a:cubicBezTo>
                    <a:pt x="9483" y="18335"/>
                    <a:pt x="7248" y="20093"/>
                    <a:pt x="5510" y="20847"/>
                  </a:cubicBezTo>
                  <a:cubicBezTo>
                    <a:pt x="3772" y="21600"/>
                    <a:pt x="2531" y="21349"/>
                    <a:pt x="1538" y="20093"/>
                  </a:cubicBezTo>
                  <a:cubicBezTo>
                    <a:pt x="545" y="18837"/>
                    <a:pt x="-200" y="16577"/>
                    <a:pt x="48" y="15195"/>
                  </a:cubicBezTo>
                  <a:cubicBezTo>
                    <a:pt x="297" y="13814"/>
                    <a:pt x="1538" y="13312"/>
                    <a:pt x="4641" y="13688"/>
                  </a:cubicBezTo>
                  <a:cubicBezTo>
                    <a:pt x="7745" y="14065"/>
                    <a:pt x="12710" y="15321"/>
                    <a:pt x="15814" y="16326"/>
                  </a:cubicBezTo>
                  <a:cubicBezTo>
                    <a:pt x="18917" y="17330"/>
                    <a:pt x="20159" y="18084"/>
                    <a:pt x="21400" y="188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9732433" y="4132867"/>
              <a:ext cx="82524" cy="337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262" fill="norm" stroke="1" extrusionOk="0">
                  <a:moveTo>
                    <a:pt x="0" y="462"/>
                  </a:moveTo>
                  <a:cubicBezTo>
                    <a:pt x="2160" y="62"/>
                    <a:pt x="4320" y="-338"/>
                    <a:pt x="7560" y="462"/>
                  </a:cubicBezTo>
                  <a:cubicBezTo>
                    <a:pt x="10800" y="1262"/>
                    <a:pt x="15120" y="3262"/>
                    <a:pt x="17820" y="5795"/>
                  </a:cubicBezTo>
                  <a:cubicBezTo>
                    <a:pt x="20520" y="8329"/>
                    <a:pt x="21600" y="11395"/>
                    <a:pt x="20790" y="13929"/>
                  </a:cubicBezTo>
                  <a:cubicBezTo>
                    <a:pt x="19980" y="16462"/>
                    <a:pt x="17280" y="18462"/>
                    <a:pt x="14580" y="19595"/>
                  </a:cubicBezTo>
                  <a:cubicBezTo>
                    <a:pt x="11880" y="20729"/>
                    <a:pt x="9180" y="20995"/>
                    <a:pt x="6480" y="212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9872133" y="4248150"/>
              <a:ext cx="1270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9883381" y="4337049"/>
              <a:ext cx="141153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600" fill="norm" stroke="1" extrusionOk="0">
                  <a:moveTo>
                    <a:pt x="218" y="21600"/>
                  </a:moveTo>
                  <a:cubicBezTo>
                    <a:pt x="-99" y="19482"/>
                    <a:pt x="-417" y="17365"/>
                    <a:pt x="1965" y="14400"/>
                  </a:cubicBezTo>
                  <a:cubicBezTo>
                    <a:pt x="4348" y="11435"/>
                    <a:pt x="9430" y="7624"/>
                    <a:pt x="13083" y="5082"/>
                  </a:cubicBezTo>
                  <a:cubicBezTo>
                    <a:pt x="16736" y="2541"/>
                    <a:pt x="18959" y="1271"/>
                    <a:pt x="2118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10220442" y="3857075"/>
              <a:ext cx="158600" cy="65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449" fill="norm" stroke="1" extrusionOk="0">
                  <a:moveTo>
                    <a:pt x="17569" y="2206"/>
                  </a:moveTo>
                  <a:cubicBezTo>
                    <a:pt x="15354" y="1442"/>
                    <a:pt x="13138" y="678"/>
                    <a:pt x="11338" y="296"/>
                  </a:cubicBezTo>
                  <a:cubicBezTo>
                    <a:pt x="9538" y="-86"/>
                    <a:pt x="8154" y="-86"/>
                    <a:pt x="6492" y="227"/>
                  </a:cubicBezTo>
                  <a:cubicBezTo>
                    <a:pt x="4830" y="539"/>
                    <a:pt x="2892" y="1164"/>
                    <a:pt x="1507" y="2519"/>
                  </a:cubicBezTo>
                  <a:cubicBezTo>
                    <a:pt x="123" y="3873"/>
                    <a:pt x="-708" y="5956"/>
                    <a:pt x="815" y="7901"/>
                  </a:cubicBezTo>
                  <a:cubicBezTo>
                    <a:pt x="2338" y="9846"/>
                    <a:pt x="6215" y="11652"/>
                    <a:pt x="9954" y="13492"/>
                  </a:cubicBezTo>
                  <a:cubicBezTo>
                    <a:pt x="13692" y="15333"/>
                    <a:pt x="17292" y="17208"/>
                    <a:pt x="19092" y="18354"/>
                  </a:cubicBezTo>
                  <a:cubicBezTo>
                    <a:pt x="20892" y="19500"/>
                    <a:pt x="20892" y="19917"/>
                    <a:pt x="20615" y="20333"/>
                  </a:cubicBezTo>
                  <a:cubicBezTo>
                    <a:pt x="20338" y="20750"/>
                    <a:pt x="19784" y="21167"/>
                    <a:pt x="19092" y="21340"/>
                  </a:cubicBezTo>
                  <a:cubicBezTo>
                    <a:pt x="18400" y="21514"/>
                    <a:pt x="17569" y="21445"/>
                    <a:pt x="16738" y="213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10189633" y="4724400"/>
              <a:ext cx="10160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10326405" y="4591050"/>
              <a:ext cx="150600" cy="132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447" fill="norm" stroke="1" extrusionOk="0">
                  <a:moveTo>
                    <a:pt x="13724" y="1029"/>
                  </a:moveTo>
                  <a:cubicBezTo>
                    <a:pt x="12244" y="2057"/>
                    <a:pt x="10765" y="3086"/>
                    <a:pt x="9433" y="6171"/>
                  </a:cubicBezTo>
                  <a:cubicBezTo>
                    <a:pt x="8102" y="9257"/>
                    <a:pt x="6918" y="14400"/>
                    <a:pt x="5735" y="17486"/>
                  </a:cubicBezTo>
                  <a:cubicBezTo>
                    <a:pt x="4551" y="20571"/>
                    <a:pt x="3368" y="21600"/>
                    <a:pt x="2332" y="21429"/>
                  </a:cubicBezTo>
                  <a:cubicBezTo>
                    <a:pt x="1296" y="21257"/>
                    <a:pt x="409" y="19886"/>
                    <a:pt x="113" y="17486"/>
                  </a:cubicBezTo>
                  <a:cubicBezTo>
                    <a:pt x="-183" y="15086"/>
                    <a:pt x="113" y="11657"/>
                    <a:pt x="853" y="9257"/>
                  </a:cubicBezTo>
                  <a:cubicBezTo>
                    <a:pt x="1592" y="6857"/>
                    <a:pt x="2776" y="5486"/>
                    <a:pt x="4847" y="5486"/>
                  </a:cubicBezTo>
                  <a:cubicBezTo>
                    <a:pt x="6918" y="5486"/>
                    <a:pt x="9877" y="6857"/>
                    <a:pt x="11801" y="8400"/>
                  </a:cubicBezTo>
                  <a:cubicBezTo>
                    <a:pt x="13724" y="9943"/>
                    <a:pt x="14612" y="11657"/>
                    <a:pt x="15647" y="13029"/>
                  </a:cubicBezTo>
                  <a:cubicBezTo>
                    <a:pt x="16683" y="14400"/>
                    <a:pt x="17866" y="15429"/>
                    <a:pt x="18754" y="15086"/>
                  </a:cubicBezTo>
                  <a:cubicBezTo>
                    <a:pt x="19642" y="14743"/>
                    <a:pt x="20233" y="13029"/>
                    <a:pt x="20677" y="10800"/>
                  </a:cubicBezTo>
                  <a:cubicBezTo>
                    <a:pt x="21121" y="8571"/>
                    <a:pt x="21417" y="5829"/>
                    <a:pt x="20085" y="3943"/>
                  </a:cubicBezTo>
                  <a:cubicBezTo>
                    <a:pt x="18754" y="2057"/>
                    <a:pt x="15795" y="1029"/>
                    <a:pt x="1283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10025327" y="3638550"/>
              <a:ext cx="189707" cy="165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96" fill="norm" stroke="1" extrusionOk="0">
                  <a:moveTo>
                    <a:pt x="7830" y="0"/>
                  </a:moveTo>
                  <a:cubicBezTo>
                    <a:pt x="7590" y="6289"/>
                    <a:pt x="7350" y="12577"/>
                    <a:pt x="6870" y="16268"/>
                  </a:cubicBezTo>
                  <a:cubicBezTo>
                    <a:pt x="6390" y="19959"/>
                    <a:pt x="5670" y="21053"/>
                    <a:pt x="4710" y="21327"/>
                  </a:cubicBezTo>
                  <a:cubicBezTo>
                    <a:pt x="3750" y="21600"/>
                    <a:pt x="2550" y="21053"/>
                    <a:pt x="1710" y="19959"/>
                  </a:cubicBezTo>
                  <a:cubicBezTo>
                    <a:pt x="870" y="18866"/>
                    <a:pt x="390" y="17225"/>
                    <a:pt x="150" y="15722"/>
                  </a:cubicBezTo>
                  <a:cubicBezTo>
                    <a:pt x="-90" y="14218"/>
                    <a:pt x="-90" y="12851"/>
                    <a:pt x="510" y="12030"/>
                  </a:cubicBezTo>
                  <a:cubicBezTo>
                    <a:pt x="1110" y="11210"/>
                    <a:pt x="2310" y="10937"/>
                    <a:pt x="3270" y="11347"/>
                  </a:cubicBezTo>
                  <a:cubicBezTo>
                    <a:pt x="4230" y="11757"/>
                    <a:pt x="4950" y="12851"/>
                    <a:pt x="7110" y="14491"/>
                  </a:cubicBezTo>
                  <a:cubicBezTo>
                    <a:pt x="9270" y="16132"/>
                    <a:pt x="12870" y="18319"/>
                    <a:pt x="15510" y="19139"/>
                  </a:cubicBezTo>
                  <a:cubicBezTo>
                    <a:pt x="18150" y="19959"/>
                    <a:pt x="19830" y="19413"/>
                    <a:pt x="21510" y="188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10532533" y="3873500"/>
              <a:ext cx="635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948"/>
                    <a:pt x="8640" y="7897"/>
                    <a:pt x="12240" y="11497"/>
                  </a:cubicBezTo>
                  <a:cubicBezTo>
                    <a:pt x="15840" y="15097"/>
                    <a:pt x="18720" y="18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10436153" y="4076700"/>
              <a:ext cx="261481" cy="5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2184" y="19938"/>
                  </a:moveTo>
                  <a:cubicBezTo>
                    <a:pt x="1138" y="20769"/>
                    <a:pt x="93" y="21600"/>
                    <a:pt x="6" y="21600"/>
                  </a:cubicBezTo>
                  <a:cubicBezTo>
                    <a:pt x="-81" y="21600"/>
                    <a:pt x="790" y="20769"/>
                    <a:pt x="3316" y="17862"/>
                  </a:cubicBezTo>
                  <a:cubicBezTo>
                    <a:pt x="5842" y="14954"/>
                    <a:pt x="10022" y="9969"/>
                    <a:pt x="13332" y="6646"/>
                  </a:cubicBezTo>
                  <a:cubicBezTo>
                    <a:pt x="16642" y="3323"/>
                    <a:pt x="19080" y="1662"/>
                    <a:pt x="2151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10446579" y="4297818"/>
              <a:ext cx="130405" cy="117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052" fill="norm" stroke="1" extrusionOk="0">
                  <a:moveTo>
                    <a:pt x="7876" y="8161"/>
                  </a:moveTo>
                  <a:cubicBezTo>
                    <a:pt x="8224" y="10056"/>
                    <a:pt x="8573" y="11950"/>
                    <a:pt x="8398" y="14035"/>
                  </a:cubicBezTo>
                  <a:cubicBezTo>
                    <a:pt x="8224" y="16119"/>
                    <a:pt x="7528" y="18392"/>
                    <a:pt x="6308" y="19719"/>
                  </a:cubicBezTo>
                  <a:cubicBezTo>
                    <a:pt x="5089" y="21045"/>
                    <a:pt x="3347" y="21424"/>
                    <a:pt x="2128" y="20666"/>
                  </a:cubicBezTo>
                  <a:cubicBezTo>
                    <a:pt x="908" y="19908"/>
                    <a:pt x="211" y="18013"/>
                    <a:pt x="37" y="15171"/>
                  </a:cubicBezTo>
                  <a:cubicBezTo>
                    <a:pt x="-137" y="12329"/>
                    <a:pt x="211" y="8540"/>
                    <a:pt x="2824" y="5508"/>
                  </a:cubicBezTo>
                  <a:cubicBezTo>
                    <a:pt x="5437" y="2477"/>
                    <a:pt x="10315" y="203"/>
                    <a:pt x="13798" y="13"/>
                  </a:cubicBezTo>
                  <a:cubicBezTo>
                    <a:pt x="17282" y="-176"/>
                    <a:pt x="19373" y="1719"/>
                    <a:pt x="21463" y="36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10599155" y="4140149"/>
              <a:ext cx="142929" cy="25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282" fill="norm" stroke="1" extrusionOk="0">
                  <a:moveTo>
                    <a:pt x="484" y="17677"/>
                  </a:moveTo>
                  <a:cubicBezTo>
                    <a:pt x="1120" y="18570"/>
                    <a:pt x="1755" y="19462"/>
                    <a:pt x="2708" y="20176"/>
                  </a:cubicBezTo>
                  <a:cubicBezTo>
                    <a:pt x="3661" y="20890"/>
                    <a:pt x="4931" y="21426"/>
                    <a:pt x="5408" y="21247"/>
                  </a:cubicBezTo>
                  <a:cubicBezTo>
                    <a:pt x="5884" y="21069"/>
                    <a:pt x="5567" y="20176"/>
                    <a:pt x="4137" y="17766"/>
                  </a:cubicBezTo>
                  <a:cubicBezTo>
                    <a:pt x="2708" y="15357"/>
                    <a:pt x="167" y="11429"/>
                    <a:pt x="8" y="8573"/>
                  </a:cubicBezTo>
                  <a:cubicBezTo>
                    <a:pt x="-151" y="5717"/>
                    <a:pt x="2073" y="3932"/>
                    <a:pt x="5249" y="2593"/>
                  </a:cubicBezTo>
                  <a:cubicBezTo>
                    <a:pt x="8425" y="1254"/>
                    <a:pt x="12555" y="362"/>
                    <a:pt x="15414" y="94"/>
                  </a:cubicBezTo>
                  <a:cubicBezTo>
                    <a:pt x="18273" y="-174"/>
                    <a:pt x="19861" y="183"/>
                    <a:pt x="21449" y="5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10644389" y="4248944"/>
              <a:ext cx="123095" cy="93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143" fill="norm" stroke="1" extrusionOk="0">
                  <a:moveTo>
                    <a:pt x="423" y="7020"/>
                  </a:moveTo>
                  <a:cubicBezTo>
                    <a:pt x="57" y="4620"/>
                    <a:pt x="-309" y="2220"/>
                    <a:pt x="423" y="1020"/>
                  </a:cubicBezTo>
                  <a:cubicBezTo>
                    <a:pt x="1155" y="-180"/>
                    <a:pt x="2986" y="-180"/>
                    <a:pt x="4816" y="300"/>
                  </a:cubicBezTo>
                  <a:cubicBezTo>
                    <a:pt x="6647" y="780"/>
                    <a:pt x="8477" y="1740"/>
                    <a:pt x="9393" y="3420"/>
                  </a:cubicBezTo>
                  <a:cubicBezTo>
                    <a:pt x="10308" y="5100"/>
                    <a:pt x="10308" y="7500"/>
                    <a:pt x="9576" y="9900"/>
                  </a:cubicBezTo>
                  <a:cubicBezTo>
                    <a:pt x="8844" y="12300"/>
                    <a:pt x="7379" y="14700"/>
                    <a:pt x="5915" y="16620"/>
                  </a:cubicBezTo>
                  <a:cubicBezTo>
                    <a:pt x="4450" y="18540"/>
                    <a:pt x="2986" y="19980"/>
                    <a:pt x="3169" y="20700"/>
                  </a:cubicBezTo>
                  <a:cubicBezTo>
                    <a:pt x="3352" y="21420"/>
                    <a:pt x="5183" y="21420"/>
                    <a:pt x="8477" y="19500"/>
                  </a:cubicBezTo>
                  <a:cubicBezTo>
                    <a:pt x="11772" y="17580"/>
                    <a:pt x="16532" y="13740"/>
                    <a:pt x="21291" y="99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10798010" y="4222749"/>
              <a:ext cx="13924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800"/>
                    <a:pt x="-1303" y="9600"/>
                    <a:pt x="240" y="13200"/>
                  </a:cubicBezTo>
                  <a:cubicBezTo>
                    <a:pt x="1783" y="16800"/>
                    <a:pt x="11040" y="192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10843683" y="4216400"/>
              <a:ext cx="6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10761133" y="4159250"/>
              <a:ext cx="1270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0" y="16200"/>
                    <a:pt x="9360" y="10800"/>
                    <a:pt x="12960" y="7200"/>
                  </a:cubicBezTo>
                  <a:cubicBezTo>
                    <a:pt x="16560" y="3600"/>
                    <a:pt x="1908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10896329" y="3831228"/>
              <a:ext cx="214055" cy="19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0663" fill="norm" stroke="1" extrusionOk="0">
                  <a:moveTo>
                    <a:pt x="446" y="12172"/>
                  </a:moveTo>
                  <a:cubicBezTo>
                    <a:pt x="2333" y="10333"/>
                    <a:pt x="4221" y="8495"/>
                    <a:pt x="5479" y="7116"/>
                  </a:cubicBezTo>
                  <a:cubicBezTo>
                    <a:pt x="6737" y="5737"/>
                    <a:pt x="7366" y="4818"/>
                    <a:pt x="7786" y="3669"/>
                  </a:cubicBezTo>
                  <a:cubicBezTo>
                    <a:pt x="8205" y="2520"/>
                    <a:pt x="8415" y="1142"/>
                    <a:pt x="7995" y="452"/>
                  </a:cubicBezTo>
                  <a:cubicBezTo>
                    <a:pt x="7576" y="-237"/>
                    <a:pt x="6527" y="-237"/>
                    <a:pt x="5164" y="1142"/>
                  </a:cubicBezTo>
                  <a:cubicBezTo>
                    <a:pt x="3801" y="2520"/>
                    <a:pt x="2124" y="5278"/>
                    <a:pt x="1075" y="8495"/>
                  </a:cubicBezTo>
                  <a:cubicBezTo>
                    <a:pt x="26" y="11712"/>
                    <a:pt x="-393" y="15389"/>
                    <a:pt x="446" y="17801"/>
                  </a:cubicBezTo>
                  <a:cubicBezTo>
                    <a:pt x="1285" y="20214"/>
                    <a:pt x="3382" y="21363"/>
                    <a:pt x="7052" y="20214"/>
                  </a:cubicBezTo>
                  <a:cubicBezTo>
                    <a:pt x="10722" y="19065"/>
                    <a:pt x="15964" y="15618"/>
                    <a:pt x="21207" y="121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10824633" y="3549649"/>
              <a:ext cx="107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7486"/>
                    <a:pt x="2541" y="13371"/>
                    <a:pt x="6141" y="9771"/>
                  </a:cubicBezTo>
                  <a:cubicBezTo>
                    <a:pt x="9741" y="6171"/>
                    <a:pt x="15671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10954567" y="3369047"/>
              <a:ext cx="66917" cy="193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41" fill="norm" stroke="1" extrusionOk="0">
                  <a:moveTo>
                    <a:pt x="21339" y="1719"/>
                  </a:moveTo>
                  <a:cubicBezTo>
                    <a:pt x="18639" y="1015"/>
                    <a:pt x="15939" y="311"/>
                    <a:pt x="12902" y="76"/>
                  </a:cubicBezTo>
                  <a:cubicBezTo>
                    <a:pt x="9864" y="-159"/>
                    <a:pt x="6489" y="76"/>
                    <a:pt x="4126" y="1837"/>
                  </a:cubicBezTo>
                  <a:cubicBezTo>
                    <a:pt x="1764" y="3598"/>
                    <a:pt x="414" y="6884"/>
                    <a:pt x="77" y="9937"/>
                  </a:cubicBezTo>
                  <a:cubicBezTo>
                    <a:pt x="-261" y="12989"/>
                    <a:pt x="414" y="15806"/>
                    <a:pt x="4126" y="17684"/>
                  </a:cubicBezTo>
                  <a:cubicBezTo>
                    <a:pt x="7839" y="19563"/>
                    <a:pt x="14589" y="20502"/>
                    <a:pt x="21339" y="214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11046883" y="3383418"/>
              <a:ext cx="127001" cy="109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0" fill="norm" stroke="1" extrusionOk="0">
                  <a:moveTo>
                    <a:pt x="0" y="3885"/>
                  </a:moveTo>
                  <a:cubicBezTo>
                    <a:pt x="1800" y="4293"/>
                    <a:pt x="3600" y="4701"/>
                    <a:pt x="5040" y="5923"/>
                  </a:cubicBezTo>
                  <a:cubicBezTo>
                    <a:pt x="6480" y="7146"/>
                    <a:pt x="7560" y="9184"/>
                    <a:pt x="8100" y="11629"/>
                  </a:cubicBezTo>
                  <a:cubicBezTo>
                    <a:pt x="8640" y="14074"/>
                    <a:pt x="8640" y="16927"/>
                    <a:pt x="7740" y="18761"/>
                  </a:cubicBezTo>
                  <a:cubicBezTo>
                    <a:pt x="6840" y="20595"/>
                    <a:pt x="5040" y="21410"/>
                    <a:pt x="4140" y="20799"/>
                  </a:cubicBezTo>
                  <a:cubicBezTo>
                    <a:pt x="3240" y="20187"/>
                    <a:pt x="3240" y="18150"/>
                    <a:pt x="3780" y="15093"/>
                  </a:cubicBezTo>
                  <a:cubicBezTo>
                    <a:pt x="4320" y="12036"/>
                    <a:pt x="5400" y="7961"/>
                    <a:pt x="6480" y="4904"/>
                  </a:cubicBezTo>
                  <a:cubicBezTo>
                    <a:pt x="7560" y="1848"/>
                    <a:pt x="8640" y="-190"/>
                    <a:pt x="9180" y="14"/>
                  </a:cubicBezTo>
                  <a:cubicBezTo>
                    <a:pt x="9720" y="218"/>
                    <a:pt x="9720" y="2663"/>
                    <a:pt x="9720" y="4904"/>
                  </a:cubicBezTo>
                  <a:cubicBezTo>
                    <a:pt x="9720" y="7146"/>
                    <a:pt x="9720" y="9184"/>
                    <a:pt x="11700" y="11018"/>
                  </a:cubicBezTo>
                  <a:cubicBezTo>
                    <a:pt x="13680" y="12852"/>
                    <a:pt x="17640" y="14482"/>
                    <a:pt x="21600" y="161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11224683" y="3390900"/>
              <a:ext cx="508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5600"/>
                    <a:pt x="5400" y="9600"/>
                    <a:pt x="9000" y="6000"/>
                  </a:cubicBezTo>
                  <a:cubicBezTo>
                    <a:pt x="12600" y="2400"/>
                    <a:pt x="171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11307233" y="3286071"/>
              <a:ext cx="165101" cy="136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21442"/>
                  </a:moveTo>
                  <a:cubicBezTo>
                    <a:pt x="277" y="16125"/>
                    <a:pt x="554" y="10808"/>
                    <a:pt x="969" y="6820"/>
                  </a:cubicBezTo>
                  <a:cubicBezTo>
                    <a:pt x="1385" y="2833"/>
                    <a:pt x="1938" y="174"/>
                    <a:pt x="2215" y="8"/>
                  </a:cubicBezTo>
                  <a:cubicBezTo>
                    <a:pt x="2492" y="-158"/>
                    <a:pt x="2492" y="2168"/>
                    <a:pt x="2631" y="4162"/>
                  </a:cubicBezTo>
                  <a:cubicBezTo>
                    <a:pt x="2769" y="6156"/>
                    <a:pt x="3046" y="7817"/>
                    <a:pt x="3462" y="9479"/>
                  </a:cubicBezTo>
                  <a:cubicBezTo>
                    <a:pt x="3877" y="11140"/>
                    <a:pt x="4431" y="12802"/>
                    <a:pt x="5400" y="12968"/>
                  </a:cubicBezTo>
                  <a:cubicBezTo>
                    <a:pt x="6369" y="13134"/>
                    <a:pt x="7754" y="11805"/>
                    <a:pt x="8585" y="10144"/>
                  </a:cubicBezTo>
                  <a:cubicBezTo>
                    <a:pt x="9415" y="8482"/>
                    <a:pt x="9692" y="6488"/>
                    <a:pt x="9969" y="4660"/>
                  </a:cubicBezTo>
                  <a:cubicBezTo>
                    <a:pt x="10246" y="2833"/>
                    <a:pt x="10523" y="1171"/>
                    <a:pt x="11631" y="1171"/>
                  </a:cubicBezTo>
                  <a:cubicBezTo>
                    <a:pt x="12738" y="1171"/>
                    <a:pt x="14677" y="2833"/>
                    <a:pt x="16477" y="3830"/>
                  </a:cubicBezTo>
                  <a:cubicBezTo>
                    <a:pt x="18277" y="4827"/>
                    <a:pt x="19938" y="5159"/>
                    <a:pt x="21600" y="54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11466688" y="3216186"/>
              <a:ext cx="64913" cy="149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461" fill="norm" stroke="1" extrusionOk="0">
                  <a:moveTo>
                    <a:pt x="1745" y="3207"/>
                  </a:moveTo>
                  <a:cubicBezTo>
                    <a:pt x="436" y="1686"/>
                    <a:pt x="-873" y="165"/>
                    <a:pt x="763" y="13"/>
                  </a:cubicBezTo>
                  <a:cubicBezTo>
                    <a:pt x="2400" y="-139"/>
                    <a:pt x="6982" y="1078"/>
                    <a:pt x="10909" y="3664"/>
                  </a:cubicBezTo>
                  <a:cubicBezTo>
                    <a:pt x="14836" y="6250"/>
                    <a:pt x="18109" y="10205"/>
                    <a:pt x="19418" y="12943"/>
                  </a:cubicBezTo>
                  <a:cubicBezTo>
                    <a:pt x="20727" y="15681"/>
                    <a:pt x="20072" y="17202"/>
                    <a:pt x="17454" y="18419"/>
                  </a:cubicBezTo>
                  <a:cubicBezTo>
                    <a:pt x="14836" y="19636"/>
                    <a:pt x="10254" y="20548"/>
                    <a:pt x="5672" y="214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11444670" y="3092955"/>
              <a:ext cx="154664" cy="87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363" fill="norm" stroke="1" extrusionOk="0">
                  <a:moveTo>
                    <a:pt x="312" y="9134"/>
                  </a:moveTo>
                  <a:cubicBezTo>
                    <a:pt x="20" y="6563"/>
                    <a:pt x="-272" y="3991"/>
                    <a:pt x="458" y="2448"/>
                  </a:cubicBezTo>
                  <a:cubicBezTo>
                    <a:pt x="1187" y="906"/>
                    <a:pt x="2939" y="391"/>
                    <a:pt x="4544" y="134"/>
                  </a:cubicBezTo>
                  <a:cubicBezTo>
                    <a:pt x="6150" y="-123"/>
                    <a:pt x="7609" y="-123"/>
                    <a:pt x="8631" y="1163"/>
                  </a:cubicBezTo>
                  <a:cubicBezTo>
                    <a:pt x="9652" y="2448"/>
                    <a:pt x="10236" y="5020"/>
                    <a:pt x="10382" y="7591"/>
                  </a:cubicBezTo>
                  <a:cubicBezTo>
                    <a:pt x="10528" y="10163"/>
                    <a:pt x="10236" y="12734"/>
                    <a:pt x="9652" y="15048"/>
                  </a:cubicBezTo>
                  <a:cubicBezTo>
                    <a:pt x="9069" y="17363"/>
                    <a:pt x="8193" y="19420"/>
                    <a:pt x="8631" y="20448"/>
                  </a:cubicBezTo>
                  <a:cubicBezTo>
                    <a:pt x="9069" y="21477"/>
                    <a:pt x="10820" y="21477"/>
                    <a:pt x="13155" y="21220"/>
                  </a:cubicBezTo>
                  <a:cubicBezTo>
                    <a:pt x="15490" y="20963"/>
                    <a:pt x="18409" y="20448"/>
                    <a:pt x="21328" y="199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11046883" y="3460749"/>
              <a:ext cx="4826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32" y="18720"/>
                    <a:pt x="2463" y="15840"/>
                    <a:pt x="4689" y="12857"/>
                  </a:cubicBezTo>
                  <a:cubicBezTo>
                    <a:pt x="6916" y="9874"/>
                    <a:pt x="10137" y="6789"/>
                    <a:pt x="13121" y="4629"/>
                  </a:cubicBezTo>
                  <a:cubicBezTo>
                    <a:pt x="16105" y="2469"/>
                    <a:pt x="18853" y="12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11161183" y="3632705"/>
              <a:ext cx="146051" cy="93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1" fill="norm" stroke="1" extrusionOk="0">
                  <a:moveTo>
                    <a:pt x="0" y="8525"/>
                  </a:moveTo>
                  <a:cubicBezTo>
                    <a:pt x="0" y="6125"/>
                    <a:pt x="0" y="3725"/>
                    <a:pt x="783" y="2285"/>
                  </a:cubicBezTo>
                  <a:cubicBezTo>
                    <a:pt x="1565" y="845"/>
                    <a:pt x="3130" y="365"/>
                    <a:pt x="4696" y="125"/>
                  </a:cubicBezTo>
                  <a:cubicBezTo>
                    <a:pt x="6261" y="-115"/>
                    <a:pt x="7826" y="-115"/>
                    <a:pt x="8765" y="1085"/>
                  </a:cubicBezTo>
                  <a:cubicBezTo>
                    <a:pt x="9704" y="2285"/>
                    <a:pt x="10017" y="4685"/>
                    <a:pt x="10017" y="7085"/>
                  </a:cubicBezTo>
                  <a:cubicBezTo>
                    <a:pt x="10017" y="9485"/>
                    <a:pt x="9704" y="11885"/>
                    <a:pt x="8922" y="14285"/>
                  </a:cubicBezTo>
                  <a:cubicBezTo>
                    <a:pt x="8139" y="16685"/>
                    <a:pt x="6887" y="19085"/>
                    <a:pt x="7200" y="20285"/>
                  </a:cubicBezTo>
                  <a:cubicBezTo>
                    <a:pt x="7513" y="21485"/>
                    <a:pt x="9391" y="21485"/>
                    <a:pt x="12052" y="19565"/>
                  </a:cubicBezTo>
                  <a:cubicBezTo>
                    <a:pt x="14713" y="17645"/>
                    <a:pt x="18157" y="13805"/>
                    <a:pt x="21600" y="99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11302062" y="3619500"/>
              <a:ext cx="125822" cy="92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062" fill="norm" stroke="1" extrusionOk="0">
                  <a:moveTo>
                    <a:pt x="6279" y="4320"/>
                  </a:moveTo>
                  <a:cubicBezTo>
                    <a:pt x="5559" y="9120"/>
                    <a:pt x="4839" y="13920"/>
                    <a:pt x="3759" y="17040"/>
                  </a:cubicBezTo>
                  <a:cubicBezTo>
                    <a:pt x="2679" y="20160"/>
                    <a:pt x="1239" y="21600"/>
                    <a:pt x="519" y="20880"/>
                  </a:cubicBezTo>
                  <a:cubicBezTo>
                    <a:pt x="-201" y="20160"/>
                    <a:pt x="-201" y="17280"/>
                    <a:pt x="699" y="13680"/>
                  </a:cubicBezTo>
                  <a:cubicBezTo>
                    <a:pt x="1599" y="10080"/>
                    <a:pt x="3399" y="5760"/>
                    <a:pt x="6999" y="3360"/>
                  </a:cubicBezTo>
                  <a:cubicBezTo>
                    <a:pt x="10599" y="960"/>
                    <a:pt x="15999" y="480"/>
                    <a:pt x="2139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11415183" y="3512608"/>
              <a:ext cx="158751" cy="89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5" fill="norm" stroke="1" extrusionOk="0">
                  <a:moveTo>
                    <a:pt x="0" y="5777"/>
                  </a:moveTo>
                  <a:cubicBezTo>
                    <a:pt x="864" y="3768"/>
                    <a:pt x="1728" y="1758"/>
                    <a:pt x="3312" y="754"/>
                  </a:cubicBezTo>
                  <a:cubicBezTo>
                    <a:pt x="4896" y="-251"/>
                    <a:pt x="7200" y="-251"/>
                    <a:pt x="8784" y="754"/>
                  </a:cubicBezTo>
                  <a:cubicBezTo>
                    <a:pt x="10368" y="1758"/>
                    <a:pt x="11232" y="3768"/>
                    <a:pt x="10944" y="6782"/>
                  </a:cubicBezTo>
                  <a:cubicBezTo>
                    <a:pt x="10656" y="9796"/>
                    <a:pt x="9216" y="13814"/>
                    <a:pt x="7776" y="16577"/>
                  </a:cubicBezTo>
                  <a:cubicBezTo>
                    <a:pt x="6336" y="19340"/>
                    <a:pt x="4896" y="20847"/>
                    <a:pt x="5040" y="21098"/>
                  </a:cubicBezTo>
                  <a:cubicBezTo>
                    <a:pt x="5184" y="21349"/>
                    <a:pt x="6912" y="20344"/>
                    <a:pt x="9936" y="17833"/>
                  </a:cubicBezTo>
                  <a:cubicBezTo>
                    <a:pt x="12960" y="15321"/>
                    <a:pt x="17280" y="11302"/>
                    <a:pt x="21600" y="72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11830025" y="3534530"/>
              <a:ext cx="385259" cy="456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284" fill="norm" stroke="1" extrusionOk="0">
                  <a:moveTo>
                    <a:pt x="7673" y="17866"/>
                  </a:moveTo>
                  <a:cubicBezTo>
                    <a:pt x="7319" y="16781"/>
                    <a:pt x="6965" y="15696"/>
                    <a:pt x="6080" y="14956"/>
                  </a:cubicBezTo>
                  <a:cubicBezTo>
                    <a:pt x="5194" y="14216"/>
                    <a:pt x="3778" y="13822"/>
                    <a:pt x="2657" y="14463"/>
                  </a:cubicBezTo>
                  <a:cubicBezTo>
                    <a:pt x="1535" y="15104"/>
                    <a:pt x="709" y="16781"/>
                    <a:pt x="296" y="17964"/>
                  </a:cubicBezTo>
                  <a:cubicBezTo>
                    <a:pt x="-117" y="19148"/>
                    <a:pt x="-117" y="19838"/>
                    <a:pt x="414" y="20430"/>
                  </a:cubicBezTo>
                  <a:cubicBezTo>
                    <a:pt x="945" y="21022"/>
                    <a:pt x="2008" y="21515"/>
                    <a:pt x="3070" y="21170"/>
                  </a:cubicBezTo>
                  <a:cubicBezTo>
                    <a:pt x="4132" y="20825"/>
                    <a:pt x="5194" y="19641"/>
                    <a:pt x="5962" y="17520"/>
                  </a:cubicBezTo>
                  <a:cubicBezTo>
                    <a:pt x="6729" y="15400"/>
                    <a:pt x="7201" y="12342"/>
                    <a:pt x="7378" y="9383"/>
                  </a:cubicBezTo>
                  <a:cubicBezTo>
                    <a:pt x="7555" y="6425"/>
                    <a:pt x="7437" y="3564"/>
                    <a:pt x="7142" y="1937"/>
                  </a:cubicBezTo>
                  <a:cubicBezTo>
                    <a:pt x="6847" y="310"/>
                    <a:pt x="6375" y="-85"/>
                    <a:pt x="5962" y="14"/>
                  </a:cubicBezTo>
                  <a:cubicBezTo>
                    <a:pt x="5549" y="112"/>
                    <a:pt x="5194" y="704"/>
                    <a:pt x="4958" y="2331"/>
                  </a:cubicBezTo>
                  <a:cubicBezTo>
                    <a:pt x="4722" y="3959"/>
                    <a:pt x="4604" y="6622"/>
                    <a:pt x="4722" y="9137"/>
                  </a:cubicBezTo>
                  <a:cubicBezTo>
                    <a:pt x="4840" y="11652"/>
                    <a:pt x="5194" y="14019"/>
                    <a:pt x="5490" y="15647"/>
                  </a:cubicBezTo>
                  <a:cubicBezTo>
                    <a:pt x="5785" y="17274"/>
                    <a:pt x="6021" y="18162"/>
                    <a:pt x="6139" y="18260"/>
                  </a:cubicBezTo>
                  <a:cubicBezTo>
                    <a:pt x="6257" y="18359"/>
                    <a:pt x="6257" y="17668"/>
                    <a:pt x="6493" y="16731"/>
                  </a:cubicBezTo>
                  <a:cubicBezTo>
                    <a:pt x="6729" y="15794"/>
                    <a:pt x="7201" y="14611"/>
                    <a:pt x="7614" y="13773"/>
                  </a:cubicBezTo>
                  <a:cubicBezTo>
                    <a:pt x="8027" y="12934"/>
                    <a:pt x="8381" y="12441"/>
                    <a:pt x="8972" y="12096"/>
                  </a:cubicBezTo>
                  <a:cubicBezTo>
                    <a:pt x="9562" y="11751"/>
                    <a:pt x="10388" y="11553"/>
                    <a:pt x="10978" y="11652"/>
                  </a:cubicBezTo>
                  <a:cubicBezTo>
                    <a:pt x="11568" y="11751"/>
                    <a:pt x="11922" y="12145"/>
                    <a:pt x="12276" y="13181"/>
                  </a:cubicBezTo>
                  <a:cubicBezTo>
                    <a:pt x="12631" y="14216"/>
                    <a:pt x="12985" y="15893"/>
                    <a:pt x="13103" y="16978"/>
                  </a:cubicBezTo>
                  <a:cubicBezTo>
                    <a:pt x="13221" y="18063"/>
                    <a:pt x="13103" y="18556"/>
                    <a:pt x="12867" y="19000"/>
                  </a:cubicBezTo>
                  <a:cubicBezTo>
                    <a:pt x="12631" y="19444"/>
                    <a:pt x="12276" y="19838"/>
                    <a:pt x="11981" y="19789"/>
                  </a:cubicBezTo>
                  <a:cubicBezTo>
                    <a:pt x="11686" y="19740"/>
                    <a:pt x="11450" y="19247"/>
                    <a:pt x="11745" y="18211"/>
                  </a:cubicBezTo>
                  <a:cubicBezTo>
                    <a:pt x="12040" y="17175"/>
                    <a:pt x="12867" y="15597"/>
                    <a:pt x="13575" y="14364"/>
                  </a:cubicBezTo>
                  <a:cubicBezTo>
                    <a:pt x="14283" y="13131"/>
                    <a:pt x="14873" y="12244"/>
                    <a:pt x="15463" y="11356"/>
                  </a:cubicBezTo>
                  <a:cubicBezTo>
                    <a:pt x="16053" y="10468"/>
                    <a:pt x="16644" y="9581"/>
                    <a:pt x="16644" y="9482"/>
                  </a:cubicBezTo>
                  <a:cubicBezTo>
                    <a:pt x="16644" y="9383"/>
                    <a:pt x="16053" y="10074"/>
                    <a:pt x="15758" y="10764"/>
                  </a:cubicBezTo>
                  <a:cubicBezTo>
                    <a:pt x="15463" y="11455"/>
                    <a:pt x="15463" y="12145"/>
                    <a:pt x="16467" y="12836"/>
                  </a:cubicBezTo>
                  <a:cubicBezTo>
                    <a:pt x="17470" y="13526"/>
                    <a:pt x="19476" y="14216"/>
                    <a:pt x="21483" y="149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524" name="Drawing"/>
          <p:cNvGrpSpPr/>
          <p:nvPr/>
        </p:nvGrpSpPr>
        <p:grpSpPr>
          <a:xfrm>
            <a:off x="317500" y="5947630"/>
            <a:ext cx="8395831" cy="3336071"/>
            <a:chOff x="0" y="0"/>
            <a:chExt cx="8395830" cy="3336069"/>
          </a:xfrm>
        </p:grpSpPr>
        <p:sp>
          <p:nvSpPr>
            <p:cNvPr id="1492" name="Line"/>
            <p:cNvSpPr/>
            <p:nvPr/>
          </p:nvSpPr>
          <p:spPr>
            <a:xfrm>
              <a:off x="927100" y="2133802"/>
              <a:ext cx="6610350" cy="26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" y="21077"/>
                    <a:pt x="55" y="20555"/>
                    <a:pt x="128" y="20206"/>
                  </a:cubicBezTo>
                  <a:cubicBezTo>
                    <a:pt x="201" y="19858"/>
                    <a:pt x="318" y="19684"/>
                    <a:pt x="481" y="19510"/>
                  </a:cubicBezTo>
                  <a:cubicBezTo>
                    <a:pt x="643" y="19335"/>
                    <a:pt x="851" y="19161"/>
                    <a:pt x="1079" y="18987"/>
                  </a:cubicBezTo>
                  <a:cubicBezTo>
                    <a:pt x="1307" y="18813"/>
                    <a:pt x="1556" y="18639"/>
                    <a:pt x="1829" y="18552"/>
                  </a:cubicBezTo>
                  <a:cubicBezTo>
                    <a:pt x="2103" y="18465"/>
                    <a:pt x="2400" y="18465"/>
                    <a:pt x="2687" y="18377"/>
                  </a:cubicBezTo>
                  <a:cubicBezTo>
                    <a:pt x="2974" y="18290"/>
                    <a:pt x="3251" y="18116"/>
                    <a:pt x="3514" y="17942"/>
                  </a:cubicBezTo>
                  <a:cubicBezTo>
                    <a:pt x="3776" y="17768"/>
                    <a:pt x="4025" y="17594"/>
                    <a:pt x="4281" y="17419"/>
                  </a:cubicBezTo>
                  <a:cubicBezTo>
                    <a:pt x="4537" y="17245"/>
                    <a:pt x="4800" y="17071"/>
                    <a:pt x="5066" y="16984"/>
                  </a:cubicBezTo>
                  <a:cubicBezTo>
                    <a:pt x="5333" y="16897"/>
                    <a:pt x="5602" y="16897"/>
                    <a:pt x="5879" y="16897"/>
                  </a:cubicBezTo>
                  <a:cubicBezTo>
                    <a:pt x="6156" y="16897"/>
                    <a:pt x="6439" y="16897"/>
                    <a:pt x="6730" y="16897"/>
                  </a:cubicBezTo>
                  <a:cubicBezTo>
                    <a:pt x="7020" y="16897"/>
                    <a:pt x="7318" y="16897"/>
                    <a:pt x="7598" y="16984"/>
                  </a:cubicBezTo>
                  <a:cubicBezTo>
                    <a:pt x="7878" y="17071"/>
                    <a:pt x="8141" y="17245"/>
                    <a:pt x="8407" y="17332"/>
                  </a:cubicBezTo>
                  <a:cubicBezTo>
                    <a:pt x="8673" y="17419"/>
                    <a:pt x="8943" y="17419"/>
                    <a:pt x="9216" y="17332"/>
                  </a:cubicBezTo>
                  <a:cubicBezTo>
                    <a:pt x="9489" y="17245"/>
                    <a:pt x="9766" y="17071"/>
                    <a:pt x="10043" y="16810"/>
                  </a:cubicBezTo>
                  <a:cubicBezTo>
                    <a:pt x="10319" y="16548"/>
                    <a:pt x="10596" y="16200"/>
                    <a:pt x="10876" y="15852"/>
                  </a:cubicBezTo>
                  <a:cubicBezTo>
                    <a:pt x="11156" y="15503"/>
                    <a:pt x="11440" y="15155"/>
                    <a:pt x="11730" y="14719"/>
                  </a:cubicBezTo>
                  <a:cubicBezTo>
                    <a:pt x="12021" y="14284"/>
                    <a:pt x="12318" y="13761"/>
                    <a:pt x="12578" y="13239"/>
                  </a:cubicBezTo>
                  <a:cubicBezTo>
                    <a:pt x="12837" y="12716"/>
                    <a:pt x="13058" y="12194"/>
                    <a:pt x="13290" y="11671"/>
                  </a:cubicBezTo>
                  <a:cubicBezTo>
                    <a:pt x="13522" y="11148"/>
                    <a:pt x="13764" y="10626"/>
                    <a:pt x="13999" y="10190"/>
                  </a:cubicBezTo>
                  <a:cubicBezTo>
                    <a:pt x="14234" y="9755"/>
                    <a:pt x="14462" y="9406"/>
                    <a:pt x="14697" y="8971"/>
                  </a:cubicBezTo>
                  <a:cubicBezTo>
                    <a:pt x="14933" y="8535"/>
                    <a:pt x="15175" y="8013"/>
                    <a:pt x="15410" y="7577"/>
                  </a:cubicBezTo>
                  <a:cubicBezTo>
                    <a:pt x="15645" y="7142"/>
                    <a:pt x="15873" y="6794"/>
                    <a:pt x="16108" y="6445"/>
                  </a:cubicBezTo>
                  <a:cubicBezTo>
                    <a:pt x="16344" y="6097"/>
                    <a:pt x="16586" y="5748"/>
                    <a:pt x="16855" y="5400"/>
                  </a:cubicBezTo>
                  <a:cubicBezTo>
                    <a:pt x="17125" y="5052"/>
                    <a:pt x="17422" y="4703"/>
                    <a:pt x="17710" y="4442"/>
                  </a:cubicBezTo>
                  <a:cubicBezTo>
                    <a:pt x="17997" y="4181"/>
                    <a:pt x="18273" y="4006"/>
                    <a:pt x="18539" y="3745"/>
                  </a:cubicBezTo>
                  <a:cubicBezTo>
                    <a:pt x="18806" y="3484"/>
                    <a:pt x="19062" y="3135"/>
                    <a:pt x="19314" y="2787"/>
                  </a:cubicBezTo>
                  <a:cubicBezTo>
                    <a:pt x="19567" y="2439"/>
                    <a:pt x="19816" y="2090"/>
                    <a:pt x="20058" y="1742"/>
                  </a:cubicBezTo>
                  <a:cubicBezTo>
                    <a:pt x="20300" y="1394"/>
                    <a:pt x="20535" y="1045"/>
                    <a:pt x="20746" y="697"/>
                  </a:cubicBezTo>
                  <a:cubicBezTo>
                    <a:pt x="20957" y="348"/>
                    <a:pt x="21144" y="0"/>
                    <a:pt x="21282" y="0"/>
                  </a:cubicBezTo>
                  <a:cubicBezTo>
                    <a:pt x="21420" y="0"/>
                    <a:pt x="21510" y="348"/>
                    <a:pt x="21600" y="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3015027" y="675419"/>
              <a:ext cx="109174" cy="2089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1487" y="0"/>
                  </a:moveTo>
                  <a:cubicBezTo>
                    <a:pt x="656" y="678"/>
                    <a:pt x="-175" y="1357"/>
                    <a:pt x="33" y="2101"/>
                  </a:cubicBezTo>
                  <a:cubicBezTo>
                    <a:pt x="240" y="2845"/>
                    <a:pt x="1487" y="3655"/>
                    <a:pt x="2317" y="4443"/>
                  </a:cubicBezTo>
                  <a:cubicBezTo>
                    <a:pt x="3148" y="5230"/>
                    <a:pt x="3563" y="5996"/>
                    <a:pt x="3979" y="6751"/>
                  </a:cubicBezTo>
                  <a:cubicBezTo>
                    <a:pt x="4394" y="7506"/>
                    <a:pt x="4810" y="8250"/>
                    <a:pt x="5433" y="8995"/>
                  </a:cubicBezTo>
                  <a:cubicBezTo>
                    <a:pt x="6056" y="9739"/>
                    <a:pt x="6887" y="10483"/>
                    <a:pt x="7717" y="11161"/>
                  </a:cubicBezTo>
                  <a:cubicBezTo>
                    <a:pt x="8548" y="11840"/>
                    <a:pt x="9379" y="12452"/>
                    <a:pt x="10002" y="13131"/>
                  </a:cubicBezTo>
                  <a:cubicBezTo>
                    <a:pt x="10625" y="13809"/>
                    <a:pt x="11040" y="14553"/>
                    <a:pt x="11663" y="15253"/>
                  </a:cubicBezTo>
                  <a:cubicBezTo>
                    <a:pt x="12287" y="15954"/>
                    <a:pt x="13117" y="16610"/>
                    <a:pt x="14156" y="17245"/>
                  </a:cubicBezTo>
                  <a:cubicBezTo>
                    <a:pt x="15194" y="17880"/>
                    <a:pt x="16440" y="18492"/>
                    <a:pt x="17063" y="19083"/>
                  </a:cubicBezTo>
                  <a:cubicBezTo>
                    <a:pt x="17687" y="19674"/>
                    <a:pt x="17687" y="20243"/>
                    <a:pt x="18310" y="20659"/>
                  </a:cubicBezTo>
                  <a:cubicBezTo>
                    <a:pt x="18933" y="21075"/>
                    <a:pt x="20179" y="21337"/>
                    <a:pt x="214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3032035" y="2903706"/>
              <a:ext cx="163121" cy="243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054" fill="norm" stroke="1" extrusionOk="0">
                  <a:moveTo>
                    <a:pt x="15381" y="7737"/>
                  </a:moveTo>
                  <a:cubicBezTo>
                    <a:pt x="15381" y="6822"/>
                    <a:pt x="15381" y="5907"/>
                    <a:pt x="14273" y="4808"/>
                  </a:cubicBezTo>
                  <a:cubicBezTo>
                    <a:pt x="13165" y="3710"/>
                    <a:pt x="10950" y="2429"/>
                    <a:pt x="8735" y="2612"/>
                  </a:cubicBezTo>
                  <a:cubicBezTo>
                    <a:pt x="6519" y="2795"/>
                    <a:pt x="4304" y="4442"/>
                    <a:pt x="2642" y="6913"/>
                  </a:cubicBezTo>
                  <a:cubicBezTo>
                    <a:pt x="981" y="9385"/>
                    <a:pt x="-127" y="12680"/>
                    <a:pt x="11" y="15334"/>
                  </a:cubicBezTo>
                  <a:cubicBezTo>
                    <a:pt x="150" y="17988"/>
                    <a:pt x="1535" y="20002"/>
                    <a:pt x="4442" y="20734"/>
                  </a:cubicBezTo>
                  <a:cubicBezTo>
                    <a:pt x="7350" y="21466"/>
                    <a:pt x="11781" y="20917"/>
                    <a:pt x="15242" y="19361"/>
                  </a:cubicBezTo>
                  <a:cubicBezTo>
                    <a:pt x="18704" y="17805"/>
                    <a:pt x="21196" y="15242"/>
                    <a:pt x="21335" y="12130"/>
                  </a:cubicBezTo>
                  <a:cubicBezTo>
                    <a:pt x="21473" y="9019"/>
                    <a:pt x="19258" y="5358"/>
                    <a:pt x="17735" y="3161"/>
                  </a:cubicBezTo>
                  <a:cubicBezTo>
                    <a:pt x="16211" y="964"/>
                    <a:pt x="15381" y="232"/>
                    <a:pt x="14688" y="49"/>
                  </a:cubicBezTo>
                  <a:cubicBezTo>
                    <a:pt x="13996" y="-134"/>
                    <a:pt x="13442" y="232"/>
                    <a:pt x="12888" y="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2432187" y="478569"/>
              <a:ext cx="425314" cy="116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263" fill="norm" stroke="1" extrusionOk="0">
                  <a:moveTo>
                    <a:pt x="4484" y="0"/>
                  </a:moveTo>
                  <a:cubicBezTo>
                    <a:pt x="3415" y="771"/>
                    <a:pt x="2345" y="1543"/>
                    <a:pt x="1543" y="2893"/>
                  </a:cubicBezTo>
                  <a:cubicBezTo>
                    <a:pt x="741" y="4243"/>
                    <a:pt x="207" y="6171"/>
                    <a:pt x="46" y="8293"/>
                  </a:cubicBezTo>
                  <a:cubicBezTo>
                    <a:pt x="-114" y="10414"/>
                    <a:pt x="100" y="12729"/>
                    <a:pt x="1330" y="15043"/>
                  </a:cubicBezTo>
                  <a:cubicBezTo>
                    <a:pt x="2559" y="17357"/>
                    <a:pt x="4805" y="19671"/>
                    <a:pt x="7906" y="20636"/>
                  </a:cubicBezTo>
                  <a:cubicBezTo>
                    <a:pt x="11007" y="21600"/>
                    <a:pt x="14963" y="21214"/>
                    <a:pt x="17369" y="21021"/>
                  </a:cubicBezTo>
                  <a:cubicBezTo>
                    <a:pt x="19775" y="20829"/>
                    <a:pt x="20631" y="20829"/>
                    <a:pt x="21486" y="208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2679699" y="497619"/>
              <a:ext cx="63501" cy="1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21600" y="20506"/>
                  </a:moveTo>
                  <a:cubicBezTo>
                    <a:pt x="16560" y="21053"/>
                    <a:pt x="11520" y="21600"/>
                    <a:pt x="7920" y="21190"/>
                  </a:cubicBezTo>
                  <a:cubicBezTo>
                    <a:pt x="4320" y="20780"/>
                    <a:pt x="2160" y="19413"/>
                    <a:pt x="1080" y="15722"/>
                  </a:cubicBezTo>
                  <a:cubicBezTo>
                    <a:pt x="0" y="12030"/>
                    <a:pt x="0" y="6015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2512419" y="345219"/>
              <a:ext cx="338732" cy="123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0947" fill="norm" stroke="1" extrusionOk="0">
                  <a:moveTo>
                    <a:pt x="2937" y="0"/>
                  </a:moveTo>
                  <a:cubicBezTo>
                    <a:pt x="2137" y="360"/>
                    <a:pt x="1337" y="720"/>
                    <a:pt x="737" y="2520"/>
                  </a:cubicBezTo>
                  <a:cubicBezTo>
                    <a:pt x="137" y="4320"/>
                    <a:pt x="-263" y="7560"/>
                    <a:pt x="204" y="10620"/>
                  </a:cubicBezTo>
                  <a:cubicBezTo>
                    <a:pt x="670" y="13680"/>
                    <a:pt x="2004" y="16560"/>
                    <a:pt x="4404" y="18540"/>
                  </a:cubicBezTo>
                  <a:cubicBezTo>
                    <a:pt x="6804" y="20520"/>
                    <a:pt x="10270" y="21600"/>
                    <a:pt x="13270" y="20520"/>
                  </a:cubicBezTo>
                  <a:cubicBezTo>
                    <a:pt x="16270" y="19440"/>
                    <a:pt x="18804" y="16200"/>
                    <a:pt x="21337" y="129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2625455" y="173769"/>
              <a:ext cx="1609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600" fill="norm" stroke="1" extrusionOk="0">
                  <a:moveTo>
                    <a:pt x="11109" y="21600"/>
                  </a:moveTo>
                  <a:cubicBezTo>
                    <a:pt x="9468" y="21600"/>
                    <a:pt x="7828" y="21600"/>
                    <a:pt x="5914" y="21600"/>
                  </a:cubicBezTo>
                  <a:cubicBezTo>
                    <a:pt x="4000" y="21600"/>
                    <a:pt x="1812" y="21600"/>
                    <a:pt x="719" y="20965"/>
                  </a:cubicBezTo>
                  <a:cubicBezTo>
                    <a:pt x="-375" y="20329"/>
                    <a:pt x="-375" y="19059"/>
                    <a:pt x="1812" y="17576"/>
                  </a:cubicBezTo>
                  <a:cubicBezTo>
                    <a:pt x="4000" y="16094"/>
                    <a:pt x="8374" y="14400"/>
                    <a:pt x="11245" y="13659"/>
                  </a:cubicBezTo>
                  <a:cubicBezTo>
                    <a:pt x="14116" y="12918"/>
                    <a:pt x="15483" y="13129"/>
                    <a:pt x="16440" y="13765"/>
                  </a:cubicBezTo>
                  <a:cubicBezTo>
                    <a:pt x="17397" y="14400"/>
                    <a:pt x="17944" y="15459"/>
                    <a:pt x="17260" y="15988"/>
                  </a:cubicBezTo>
                  <a:cubicBezTo>
                    <a:pt x="16577" y="16518"/>
                    <a:pt x="14663" y="16518"/>
                    <a:pt x="12202" y="15988"/>
                  </a:cubicBezTo>
                  <a:cubicBezTo>
                    <a:pt x="9741" y="15459"/>
                    <a:pt x="6734" y="14400"/>
                    <a:pt x="4547" y="13447"/>
                  </a:cubicBezTo>
                  <a:cubicBezTo>
                    <a:pt x="2359" y="12494"/>
                    <a:pt x="992" y="11647"/>
                    <a:pt x="855" y="10906"/>
                  </a:cubicBezTo>
                  <a:cubicBezTo>
                    <a:pt x="719" y="10165"/>
                    <a:pt x="1812" y="9529"/>
                    <a:pt x="4273" y="9212"/>
                  </a:cubicBezTo>
                  <a:cubicBezTo>
                    <a:pt x="6734" y="8894"/>
                    <a:pt x="10562" y="8894"/>
                    <a:pt x="13706" y="8153"/>
                  </a:cubicBezTo>
                  <a:cubicBezTo>
                    <a:pt x="16850" y="7412"/>
                    <a:pt x="19311" y="5929"/>
                    <a:pt x="20268" y="4447"/>
                  </a:cubicBezTo>
                  <a:cubicBezTo>
                    <a:pt x="21225" y="2965"/>
                    <a:pt x="20678" y="1482"/>
                    <a:pt x="2013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2541703" y="122969"/>
              <a:ext cx="303097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2579" y="0"/>
                  </a:moveTo>
                  <a:cubicBezTo>
                    <a:pt x="1979" y="1964"/>
                    <a:pt x="1379" y="3927"/>
                    <a:pt x="854" y="6218"/>
                  </a:cubicBezTo>
                  <a:cubicBezTo>
                    <a:pt x="329" y="8509"/>
                    <a:pt x="-121" y="11127"/>
                    <a:pt x="29" y="11782"/>
                  </a:cubicBezTo>
                  <a:cubicBezTo>
                    <a:pt x="179" y="12436"/>
                    <a:pt x="929" y="11127"/>
                    <a:pt x="2504" y="8182"/>
                  </a:cubicBezTo>
                  <a:cubicBezTo>
                    <a:pt x="4079" y="5236"/>
                    <a:pt x="6479" y="655"/>
                    <a:pt x="9479" y="1309"/>
                  </a:cubicBezTo>
                  <a:cubicBezTo>
                    <a:pt x="12479" y="1964"/>
                    <a:pt x="16079" y="7855"/>
                    <a:pt x="18179" y="12109"/>
                  </a:cubicBezTo>
                  <a:cubicBezTo>
                    <a:pt x="20279" y="16364"/>
                    <a:pt x="20879" y="18982"/>
                    <a:pt x="2147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4600293" y="2167412"/>
              <a:ext cx="39441" cy="317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74" fill="norm" stroke="1" extrusionOk="0">
                  <a:moveTo>
                    <a:pt x="18909" y="1734"/>
                  </a:moveTo>
                  <a:cubicBezTo>
                    <a:pt x="20046" y="1018"/>
                    <a:pt x="21183" y="303"/>
                    <a:pt x="21183" y="303"/>
                  </a:cubicBezTo>
                  <a:cubicBezTo>
                    <a:pt x="21183" y="303"/>
                    <a:pt x="20046" y="1018"/>
                    <a:pt x="18341" y="3021"/>
                  </a:cubicBezTo>
                  <a:cubicBezTo>
                    <a:pt x="16636" y="5024"/>
                    <a:pt x="14362" y="8314"/>
                    <a:pt x="13225" y="11175"/>
                  </a:cubicBezTo>
                  <a:cubicBezTo>
                    <a:pt x="12088" y="14036"/>
                    <a:pt x="12088" y="16467"/>
                    <a:pt x="12088" y="18255"/>
                  </a:cubicBezTo>
                  <a:cubicBezTo>
                    <a:pt x="12088" y="20044"/>
                    <a:pt x="12088" y="21188"/>
                    <a:pt x="11520" y="21116"/>
                  </a:cubicBezTo>
                  <a:cubicBezTo>
                    <a:pt x="10951" y="21045"/>
                    <a:pt x="9815" y="19757"/>
                    <a:pt x="8678" y="16897"/>
                  </a:cubicBezTo>
                  <a:cubicBezTo>
                    <a:pt x="7541" y="14036"/>
                    <a:pt x="6404" y="9601"/>
                    <a:pt x="5836" y="6669"/>
                  </a:cubicBezTo>
                  <a:cubicBezTo>
                    <a:pt x="5267" y="3736"/>
                    <a:pt x="5267" y="2306"/>
                    <a:pt x="5267" y="2020"/>
                  </a:cubicBezTo>
                  <a:cubicBezTo>
                    <a:pt x="5267" y="1734"/>
                    <a:pt x="5267" y="2592"/>
                    <a:pt x="4130" y="4952"/>
                  </a:cubicBezTo>
                  <a:cubicBezTo>
                    <a:pt x="2994" y="7312"/>
                    <a:pt x="720" y="11175"/>
                    <a:pt x="151" y="12605"/>
                  </a:cubicBezTo>
                  <a:cubicBezTo>
                    <a:pt x="-417" y="14036"/>
                    <a:pt x="720" y="13034"/>
                    <a:pt x="1857" y="10889"/>
                  </a:cubicBezTo>
                  <a:cubicBezTo>
                    <a:pt x="2994" y="8743"/>
                    <a:pt x="4130" y="5453"/>
                    <a:pt x="4699" y="3307"/>
                  </a:cubicBezTo>
                  <a:cubicBezTo>
                    <a:pt x="5267" y="1161"/>
                    <a:pt x="5267" y="160"/>
                    <a:pt x="5267" y="17"/>
                  </a:cubicBezTo>
                  <a:cubicBezTo>
                    <a:pt x="5267" y="-126"/>
                    <a:pt x="5267" y="589"/>
                    <a:pt x="6404" y="3093"/>
                  </a:cubicBezTo>
                  <a:cubicBezTo>
                    <a:pt x="7541" y="5596"/>
                    <a:pt x="9815" y="9887"/>
                    <a:pt x="11520" y="13249"/>
                  </a:cubicBezTo>
                  <a:cubicBezTo>
                    <a:pt x="13225" y="16610"/>
                    <a:pt x="14362" y="19042"/>
                    <a:pt x="15499" y="214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4578350" y="2613396"/>
              <a:ext cx="317500" cy="322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21378"/>
                  </a:moveTo>
                  <a:cubicBezTo>
                    <a:pt x="1296" y="17731"/>
                    <a:pt x="2592" y="14084"/>
                    <a:pt x="3528" y="10999"/>
                  </a:cubicBezTo>
                  <a:cubicBezTo>
                    <a:pt x="4464" y="7913"/>
                    <a:pt x="5040" y="5388"/>
                    <a:pt x="5472" y="3495"/>
                  </a:cubicBezTo>
                  <a:cubicBezTo>
                    <a:pt x="5904" y="1601"/>
                    <a:pt x="6192" y="339"/>
                    <a:pt x="6192" y="59"/>
                  </a:cubicBezTo>
                  <a:cubicBezTo>
                    <a:pt x="6192" y="-222"/>
                    <a:pt x="5904" y="479"/>
                    <a:pt x="5400" y="2583"/>
                  </a:cubicBezTo>
                  <a:cubicBezTo>
                    <a:pt x="4896" y="4687"/>
                    <a:pt x="4176" y="8194"/>
                    <a:pt x="3816" y="10718"/>
                  </a:cubicBezTo>
                  <a:cubicBezTo>
                    <a:pt x="3456" y="13243"/>
                    <a:pt x="3456" y="14786"/>
                    <a:pt x="3456" y="15908"/>
                  </a:cubicBezTo>
                  <a:cubicBezTo>
                    <a:pt x="3456" y="17030"/>
                    <a:pt x="3456" y="17731"/>
                    <a:pt x="3744" y="18292"/>
                  </a:cubicBezTo>
                  <a:cubicBezTo>
                    <a:pt x="4032" y="18853"/>
                    <a:pt x="4608" y="19274"/>
                    <a:pt x="5256" y="19414"/>
                  </a:cubicBezTo>
                  <a:cubicBezTo>
                    <a:pt x="5904" y="19555"/>
                    <a:pt x="6624" y="19414"/>
                    <a:pt x="7488" y="18643"/>
                  </a:cubicBezTo>
                  <a:cubicBezTo>
                    <a:pt x="8352" y="17872"/>
                    <a:pt x="9360" y="16469"/>
                    <a:pt x="10512" y="14295"/>
                  </a:cubicBezTo>
                  <a:cubicBezTo>
                    <a:pt x="11664" y="12121"/>
                    <a:pt x="12960" y="9175"/>
                    <a:pt x="13752" y="6721"/>
                  </a:cubicBezTo>
                  <a:cubicBezTo>
                    <a:pt x="14544" y="4266"/>
                    <a:pt x="14832" y="2303"/>
                    <a:pt x="14832" y="1672"/>
                  </a:cubicBezTo>
                  <a:cubicBezTo>
                    <a:pt x="14832" y="1040"/>
                    <a:pt x="14544" y="1742"/>
                    <a:pt x="14328" y="3495"/>
                  </a:cubicBezTo>
                  <a:cubicBezTo>
                    <a:pt x="14112" y="5248"/>
                    <a:pt x="13968" y="8053"/>
                    <a:pt x="13968" y="9877"/>
                  </a:cubicBezTo>
                  <a:cubicBezTo>
                    <a:pt x="13968" y="11700"/>
                    <a:pt x="14112" y="12542"/>
                    <a:pt x="15408" y="13173"/>
                  </a:cubicBezTo>
                  <a:cubicBezTo>
                    <a:pt x="16704" y="13804"/>
                    <a:pt x="19152" y="14225"/>
                    <a:pt x="21600" y="146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4546600" y="876416"/>
              <a:ext cx="85985" cy="112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0543" fill="norm" stroke="1" extrusionOk="0">
                  <a:moveTo>
                    <a:pt x="14224" y="5030"/>
                  </a:moveTo>
                  <a:cubicBezTo>
                    <a:pt x="13698" y="3101"/>
                    <a:pt x="13171" y="1173"/>
                    <a:pt x="11590" y="401"/>
                  </a:cubicBezTo>
                  <a:cubicBezTo>
                    <a:pt x="10010" y="-370"/>
                    <a:pt x="7376" y="16"/>
                    <a:pt x="5532" y="1173"/>
                  </a:cubicBezTo>
                  <a:cubicBezTo>
                    <a:pt x="3688" y="2330"/>
                    <a:pt x="2634" y="4259"/>
                    <a:pt x="1844" y="6187"/>
                  </a:cubicBezTo>
                  <a:cubicBezTo>
                    <a:pt x="1054" y="8116"/>
                    <a:pt x="527" y="10044"/>
                    <a:pt x="527" y="11973"/>
                  </a:cubicBezTo>
                  <a:cubicBezTo>
                    <a:pt x="527" y="13901"/>
                    <a:pt x="1054" y="15830"/>
                    <a:pt x="3951" y="16216"/>
                  </a:cubicBezTo>
                  <a:cubicBezTo>
                    <a:pt x="6849" y="16601"/>
                    <a:pt x="12117" y="15444"/>
                    <a:pt x="15015" y="13901"/>
                  </a:cubicBezTo>
                  <a:cubicBezTo>
                    <a:pt x="17912" y="12359"/>
                    <a:pt x="18439" y="10430"/>
                    <a:pt x="18966" y="8501"/>
                  </a:cubicBezTo>
                  <a:cubicBezTo>
                    <a:pt x="19493" y="6573"/>
                    <a:pt x="20020" y="4644"/>
                    <a:pt x="19229" y="3101"/>
                  </a:cubicBezTo>
                  <a:cubicBezTo>
                    <a:pt x="18439" y="1559"/>
                    <a:pt x="16332" y="401"/>
                    <a:pt x="14224" y="594"/>
                  </a:cubicBezTo>
                  <a:cubicBezTo>
                    <a:pt x="12117" y="787"/>
                    <a:pt x="10010" y="2330"/>
                    <a:pt x="8693" y="4066"/>
                  </a:cubicBezTo>
                  <a:cubicBezTo>
                    <a:pt x="7376" y="5801"/>
                    <a:pt x="6849" y="7730"/>
                    <a:pt x="6585" y="9851"/>
                  </a:cubicBezTo>
                  <a:cubicBezTo>
                    <a:pt x="6322" y="11973"/>
                    <a:pt x="6322" y="14287"/>
                    <a:pt x="7639" y="15830"/>
                  </a:cubicBezTo>
                  <a:cubicBezTo>
                    <a:pt x="8956" y="17373"/>
                    <a:pt x="11590" y="18144"/>
                    <a:pt x="13698" y="17759"/>
                  </a:cubicBezTo>
                  <a:cubicBezTo>
                    <a:pt x="15805" y="17373"/>
                    <a:pt x="17385" y="15830"/>
                    <a:pt x="18439" y="13901"/>
                  </a:cubicBezTo>
                  <a:cubicBezTo>
                    <a:pt x="19493" y="11973"/>
                    <a:pt x="20020" y="9659"/>
                    <a:pt x="20020" y="7151"/>
                  </a:cubicBezTo>
                  <a:cubicBezTo>
                    <a:pt x="20020" y="4644"/>
                    <a:pt x="19493" y="1944"/>
                    <a:pt x="17912" y="787"/>
                  </a:cubicBezTo>
                  <a:cubicBezTo>
                    <a:pt x="16332" y="-370"/>
                    <a:pt x="13698" y="16"/>
                    <a:pt x="11590" y="980"/>
                  </a:cubicBezTo>
                  <a:cubicBezTo>
                    <a:pt x="9483" y="1944"/>
                    <a:pt x="7902" y="3487"/>
                    <a:pt x="7112" y="6187"/>
                  </a:cubicBezTo>
                  <a:cubicBezTo>
                    <a:pt x="6322" y="8887"/>
                    <a:pt x="6322" y="12744"/>
                    <a:pt x="7639" y="15059"/>
                  </a:cubicBezTo>
                  <a:cubicBezTo>
                    <a:pt x="8956" y="17373"/>
                    <a:pt x="11590" y="18144"/>
                    <a:pt x="13698" y="17759"/>
                  </a:cubicBezTo>
                  <a:cubicBezTo>
                    <a:pt x="15805" y="17373"/>
                    <a:pt x="17385" y="15830"/>
                    <a:pt x="18176" y="13709"/>
                  </a:cubicBezTo>
                  <a:cubicBezTo>
                    <a:pt x="18966" y="11587"/>
                    <a:pt x="18966" y="8887"/>
                    <a:pt x="18176" y="6766"/>
                  </a:cubicBezTo>
                  <a:cubicBezTo>
                    <a:pt x="17385" y="4644"/>
                    <a:pt x="15805" y="3101"/>
                    <a:pt x="12644" y="3294"/>
                  </a:cubicBezTo>
                  <a:cubicBezTo>
                    <a:pt x="9483" y="3487"/>
                    <a:pt x="4741" y="5416"/>
                    <a:pt x="2371" y="7344"/>
                  </a:cubicBezTo>
                  <a:cubicBezTo>
                    <a:pt x="0" y="9273"/>
                    <a:pt x="0" y="11201"/>
                    <a:pt x="0" y="13130"/>
                  </a:cubicBezTo>
                  <a:cubicBezTo>
                    <a:pt x="0" y="15059"/>
                    <a:pt x="0" y="16987"/>
                    <a:pt x="2107" y="18530"/>
                  </a:cubicBezTo>
                  <a:cubicBezTo>
                    <a:pt x="4215" y="20073"/>
                    <a:pt x="8429" y="21230"/>
                    <a:pt x="11854" y="20073"/>
                  </a:cubicBezTo>
                  <a:cubicBezTo>
                    <a:pt x="15278" y="18916"/>
                    <a:pt x="17912" y="15444"/>
                    <a:pt x="19229" y="12551"/>
                  </a:cubicBezTo>
                  <a:cubicBezTo>
                    <a:pt x="20546" y="9659"/>
                    <a:pt x="20546" y="7344"/>
                    <a:pt x="19756" y="5416"/>
                  </a:cubicBezTo>
                  <a:cubicBezTo>
                    <a:pt x="18966" y="3487"/>
                    <a:pt x="17385" y="1944"/>
                    <a:pt x="15278" y="1559"/>
                  </a:cubicBezTo>
                  <a:cubicBezTo>
                    <a:pt x="13171" y="1173"/>
                    <a:pt x="10537" y="1944"/>
                    <a:pt x="7902" y="4837"/>
                  </a:cubicBezTo>
                  <a:cubicBezTo>
                    <a:pt x="5268" y="7730"/>
                    <a:pt x="2634" y="12744"/>
                    <a:pt x="2371" y="15830"/>
                  </a:cubicBezTo>
                  <a:cubicBezTo>
                    <a:pt x="2107" y="18916"/>
                    <a:pt x="4215" y="20073"/>
                    <a:pt x="7639" y="20073"/>
                  </a:cubicBezTo>
                  <a:cubicBezTo>
                    <a:pt x="11063" y="20073"/>
                    <a:pt x="15805" y="18916"/>
                    <a:pt x="18439" y="17373"/>
                  </a:cubicBezTo>
                  <a:cubicBezTo>
                    <a:pt x="21073" y="15830"/>
                    <a:pt x="21600" y="13901"/>
                    <a:pt x="21073" y="12166"/>
                  </a:cubicBezTo>
                  <a:cubicBezTo>
                    <a:pt x="20546" y="10430"/>
                    <a:pt x="18966" y="8887"/>
                    <a:pt x="16859" y="8116"/>
                  </a:cubicBezTo>
                  <a:cubicBezTo>
                    <a:pt x="14751" y="7344"/>
                    <a:pt x="12117" y="7344"/>
                    <a:pt x="10273" y="8309"/>
                  </a:cubicBezTo>
                  <a:cubicBezTo>
                    <a:pt x="8429" y="9273"/>
                    <a:pt x="7376" y="11201"/>
                    <a:pt x="7376" y="13323"/>
                  </a:cubicBezTo>
                  <a:cubicBezTo>
                    <a:pt x="7376" y="15444"/>
                    <a:pt x="8429" y="17759"/>
                    <a:pt x="10273" y="18916"/>
                  </a:cubicBezTo>
                  <a:cubicBezTo>
                    <a:pt x="12117" y="20073"/>
                    <a:pt x="14751" y="20073"/>
                    <a:pt x="16595" y="19109"/>
                  </a:cubicBezTo>
                  <a:cubicBezTo>
                    <a:pt x="18439" y="18144"/>
                    <a:pt x="19493" y="16216"/>
                    <a:pt x="20283" y="14094"/>
                  </a:cubicBezTo>
                  <a:cubicBezTo>
                    <a:pt x="21073" y="11973"/>
                    <a:pt x="21600" y="9659"/>
                    <a:pt x="20546" y="8501"/>
                  </a:cubicBezTo>
                  <a:cubicBezTo>
                    <a:pt x="19493" y="7344"/>
                    <a:pt x="16859" y="7344"/>
                    <a:pt x="14751" y="8116"/>
                  </a:cubicBezTo>
                  <a:cubicBezTo>
                    <a:pt x="12644" y="8887"/>
                    <a:pt x="11063" y="10430"/>
                    <a:pt x="10537" y="12166"/>
                  </a:cubicBezTo>
                  <a:cubicBezTo>
                    <a:pt x="10010" y="13901"/>
                    <a:pt x="10537" y="15830"/>
                    <a:pt x="12117" y="16601"/>
                  </a:cubicBezTo>
                  <a:cubicBezTo>
                    <a:pt x="13698" y="17373"/>
                    <a:pt x="16332" y="16987"/>
                    <a:pt x="18176" y="15830"/>
                  </a:cubicBezTo>
                  <a:cubicBezTo>
                    <a:pt x="20020" y="14673"/>
                    <a:pt x="21073" y="12744"/>
                    <a:pt x="21337" y="10430"/>
                  </a:cubicBezTo>
                  <a:cubicBezTo>
                    <a:pt x="21600" y="8116"/>
                    <a:pt x="21073" y="5416"/>
                    <a:pt x="19493" y="4066"/>
                  </a:cubicBezTo>
                  <a:cubicBezTo>
                    <a:pt x="17912" y="2716"/>
                    <a:pt x="15278" y="2716"/>
                    <a:pt x="12907" y="3294"/>
                  </a:cubicBezTo>
                  <a:cubicBezTo>
                    <a:pt x="10537" y="3873"/>
                    <a:pt x="8429" y="5030"/>
                    <a:pt x="6849" y="6573"/>
                  </a:cubicBezTo>
                  <a:cubicBezTo>
                    <a:pt x="5268" y="8116"/>
                    <a:pt x="4215" y="10044"/>
                    <a:pt x="5795" y="11009"/>
                  </a:cubicBezTo>
                  <a:cubicBezTo>
                    <a:pt x="7376" y="11973"/>
                    <a:pt x="11590" y="11973"/>
                    <a:pt x="15805" y="119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4616450" y="881704"/>
              <a:ext cx="3117850" cy="1222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3" fill="norm" stroke="1" extrusionOk="0">
                  <a:moveTo>
                    <a:pt x="0" y="394"/>
                  </a:moveTo>
                  <a:cubicBezTo>
                    <a:pt x="205" y="207"/>
                    <a:pt x="411" y="20"/>
                    <a:pt x="682" y="2"/>
                  </a:cubicBezTo>
                  <a:cubicBezTo>
                    <a:pt x="953" y="-17"/>
                    <a:pt x="1290" y="132"/>
                    <a:pt x="1569" y="301"/>
                  </a:cubicBezTo>
                  <a:cubicBezTo>
                    <a:pt x="1848" y="469"/>
                    <a:pt x="2068" y="656"/>
                    <a:pt x="2332" y="1029"/>
                  </a:cubicBezTo>
                  <a:cubicBezTo>
                    <a:pt x="2596" y="1403"/>
                    <a:pt x="2903" y="1964"/>
                    <a:pt x="3109" y="2375"/>
                  </a:cubicBezTo>
                  <a:cubicBezTo>
                    <a:pt x="3314" y="2786"/>
                    <a:pt x="3417" y="3047"/>
                    <a:pt x="3512" y="3328"/>
                  </a:cubicBezTo>
                  <a:cubicBezTo>
                    <a:pt x="3607" y="3608"/>
                    <a:pt x="3695" y="3907"/>
                    <a:pt x="3820" y="4299"/>
                  </a:cubicBezTo>
                  <a:cubicBezTo>
                    <a:pt x="3945" y="4692"/>
                    <a:pt x="4106" y="5177"/>
                    <a:pt x="4260" y="5775"/>
                  </a:cubicBezTo>
                  <a:cubicBezTo>
                    <a:pt x="4414" y="6373"/>
                    <a:pt x="4560" y="7083"/>
                    <a:pt x="4744" y="7905"/>
                  </a:cubicBezTo>
                  <a:cubicBezTo>
                    <a:pt x="4927" y="8728"/>
                    <a:pt x="5147" y="9662"/>
                    <a:pt x="5338" y="10409"/>
                  </a:cubicBezTo>
                  <a:cubicBezTo>
                    <a:pt x="5528" y="11157"/>
                    <a:pt x="5690" y="11717"/>
                    <a:pt x="5844" y="12203"/>
                  </a:cubicBezTo>
                  <a:cubicBezTo>
                    <a:pt x="5998" y="12689"/>
                    <a:pt x="6144" y="13100"/>
                    <a:pt x="6342" y="13604"/>
                  </a:cubicBezTo>
                  <a:cubicBezTo>
                    <a:pt x="6540" y="14109"/>
                    <a:pt x="6789" y="14707"/>
                    <a:pt x="7090" y="15286"/>
                  </a:cubicBezTo>
                  <a:cubicBezTo>
                    <a:pt x="7391" y="15865"/>
                    <a:pt x="7743" y="16426"/>
                    <a:pt x="8065" y="16856"/>
                  </a:cubicBezTo>
                  <a:cubicBezTo>
                    <a:pt x="8388" y="17285"/>
                    <a:pt x="8681" y="17584"/>
                    <a:pt x="8945" y="17865"/>
                  </a:cubicBezTo>
                  <a:cubicBezTo>
                    <a:pt x="9209" y="18145"/>
                    <a:pt x="9444" y="18407"/>
                    <a:pt x="9715" y="18687"/>
                  </a:cubicBezTo>
                  <a:cubicBezTo>
                    <a:pt x="9986" y="18967"/>
                    <a:pt x="10294" y="19266"/>
                    <a:pt x="10668" y="19528"/>
                  </a:cubicBezTo>
                  <a:cubicBezTo>
                    <a:pt x="11042" y="19789"/>
                    <a:pt x="11482" y="20013"/>
                    <a:pt x="11856" y="20219"/>
                  </a:cubicBezTo>
                  <a:cubicBezTo>
                    <a:pt x="12230" y="20425"/>
                    <a:pt x="12538" y="20611"/>
                    <a:pt x="12853" y="20723"/>
                  </a:cubicBezTo>
                  <a:cubicBezTo>
                    <a:pt x="13168" y="20836"/>
                    <a:pt x="13491" y="20873"/>
                    <a:pt x="13835" y="20910"/>
                  </a:cubicBezTo>
                  <a:cubicBezTo>
                    <a:pt x="14180" y="20948"/>
                    <a:pt x="14547" y="20985"/>
                    <a:pt x="14884" y="20966"/>
                  </a:cubicBezTo>
                  <a:cubicBezTo>
                    <a:pt x="15221" y="20948"/>
                    <a:pt x="15529" y="20873"/>
                    <a:pt x="15874" y="20854"/>
                  </a:cubicBezTo>
                  <a:cubicBezTo>
                    <a:pt x="16218" y="20836"/>
                    <a:pt x="16600" y="20873"/>
                    <a:pt x="16974" y="20910"/>
                  </a:cubicBezTo>
                  <a:cubicBezTo>
                    <a:pt x="17347" y="20948"/>
                    <a:pt x="17714" y="20985"/>
                    <a:pt x="18169" y="21004"/>
                  </a:cubicBezTo>
                  <a:cubicBezTo>
                    <a:pt x="18623" y="21022"/>
                    <a:pt x="19166" y="21022"/>
                    <a:pt x="19606" y="20985"/>
                  </a:cubicBezTo>
                  <a:cubicBezTo>
                    <a:pt x="20046" y="20948"/>
                    <a:pt x="20383" y="20873"/>
                    <a:pt x="20698" y="20966"/>
                  </a:cubicBezTo>
                  <a:cubicBezTo>
                    <a:pt x="21013" y="21060"/>
                    <a:pt x="21307" y="21321"/>
                    <a:pt x="21600" y="215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4445000" y="923069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1231900" y="917661"/>
              <a:ext cx="3327400" cy="1402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5" fill="norm" stroke="1" extrusionOk="0">
                  <a:moveTo>
                    <a:pt x="21600" y="180"/>
                  </a:moveTo>
                  <a:cubicBezTo>
                    <a:pt x="21256" y="83"/>
                    <a:pt x="20913" y="-15"/>
                    <a:pt x="20604" y="1"/>
                  </a:cubicBezTo>
                  <a:cubicBezTo>
                    <a:pt x="20295" y="18"/>
                    <a:pt x="20020" y="148"/>
                    <a:pt x="19738" y="392"/>
                  </a:cubicBezTo>
                  <a:cubicBezTo>
                    <a:pt x="19456" y="637"/>
                    <a:pt x="19168" y="995"/>
                    <a:pt x="18934" y="1304"/>
                  </a:cubicBezTo>
                  <a:cubicBezTo>
                    <a:pt x="18701" y="1614"/>
                    <a:pt x="18522" y="1875"/>
                    <a:pt x="18337" y="2168"/>
                  </a:cubicBezTo>
                  <a:cubicBezTo>
                    <a:pt x="18151" y="2461"/>
                    <a:pt x="17959" y="2787"/>
                    <a:pt x="17801" y="3161"/>
                  </a:cubicBezTo>
                  <a:cubicBezTo>
                    <a:pt x="17643" y="3536"/>
                    <a:pt x="17519" y="3960"/>
                    <a:pt x="17409" y="4530"/>
                  </a:cubicBezTo>
                  <a:cubicBezTo>
                    <a:pt x="17299" y="5100"/>
                    <a:pt x="17203" y="5817"/>
                    <a:pt x="17127" y="6419"/>
                  </a:cubicBezTo>
                  <a:cubicBezTo>
                    <a:pt x="17052" y="7022"/>
                    <a:pt x="16997" y="7511"/>
                    <a:pt x="16915" y="7983"/>
                  </a:cubicBezTo>
                  <a:cubicBezTo>
                    <a:pt x="16832" y="8456"/>
                    <a:pt x="16722" y="8912"/>
                    <a:pt x="16612" y="9400"/>
                  </a:cubicBezTo>
                  <a:cubicBezTo>
                    <a:pt x="16502" y="9889"/>
                    <a:pt x="16392" y="10410"/>
                    <a:pt x="16282" y="10915"/>
                  </a:cubicBezTo>
                  <a:cubicBezTo>
                    <a:pt x="16173" y="11420"/>
                    <a:pt x="16063" y="11909"/>
                    <a:pt x="15939" y="12349"/>
                  </a:cubicBezTo>
                  <a:cubicBezTo>
                    <a:pt x="15815" y="12789"/>
                    <a:pt x="15678" y="13180"/>
                    <a:pt x="15499" y="13603"/>
                  </a:cubicBezTo>
                  <a:cubicBezTo>
                    <a:pt x="15321" y="14027"/>
                    <a:pt x="15101" y="14483"/>
                    <a:pt x="14888" y="14841"/>
                  </a:cubicBezTo>
                  <a:cubicBezTo>
                    <a:pt x="14675" y="15199"/>
                    <a:pt x="14469" y="15460"/>
                    <a:pt x="14201" y="15835"/>
                  </a:cubicBezTo>
                  <a:cubicBezTo>
                    <a:pt x="13933" y="16209"/>
                    <a:pt x="13603" y="16698"/>
                    <a:pt x="13287" y="17056"/>
                  </a:cubicBezTo>
                  <a:cubicBezTo>
                    <a:pt x="12971" y="17415"/>
                    <a:pt x="12669" y="17643"/>
                    <a:pt x="12373" y="17855"/>
                  </a:cubicBezTo>
                  <a:cubicBezTo>
                    <a:pt x="12078" y="18066"/>
                    <a:pt x="11789" y="18262"/>
                    <a:pt x="11501" y="18425"/>
                  </a:cubicBezTo>
                  <a:cubicBezTo>
                    <a:pt x="11212" y="18588"/>
                    <a:pt x="10924" y="18718"/>
                    <a:pt x="10594" y="18881"/>
                  </a:cubicBezTo>
                  <a:cubicBezTo>
                    <a:pt x="10264" y="19044"/>
                    <a:pt x="9893" y="19239"/>
                    <a:pt x="9563" y="19386"/>
                  </a:cubicBezTo>
                  <a:cubicBezTo>
                    <a:pt x="9234" y="19533"/>
                    <a:pt x="8945" y="19630"/>
                    <a:pt x="8615" y="19744"/>
                  </a:cubicBezTo>
                  <a:cubicBezTo>
                    <a:pt x="8285" y="19858"/>
                    <a:pt x="7915" y="19989"/>
                    <a:pt x="7585" y="20086"/>
                  </a:cubicBezTo>
                  <a:cubicBezTo>
                    <a:pt x="7255" y="20184"/>
                    <a:pt x="6966" y="20249"/>
                    <a:pt x="6657" y="20347"/>
                  </a:cubicBezTo>
                  <a:cubicBezTo>
                    <a:pt x="6348" y="20445"/>
                    <a:pt x="6018" y="20575"/>
                    <a:pt x="5675" y="20673"/>
                  </a:cubicBezTo>
                  <a:cubicBezTo>
                    <a:pt x="5331" y="20771"/>
                    <a:pt x="4974" y="20836"/>
                    <a:pt x="4534" y="20868"/>
                  </a:cubicBezTo>
                  <a:cubicBezTo>
                    <a:pt x="4095" y="20901"/>
                    <a:pt x="3573" y="20901"/>
                    <a:pt x="3092" y="20885"/>
                  </a:cubicBezTo>
                  <a:cubicBezTo>
                    <a:pt x="2611" y="20868"/>
                    <a:pt x="2171" y="20836"/>
                    <a:pt x="1738" y="20852"/>
                  </a:cubicBezTo>
                  <a:cubicBezTo>
                    <a:pt x="1305" y="20868"/>
                    <a:pt x="879" y="20933"/>
                    <a:pt x="591" y="21064"/>
                  </a:cubicBezTo>
                  <a:cubicBezTo>
                    <a:pt x="302" y="21194"/>
                    <a:pt x="151" y="21390"/>
                    <a:pt x="0" y="215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4578350" y="3139219"/>
              <a:ext cx="127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4610099" y="2656619"/>
              <a:ext cx="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5971"/>
                    <a:pt x="21600" y="10342"/>
                    <a:pt x="0" y="6742"/>
                  </a:cubicBezTo>
                  <a:cubicBezTo>
                    <a:pt x="21600" y="3142"/>
                    <a:pt x="21600" y="1571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4603750" y="2332769"/>
              <a:ext cx="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4603750" y="1881919"/>
              <a:ext cx="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4597400" y="1405669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4603750" y="821469"/>
              <a:ext cx="12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4597400" y="389669"/>
              <a:ext cx="63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4597400" y="21369"/>
              <a:ext cx="1" cy="17780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1790700" y="643669"/>
              <a:ext cx="260350" cy="40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0" fill="norm" stroke="1" extrusionOk="0">
                  <a:moveTo>
                    <a:pt x="0" y="0"/>
                  </a:moveTo>
                  <a:cubicBezTo>
                    <a:pt x="4741" y="3240"/>
                    <a:pt x="9483" y="6480"/>
                    <a:pt x="12732" y="9720"/>
                  </a:cubicBezTo>
                  <a:cubicBezTo>
                    <a:pt x="15980" y="12960"/>
                    <a:pt x="17737" y="16200"/>
                    <a:pt x="19141" y="18360"/>
                  </a:cubicBezTo>
                  <a:cubicBezTo>
                    <a:pt x="20546" y="20520"/>
                    <a:pt x="21600" y="21600"/>
                    <a:pt x="21600" y="19980"/>
                  </a:cubicBezTo>
                  <a:cubicBezTo>
                    <a:pt x="21600" y="18360"/>
                    <a:pt x="20546" y="14040"/>
                    <a:pt x="19493" y="97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1730872" y="478569"/>
              <a:ext cx="40779" cy="145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0887" fill="norm" stroke="1" extrusionOk="0">
                  <a:moveTo>
                    <a:pt x="20806" y="19166"/>
                  </a:moveTo>
                  <a:cubicBezTo>
                    <a:pt x="17566" y="20383"/>
                    <a:pt x="14326" y="21600"/>
                    <a:pt x="10546" y="20383"/>
                  </a:cubicBezTo>
                  <a:cubicBezTo>
                    <a:pt x="6766" y="19166"/>
                    <a:pt x="2446" y="15515"/>
                    <a:pt x="826" y="11713"/>
                  </a:cubicBezTo>
                  <a:cubicBezTo>
                    <a:pt x="-794" y="7910"/>
                    <a:pt x="286" y="3955"/>
                    <a:pt x="136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1905000" y="523019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1733550" y="294419"/>
              <a:ext cx="254000" cy="106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7" fill="norm" stroke="1" extrusionOk="0">
                  <a:moveTo>
                    <a:pt x="1080" y="0"/>
                  </a:moveTo>
                  <a:cubicBezTo>
                    <a:pt x="540" y="1662"/>
                    <a:pt x="0" y="3323"/>
                    <a:pt x="0" y="5192"/>
                  </a:cubicBezTo>
                  <a:cubicBezTo>
                    <a:pt x="0" y="7062"/>
                    <a:pt x="540" y="9138"/>
                    <a:pt x="2700" y="12046"/>
                  </a:cubicBezTo>
                  <a:cubicBezTo>
                    <a:pt x="4860" y="14954"/>
                    <a:pt x="8640" y="18692"/>
                    <a:pt x="11700" y="20146"/>
                  </a:cubicBezTo>
                  <a:cubicBezTo>
                    <a:pt x="14760" y="21600"/>
                    <a:pt x="17100" y="20769"/>
                    <a:pt x="18630" y="18900"/>
                  </a:cubicBezTo>
                  <a:cubicBezTo>
                    <a:pt x="20160" y="17031"/>
                    <a:pt x="20880" y="14123"/>
                    <a:pt x="21600" y="112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1846044" y="91219"/>
              <a:ext cx="12194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1600" fill="norm" stroke="1" extrusionOk="0">
                  <a:moveTo>
                    <a:pt x="307" y="21600"/>
                  </a:moveTo>
                  <a:cubicBezTo>
                    <a:pt x="-53" y="19680"/>
                    <a:pt x="-413" y="17760"/>
                    <a:pt x="1207" y="16320"/>
                  </a:cubicBezTo>
                  <a:cubicBezTo>
                    <a:pt x="2827" y="14880"/>
                    <a:pt x="6427" y="13920"/>
                    <a:pt x="9847" y="13920"/>
                  </a:cubicBezTo>
                  <a:cubicBezTo>
                    <a:pt x="13267" y="13920"/>
                    <a:pt x="16507" y="14880"/>
                    <a:pt x="18487" y="15960"/>
                  </a:cubicBezTo>
                  <a:cubicBezTo>
                    <a:pt x="20467" y="17040"/>
                    <a:pt x="21187" y="18240"/>
                    <a:pt x="20467" y="18720"/>
                  </a:cubicBezTo>
                  <a:cubicBezTo>
                    <a:pt x="19747" y="19200"/>
                    <a:pt x="17587" y="18960"/>
                    <a:pt x="15607" y="18480"/>
                  </a:cubicBezTo>
                  <a:cubicBezTo>
                    <a:pt x="13627" y="18000"/>
                    <a:pt x="11827" y="17280"/>
                    <a:pt x="8767" y="15720"/>
                  </a:cubicBezTo>
                  <a:cubicBezTo>
                    <a:pt x="5707" y="14160"/>
                    <a:pt x="1387" y="11760"/>
                    <a:pt x="487" y="10680"/>
                  </a:cubicBezTo>
                  <a:cubicBezTo>
                    <a:pt x="-413" y="9600"/>
                    <a:pt x="2107" y="9840"/>
                    <a:pt x="4267" y="10080"/>
                  </a:cubicBezTo>
                  <a:cubicBezTo>
                    <a:pt x="6427" y="10320"/>
                    <a:pt x="8227" y="10560"/>
                    <a:pt x="10207" y="8880"/>
                  </a:cubicBezTo>
                  <a:cubicBezTo>
                    <a:pt x="12187" y="7200"/>
                    <a:pt x="14347" y="3600"/>
                    <a:pt x="1650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1739900" y="0"/>
              <a:ext cx="266700" cy="7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6" fill="norm" stroke="1" extrusionOk="0">
                  <a:moveTo>
                    <a:pt x="0" y="10854"/>
                  </a:moveTo>
                  <a:cubicBezTo>
                    <a:pt x="3086" y="5739"/>
                    <a:pt x="6171" y="623"/>
                    <a:pt x="9429" y="54"/>
                  </a:cubicBezTo>
                  <a:cubicBezTo>
                    <a:pt x="12686" y="-514"/>
                    <a:pt x="16114" y="3465"/>
                    <a:pt x="18171" y="7728"/>
                  </a:cubicBezTo>
                  <a:cubicBezTo>
                    <a:pt x="20229" y="11991"/>
                    <a:pt x="20914" y="16539"/>
                    <a:pt x="21600" y="210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0" y="2307794"/>
              <a:ext cx="361950" cy="30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4" fill="norm" stroke="1" extrusionOk="0">
                  <a:moveTo>
                    <a:pt x="0" y="16991"/>
                  </a:moveTo>
                  <a:cubicBezTo>
                    <a:pt x="3537" y="11231"/>
                    <a:pt x="7074" y="5471"/>
                    <a:pt x="9853" y="2591"/>
                  </a:cubicBezTo>
                  <a:cubicBezTo>
                    <a:pt x="12632" y="-289"/>
                    <a:pt x="14653" y="-289"/>
                    <a:pt x="16232" y="431"/>
                  </a:cubicBezTo>
                  <a:cubicBezTo>
                    <a:pt x="17811" y="1151"/>
                    <a:pt x="18947" y="2591"/>
                    <a:pt x="19200" y="4031"/>
                  </a:cubicBezTo>
                  <a:cubicBezTo>
                    <a:pt x="19453" y="5471"/>
                    <a:pt x="18821" y="6911"/>
                    <a:pt x="17179" y="7631"/>
                  </a:cubicBezTo>
                  <a:cubicBezTo>
                    <a:pt x="15537" y="8351"/>
                    <a:pt x="12884" y="8351"/>
                    <a:pt x="10989" y="8351"/>
                  </a:cubicBezTo>
                  <a:cubicBezTo>
                    <a:pt x="9095" y="8351"/>
                    <a:pt x="7958" y="8351"/>
                    <a:pt x="7832" y="7631"/>
                  </a:cubicBezTo>
                  <a:cubicBezTo>
                    <a:pt x="7705" y="6911"/>
                    <a:pt x="8589" y="5471"/>
                    <a:pt x="10358" y="4031"/>
                  </a:cubicBezTo>
                  <a:cubicBezTo>
                    <a:pt x="12126" y="2591"/>
                    <a:pt x="14779" y="1151"/>
                    <a:pt x="16421" y="431"/>
                  </a:cubicBezTo>
                  <a:cubicBezTo>
                    <a:pt x="18063" y="-289"/>
                    <a:pt x="18695" y="-289"/>
                    <a:pt x="18758" y="1871"/>
                  </a:cubicBezTo>
                  <a:cubicBezTo>
                    <a:pt x="18821" y="4031"/>
                    <a:pt x="18316" y="8351"/>
                    <a:pt x="16863" y="11951"/>
                  </a:cubicBezTo>
                  <a:cubicBezTo>
                    <a:pt x="15411" y="15551"/>
                    <a:pt x="13011" y="18431"/>
                    <a:pt x="11432" y="19871"/>
                  </a:cubicBezTo>
                  <a:cubicBezTo>
                    <a:pt x="9853" y="21311"/>
                    <a:pt x="9095" y="21311"/>
                    <a:pt x="9158" y="20591"/>
                  </a:cubicBezTo>
                  <a:cubicBezTo>
                    <a:pt x="9221" y="19871"/>
                    <a:pt x="10105" y="18431"/>
                    <a:pt x="12316" y="17711"/>
                  </a:cubicBezTo>
                  <a:cubicBezTo>
                    <a:pt x="14526" y="16991"/>
                    <a:pt x="18063" y="16991"/>
                    <a:pt x="21600" y="169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8096250" y="624883"/>
              <a:ext cx="299581" cy="20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30" fill="norm" stroke="1" extrusionOk="0">
                  <a:moveTo>
                    <a:pt x="0" y="6210"/>
                  </a:moveTo>
                  <a:cubicBezTo>
                    <a:pt x="4107" y="8370"/>
                    <a:pt x="8214" y="10530"/>
                    <a:pt x="11561" y="10530"/>
                  </a:cubicBezTo>
                  <a:cubicBezTo>
                    <a:pt x="14907" y="10530"/>
                    <a:pt x="17493" y="8370"/>
                    <a:pt x="19166" y="6210"/>
                  </a:cubicBezTo>
                  <a:cubicBezTo>
                    <a:pt x="20839" y="4050"/>
                    <a:pt x="21600" y="1890"/>
                    <a:pt x="21524" y="810"/>
                  </a:cubicBezTo>
                  <a:cubicBezTo>
                    <a:pt x="21448" y="-270"/>
                    <a:pt x="20535" y="-270"/>
                    <a:pt x="17645" y="810"/>
                  </a:cubicBezTo>
                  <a:cubicBezTo>
                    <a:pt x="14755" y="1890"/>
                    <a:pt x="9887" y="4050"/>
                    <a:pt x="6769" y="6210"/>
                  </a:cubicBezTo>
                  <a:cubicBezTo>
                    <a:pt x="3651" y="8370"/>
                    <a:pt x="2282" y="10530"/>
                    <a:pt x="1977" y="13770"/>
                  </a:cubicBezTo>
                  <a:cubicBezTo>
                    <a:pt x="1673" y="17010"/>
                    <a:pt x="2434" y="21330"/>
                    <a:pt x="4715" y="21330"/>
                  </a:cubicBezTo>
                  <a:cubicBezTo>
                    <a:pt x="6997" y="21330"/>
                    <a:pt x="10800" y="17010"/>
                    <a:pt x="13082" y="13770"/>
                  </a:cubicBezTo>
                  <a:cubicBezTo>
                    <a:pt x="15363" y="10530"/>
                    <a:pt x="16124" y="8370"/>
                    <a:pt x="17113" y="7290"/>
                  </a:cubicBezTo>
                  <a:cubicBezTo>
                    <a:pt x="18101" y="6210"/>
                    <a:pt x="19318" y="6210"/>
                    <a:pt x="19546" y="6210"/>
                  </a:cubicBezTo>
                  <a:cubicBezTo>
                    <a:pt x="19775" y="6210"/>
                    <a:pt x="19014" y="6210"/>
                    <a:pt x="17417" y="6210"/>
                  </a:cubicBezTo>
                  <a:cubicBezTo>
                    <a:pt x="15820" y="6210"/>
                    <a:pt x="13386" y="6210"/>
                    <a:pt x="11561" y="6210"/>
                  </a:cubicBezTo>
                  <a:cubicBezTo>
                    <a:pt x="9735" y="6210"/>
                    <a:pt x="8518" y="6210"/>
                    <a:pt x="8518" y="5130"/>
                  </a:cubicBezTo>
                  <a:cubicBezTo>
                    <a:pt x="8518" y="4050"/>
                    <a:pt x="9735" y="1890"/>
                    <a:pt x="11865" y="1890"/>
                  </a:cubicBezTo>
                  <a:cubicBezTo>
                    <a:pt x="13994" y="1890"/>
                    <a:pt x="17037" y="4050"/>
                    <a:pt x="20079" y="62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304800" y="588635"/>
              <a:ext cx="8013700" cy="1699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" y="21573"/>
                    <a:pt x="171" y="21546"/>
                    <a:pt x="291" y="21506"/>
                  </a:cubicBezTo>
                  <a:cubicBezTo>
                    <a:pt x="411" y="21466"/>
                    <a:pt x="565" y="21412"/>
                    <a:pt x="699" y="21371"/>
                  </a:cubicBezTo>
                  <a:cubicBezTo>
                    <a:pt x="833" y="21331"/>
                    <a:pt x="947" y="21304"/>
                    <a:pt x="1064" y="21264"/>
                  </a:cubicBezTo>
                  <a:cubicBezTo>
                    <a:pt x="1181" y="21223"/>
                    <a:pt x="1301" y="21170"/>
                    <a:pt x="1438" y="21116"/>
                  </a:cubicBezTo>
                  <a:cubicBezTo>
                    <a:pt x="1575" y="21062"/>
                    <a:pt x="1729" y="21008"/>
                    <a:pt x="1894" y="20968"/>
                  </a:cubicBezTo>
                  <a:cubicBezTo>
                    <a:pt x="2060" y="20928"/>
                    <a:pt x="2236" y="20901"/>
                    <a:pt x="2393" y="20847"/>
                  </a:cubicBezTo>
                  <a:cubicBezTo>
                    <a:pt x="2550" y="20793"/>
                    <a:pt x="2687" y="20712"/>
                    <a:pt x="2827" y="20645"/>
                  </a:cubicBezTo>
                  <a:cubicBezTo>
                    <a:pt x="2967" y="20578"/>
                    <a:pt x="3109" y="20524"/>
                    <a:pt x="3272" y="20470"/>
                  </a:cubicBezTo>
                  <a:cubicBezTo>
                    <a:pt x="3435" y="20416"/>
                    <a:pt x="3617" y="20363"/>
                    <a:pt x="3777" y="20309"/>
                  </a:cubicBezTo>
                  <a:cubicBezTo>
                    <a:pt x="3937" y="20255"/>
                    <a:pt x="4074" y="20201"/>
                    <a:pt x="4248" y="20080"/>
                  </a:cubicBezTo>
                  <a:cubicBezTo>
                    <a:pt x="4422" y="19959"/>
                    <a:pt x="4633" y="19771"/>
                    <a:pt x="4804" y="19623"/>
                  </a:cubicBezTo>
                  <a:cubicBezTo>
                    <a:pt x="4975" y="19475"/>
                    <a:pt x="5106" y="19367"/>
                    <a:pt x="5246" y="19246"/>
                  </a:cubicBezTo>
                  <a:cubicBezTo>
                    <a:pt x="5386" y="19125"/>
                    <a:pt x="5534" y="18991"/>
                    <a:pt x="5671" y="18856"/>
                  </a:cubicBezTo>
                  <a:cubicBezTo>
                    <a:pt x="5808" y="18722"/>
                    <a:pt x="5933" y="18587"/>
                    <a:pt x="6079" y="18453"/>
                  </a:cubicBezTo>
                  <a:cubicBezTo>
                    <a:pt x="6224" y="18318"/>
                    <a:pt x="6390" y="18184"/>
                    <a:pt x="6570" y="18009"/>
                  </a:cubicBezTo>
                  <a:cubicBezTo>
                    <a:pt x="6749" y="17834"/>
                    <a:pt x="6943" y="17619"/>
                    <a:pt x="7129" y="17390"/>
                  </a:cubicBezTo>
                  <a:cubicBezTo>
                    <a:pt x="7314" y="17162"/>
                    <a:pt x="7491" y="16920"/>
                    <a:pt x="7651" y="16677"/>
                  </a:cubicBezTo>
                  <a:cubicBezTo>
                    <a:pt x="7810" y="16435"/>
                    <a:pt x="7953" y="16193"/>
                    <a:pt x="8104" y="15897"/>
                  </a:cubicBezTo>
                  <a:cubicBezTo>
                    <a:pt x="8255" y="15601"/>
                    <a:pt x="8415" y="15252"/>
                    <a:pt x="8589" y="14848"/>
                  </a:cubicBezTo>
                  <a:cubicBezTo>
                    <a:pt x="8763" y="14445"/>
                    <a:pt x="8952" y="13988"/>
                    <a:pt x="9106" y="13638"/>
                  </a:cubicBezTo>
                  <a:cubicBezTo>
                    <a:pt x="9260" y="13288"/>
                    <a:pt x="9379" y="13046"/>
                    <a:pt x="9511" y="12737"/>
                  </a:cubicBezTo>
                  <a:cubicBezTo>
                    <a:pt x="9642" y="12427"/>
                    <a:pt x="9784" y="12051"/>
                    <a:pt x="9933" y="11688"/>
                  </a:cubicBezTo>
                  <a:cubicBezTo>
                    <a:pt x="10081" y="11325"/>
                    <a:pt x="10235" y="10975"/>
                    <a:pt x="10412" y="10598"/>
                  </a:cubicBezTo>
                  <a:cubicBezTo>
                    <a:pt x="10589" y="10222"/>
                    <a:pt x="10789" y="9818"/>
                    <a:pt x="10988" y="9428"/>
                  </a:cubicBezTo>
                  <a:cubicBezTo>
                    <a:pt x="11188" y="9038"/>
                    <a:pt x="11388" y="8662"/>
                    <a:pt x="11576" y="8271"/>
                  </a:cubicBezTo>
                  <a:cubicBezTo>
                    <a:pt x="11764" y="7881"/>
                    <a:pt x="11941" y="7478"/>
                    <a:pt x="12132" y="7061"/>
                  </a:cubicBezTo>
                  <a:cubicBezTo>
                    <a:pt x="12323" y="6644"/>
                    <a:pt x="12529" y="6214"/>
                    <a:pt x="12717" y="5837"/>
                  </a:cubicBezTo>
                  <a:cubicBezTo>
                    <a:pt x="12905" y="5461"/>
                    <a:pt x="13076" y="5138"/>
                    <a:pt x="13242" y="4828"/>
                  </a:cubicBezTo>
                  <a:cubicBezTo>
                    <a:pt x="13407" y="4519"/>
                    <a:pt x="13567" y="4223"/>
                    <a:pt x="13738" y="3900"/>
                  </a:cubicBezTo>
                  <a:cubicBezTo>
                    <a:pt x="13909" y="3578"/>
                    <a:pt x="14092" y="3228"/>
                    <a:pt x="14269" y="2932"/>
                  </a:cubicBezTo>
                  <a:cubicBezTo>
                    <a:pt x="14446" y="2636"/>
                    <a:pt x="14617" y="2394"/>
                    <a:pt x="14782" y="2179"/>
                  </a:cubicBezTo>
                  <a:cubicBezTo>
                    <a:pt x="14948" y="1964"/>
                    <a:pt x="15107" y="1775"/>
                    <a:pt x="15256" y="1614"/>
                  </a:cubicBezTo>
                  <a:cubicBezTo>
                    <a:pt x="15404" y="1453"/>
                    <a:pt x="15541" y="1318"/>
                    <a:pt x="15684" y="1224"/>
                  </a:cubicBezTo>
                  <a:cubicBezTo>
                    <a:pt x="15826" y="1130"/>
                    <a:pt x="15975" y="1076"/>
                    <a:pt x="16114" y="1022"/>
                  </a:cubicBezTo>
                  <a:cubicBezTo>
                    <a:pt x="16254" y="968"/>
                    <a:pt x="16385" y="915"/>
                    <a:pt x="16542" y="847"/>
                  </a:cubicBezTo>
                  <a:cubicBezTo>
                    <a:pt x="16699" y="780"/>
                    <a:pt x="16882" y="699"/>
                    <a:pt x="17053" y="605"/>
                  </a:cubicBezTo>
                  <a:cubicBezTo>
                    <a:pt x="17224" y="511"/>
                    <a:pt x="17384" y="403"/>
                    <a:pt x="17555" y="323"/>
                  </a:cubicBezTo>
                  <a:cubicBezTo>
                    <a:pt x="17726" y="242"/>
                    <a:pt x="17909" y="188"/>
                    <a:pt x="18094" y="148"/>
                  </a:cubicBezTo>
                  <a:cubicBezTo>
                    <a:pt x="18280" y="108"/>
                    <a:pt x="18468" y="81"/>
                    <a:pt x="18659" y="67"/>
                  </a:cubicBezTo>
                  <a:cubicBezTo>
                    <a:pt x="18850" y="54"/>
                    <a:pt x="19044" y="54"/>
                    <a:pt x="19221" y="40"/>
                  </a:cubicBezTo>
                  <a:cubicBezTo>
                    <a:pt x="19398" y="27"/>
                    <a:pt x="19558" y="0"/>
                    <a:pt x="19749" y="0"/>
                  </a:cubicBezTo>
                  <a:cubicBezTo>
                    <a:pt x="19940" y="0"/>
                    <a:pt x="20162" y="27"/>
                    <a:pt x="20342" y="54"/>
                  </a:cubicBezTo>
                  <a:cubicBezTo>
                    <a:pt x="20522" y="81"/>
                    <a:pt x="20659" y="108"/>
                    <a:pt x="20804" y="229"/>
                  </a:cubicBezTo>
                  <a:cubicBezTo>
                    <a:pt x="20950" y="350"/>
                    <a:pt x="21104" y="565"/>
                    <a:pt x="21238" y="740"/>
                  </a:cubicBezTo>
                  <a:cubicBezTo>
                    <a:pt x="21372" y="915"/>
                    <a:pt x="21486" y="1049"/>
                    <a:pt x="21600" y="11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4403636" y="1126269"/>
              <a:ext cx="38752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533" y="21600"/>
                  </a:moveTo>
                  <a:cubicBezTo>
                    <a:pt x="650" y="20600"/>
                    <a:pt x="768" y="19600"/>
                    <a:pt x="1120" y="19000"/>
                  </a:cubicBezTo>
                  <a:cubicBezTo>
                    <a:pt x="1472" y="18400"/>
                    <a:pt x="2059" y="18200"/>
                    <a:pt x="3820" y="16800"/>
                  </a:cubicBezTo>
                  <a:cubicBezTo>
                    <a:pt x="5581" y="15400"/>
                    <a:pt x="8516" y="12800"/>
                    <a:pt x="11509" y="10000"/>
                  </a:cubicBezTo>
                  <a:cubicBezTo>
                    <a:pt x="14503" y="7200"/>
                    <a:pt x="17555" y="4200"/>
                    <a:pt x="19316" y="2400"/>
                  </a:cubicBezTo>
                  <a:cubicBezTo>
                    <a:pt x="21076" y="600"/>
                    <a:pt x="21546" y="0"/>
                    <a:pt x="21487" y="0"/>
                  </a:cubicBezTo>
                  <a:cubicBezTo>
                    <a:pt x="21429" y="0"/>
                    <a:pt x="20842" y="600"/>
                    <a:pt x="19433" y="2200"/>
                  </a:cubicBezTo>
                  <a:cubicBezTo>
                    <a:pt x="18024" y="3800"/>
                    <a:pt x="15794" y="6400"/>
                    <a:pt x="13153" y="9000"/>
                  </a:cubicBezTo>
                  <a:cubicBezTo>
                    <a:pt x="10511" y="11600"/>
                    <a:pt x="7459" y="14200"/>
                    <a:pt x="5346" y="16000"/>
                  </a:cubicBezTo>
                  <a:cubicBezTo>
                    <a:pt x="3233" y="17800"/>
                    <a:pt x="2059" y="18800"/>
                    <a:pt x="1237" y="19600"/>
                  </a:cubicBezTo>
                  <a:cubicBezTo>
                    <a:pt x="416" y="20400"/>
                    <a:pt x="-54" y="21000"/>
                    <a:pt x="5" y="21200"/>
                  </a:cubicBezTo>
                  <a:cubicBezTo>
                    <a:pt x="63" y="21400"/>
                    <a:pt x="650" y="21200"/>
                    <a:pt x="2705" y="19700"/>
                  </a:cubicBezTo>
                  <a:cubicBezTo>
                    <a:pt x="4759" y="18200"/>
                    <a:pt x="8281" y="15400"/>
                    <a:pt x="11098" y="13200"/>
                  </a:cubicBezTo>
                  <a:cubicBezTo>
                    <a:pt x="13916" y="11000"/>
                    <a:pt x="16029" y="9400"/>
                    <a:pt x="17437" y="8400"/>
                  </a:cubicBezTo>
                  <a:cubicBezTo>
                    <a:pt x="18846" y="7400"/>
                    <a:pt x="19550" y="7000"/>
                    <a:pt x="19550" y="7000"/>
                  </a:cubicBezTo>
                  <a:cubicBezTo>
                    <a:pt x="19550" y="7000"/>
                    <a:pt x="18846" y="7400"/>
                    <a:pt x="16733" y="9000"/>
                  </a:cubicBezTo>
                  <a:cubicBezTo>
                    <a:pt x="14620" y="10600"/>
                    <a:pt x="11098" y="13400"/>
                    <a:pt x="8339" y="15500"/>
                  </a:cubicBezTo>
                  <a:cubicBezTo>
                    <a:pt x="5581" y="17600"/>
                    <a:pt x="3585" y="19000"/>
                    <a:pt x="2294" y="19900"/>
                  </a:cubicBezTo>
                  <a:cubicBezTo>
                    <a:pt x="1003" y="20800"/>
                    <a:pt x="416" y="21200"/>
                    <a:pt x="592" y="21100"/>
                  </a:cubicBezTo>
                  <a:cubicBezTo>
                    <a:pt x="768" y="21000"/>
                    <a:pt x="1707" y="20400"/>
                    <a:pt x="4113" y="18700"/>
                  </a:cubicBezTo>
                  <a:cubicBezTo>
                    <a:pt x="6520" y="17000"/>
                    <a:pt x="10394" y="14200"/>
                    <a:pt x="14268" y="11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2" name="Drawing"/>
          <p:cNvGrpSpPr/>
          <p:nvPr/>
        </p:nvGrpSpPr>
        <p:grpSpPr>
          <a:xfrm>
            <a:off x="1045633" y="1175138"/>
            <a:ext cx="9133418" cy="6044813"/>
            <a:chOff x="0" y="0"/>
            <a:chExt cx="9133416" cy="6044811"/>
          </a:xfrm>
        </p:grpSpPr>
        <p:sp>
          <p:nvSpPr>
            <p:cNvPr id="1526" name="Line"/>
            <p:cNvSpPr/>
            <p:nvPr/>
          </p:nvSpPr>
          <p:spPr>
            <a:xfrm>
              <a:off x="167312" y="821528"/>
              <a:ext cx="190968" cy="713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414" fill="norm" stroke="1" extrusionOk="0">
                  <a:moveTo>
                    <a:pt x="20196" y="5253"/>
                  </a:moveTo>
                  <a:cubicBezTo>
                    <a:pt x="20660" y="4109"/>
                    <a:pt x="21125" y="2966"/>
                    <a:pt x="20893" y="2045"/>
                  </a:cubicBezTo>
                  <a:cubicBezTo>
                    <a:pt x="20660" y="1124"/>
                    <a:pt x="19731" y="425"/>
                    <a:pt x="17060" y="139"/>
                  </a:cubicBezTo>
                  <a:cubicBezTo>
                    <a:pt x="14390" y="-147"/>
                    <a:pt x="9977" y="-20"/>
                    <a:pt x="6609" y="774"/>
                  </a:cubicBezTo>
                  <a:cubicBezTo>
                    <a:pt x="3241" y="1568"/>
                    <a:pt x="919" y="3029"/>
                    <a:pt x="222" y="4491"/>
                  </a:cubicBezTo>
                  <a:cubicBezTo>
                    <a:pt x="-475" y="5952"/>
                    <a:pt x="454" y="7413"/>
                    <a:pt x="3241" y="8906"/>
                  </a:cubicBezTo>
                  <a:cubicBezTo>
                    <a:pt x="6028" y="10399"/>
                    <a:pt x="10673" y="11924"/>
                    <a:pt x="14273" y="13321"/>
                  </a:cubicBezTo>
                  <a:cubicBezTo>
                    <a:pt x="17873" y="14719"/>
                    <a:pt x="20428" y="15989"/>
                    <a:pt x="20660" y="17228"/>
                  </a:cubicBezTo>
                  <a:cubicBezTo>
                    <a:pt x="20893" y="18467"/>
                    <a:pt x="18802" y="19674"/>
                    <a:pt x="16364" y="20373"/>
                  </a:cubicBezTo>
                  <a:cubicBezTo>
                    <a:pt x="13925" y="21072"/>
                    <a:pt x="11138" y="21262"/>
                    <a:pt x="9164" y="21358"/>
                  </a:cubicBezTo>
                  <a:cubicBezTo>
                    <a:pt x="7190" y="21453"/>
                    <a:pt x="6028" y="21453"/>
                    <a:pt x="5564" y="21135"/>
                  </a:cubicBezTo>
                  <a:cubicBezTo>
                    <a:pt x="5099" y="20818"/>
                    <a:pt x="5331" y="20182"/>
                    <a:pt x="6028" y="19801"/>
                  </a:cubicBezTo>
                  <a:cubicBezTo>
                    <a:pt x="6725" y="19420"/>
                    <a:pt x="7886" y="19293"/>
                    <a:pt x="9048" y="19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122766" y="1758561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321087" y="1616968"/>
              <a:ext cx="221977" cy="150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0996" fill="norm" stroke="1" extrusionOk="0">
                  <a:moveTo>
                    <a:pt x="11261" y="2040"/>
                  </a:moveTo>
                  <a:cubicBezTo>
                    <a:pt x="10061" y="6183"/>
                    <a:pt x="8861" y="10325"/>
                    <a:pt x="7661" y="12988"/>
                  </a:cubicBezTo>
                  <a:cubicBezTo>
                    <a:pt x="6461" y="15651"/>
                    <a:pt x="5261" y="16835"/>
                    <a:pt x="4061" y="17574"/>
                  </a:cubicBezTo>
                  <a:cubicBezTo>
                    <a:pt x="2861" y="18314"/>
                    <a:pt x="1661" y="18610"/>
                    <a:pt x="861" y="18018"/>
                  </a:cubicBezTo>
                  <a:cubicBezTo>
                    <a:pt x="61" y="17426"/>
                    <a:pt x="-339" y="15947"/>
                    <a:pt x="361" y="13580"/>
                  </a:cubicBezTo>
                  <a:cubicBezTo>
                    <a:pt x="1061" y="11213"/>
                    <a:pt x="2861" y="7958"/>
                    <a:pt x="4561" y="6331"/>
                  </a:cubicBezTo>
                  <a:cubicBezTo>
                    <a:pt x="6261" y="4703"/>
                    <a:pt x="7861" y="4703"/>
                    <a:pt x="9661" y="7366"/>
                  </a:cubicBezTo>
                  <a:cubicBezTo>
                    <a:pt x="11461" y="10029"/>
                    <a:pt x="13461" y="15355"/>
                    <a:pt x="14961" y="18166"/>
                  </a:cubicBezTo>
                  <a:cubicBezTo>
                    <a:pt x="16461" y="20977"/>
                    <a:pt x="17461" y="21273"/>
                    <a:pt x="18361" y="20829"/>
                  </a:cubicBezTo>
                  <a:cubicBezTo>
                    <a:pt x="19261" y="20385"/>
                    <a:pt x="20061" y="19202"/>
                    <a:pt x="20561" y="16835"/>
                  </a:cubicBezTo>
                  <a:cubicBezTo>
                    <a:pt x="21061" y="14468"/>
                    <a:pt x="21261" y="10917"/>
                    <a:pt x="20261" y="7810"/>
                  </a:cubicBezTo>
                  <a:cubicBezTo>
                    <a:pt x="19261" y="4703"/>
                    <a:pt x="17061" y="2040"/>
                    <a:pt x="15261" y="857"/>
                  </a:cubicBezTo>
                  <a:cubicBezTo>
                    <a:pt x="13461" y="-327"/>
                    <a:pt x="12061" y="-31"/>
                    <a:pt x="10661" y="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37306" y="607404"/>
              <a:ext cx="209524" cy="127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0573" fill="norm" stroke="1" extrusionOk="0">
                  <a:moveTo>
                    <a:pt x="10665" y="8521"/>
                  </a:moveTo>
                  <a:cubicBezTo>
                    <a:pt x="9153" y="11264"/>
                    <a:pt x="7641" y="14007"/>
                    <a:pt x="6453" y="16064"/>
                  </a:cubicBezTo>
                  <a:cubicBezTo>
                    <a:pt x="5265" y="18121"/>
                    <a:pt x="4401" y="19493"/>
                    <a:pt x="3429" y="20178"/>
                  </a:cubicBezTo>
                  <a:cubicBezTo>
                    <a:pt x="2457" y="20864"/>
                    <a:pt x="1377" y="20864"/>
                    <a:pt x="729" y="18464"/>
                  </a:cubicBezTo>
                  <a:cubicBezTo>
                    <a:pt x="81" y="16064"/>
                    <a:pt x="-135" y="11264"/>
                    <a:pt x="81" y="8007"/>
                  </a:cubicBezTo>
                  <a:cubicBezTo>
                    <a:pt x="297" y="4750"/>
                    <a:pt x="945" y="3035"/>
                    <a:pt x="2457" y="2350"/>
                  </a:cubicBezTo>
                  <a:cubicBezTo>
                    <a:pt x="3969" y="1664"/>
                    <a:pt x="6345" y="2007"/>
                    <a:pt x="8937" y="4407"/>
                  </a:cubicBezTo>
                  <a:cubicBezTo>
                    <a:pt x="11529" y="6807"/>
                    <a:pt x="14337" y="11264"/>
                    <a:pt x="16281" y="13664"/>
                  </a:cubicBezTo>
                  <a:cubicBezTo>
                    <a:pt x="18225" y="16064"/>
                    <a:pt x="19305" y="16407"/>
                    <a:pt x="20061" y="15207"/>
                  </a:cubicBezTo>
                  <a:cubicBezTo>
                    <a:pt x="20817" y="14007"/>
                    <a:pt x="21249" y="11264"/>
                    <a:pt x="21357" y="8693"/>
                  </a:cubicBezTo>
                  <a:cubicBezTo>
                    <a:pt x="21465" y="6121"/>
                    <a:pt x="21249" y="3721"/>
                    <a:pt x="19953" y="2007"/>
                  </a:cubicBezTo>
                  <a:cubicBezTo>
                    <a:pt x="18657" y="293"/>
                    <a:pt x="16281" y="-736"/>
                    <a:pt x="14013" y="635"/>
                  </a:cubicBezTo>
                  <a:cubicBezTo>
                    <a:pt x="11745" y="2007"/>
                    <a:pt x="9585" y="5778"/>
                    <a:pt x="7425" y="9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802216" y="789127"/>
              <a:ext cx="50801" cy="258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479"/>
                  </a:moveTo>
                  <a:cubicBezTo>
                    <a:pt x="0" y="1239"/>
                    <a:pt x="0" y="0"/>
                    <a:pt x="900" y="0"/>
                  </a:cubicBezTo>
                  <a:cubicBezTo>
                    <a:pt x="1800" y="0"/>
                    <a:pt x="3600" y="1239"/>
                    <a:pt x="7200" y="5046"/>
                  </a:cubicBezTo>
                  <a:cubicBezTo>
                    <a:pt x="10800" y="8852"/>
                    <a:pt x="16200" y="152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668866" y="1091811"/>
              <a:ext cx="317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300"/>
                    <a:pt x="7200" y="9000"/>
                    <a:pt x="10800" y="5400"/>
                  </a:cubicBezTo>
                  <a:cubicBezTo>
                    <a:pt x="14400" y="1800"/>
                    <a:pt x="180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635175" y="1289024"/>
              <a:ext cx="224192" cy="122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0825" fill="norm" stroke="1" extrusionOk="0">
                  <a:moveTo>
                    <a:pt x="7452" y="3178"/>
                  </a:moveTo>
                  <a:cubicBezTo>
                    <a:pt x="6645" y="6778"/>
                    <a:pt x="5837" y="10378"/>
                    <a:pt x="5131" y="13258"/>
                  </a:cubicBezTo>
                  <a:cubicBezTo>
                    <a:pt x="4424" y="16138"/>
                    <a:pt x="3818" y="18298"/>
                    <a:pt x="3011" y="19558"/>
                  </a:cubicBezTo>
                  <a:cubicBezTo>
                    <a:pt x="2203" y="20818"/>
                    <a:pt x="1194" y="21178"/>
                    <a:pt x="588" y="20458"/>
                  </a:cubicBezTo>
                  <a:cubicBezTo>
                    <a:pt x="-17" y="19738"/>
                    <a:pt x="-219" y="17938"/>
                    <a:pt x="286" y="15238"/>
                  </a:cubicBezTo>
                  <a:cubicBezTo>
                    <a:pt x="790" y="12538"/>
                    <a:pt x="2002" y="8938"/>
                    <a:pt x="4626" y="6058"/>
                  </a:cubicBezTo>
                  <a:cubicBezTo>
                    <a:pt x="7250" y="3178"/>
                    <a:pt x="11288" y="1018"/>
                    <a:pt x="14316" y="298"/>
                  </a:cubicBezTo>
                  <a:cubicBezTo>
                    <a:pt x="17344" y="-422"/>
                    <a:pt x="19362" y="298"/>
                    <a:pt x="21381" y="1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877255" y="1180711"/>
              <a:ext cx="255162" cy="303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79" fill="norm" stroke="1" extrusionOk="0">
                  <a:moveTo>
                    <a:pt x="1159" y="15300"/>
                  </a:moveTo>
                  <a:cubicBezTo>
                    <a:pt x="982" y="16200"/>
                    <a:pt x="805" y="17100"/>
                    <a:pt x="717" y="18000"/>
                  </a:cubicBezTo>
                  <a:cubicBezTo>
                    <a:pt x="628" y="18900"/>
                    <a:pt x="628" y="19800"/>
                    <a:pt x="982" y="20475"/>
                  </a:cubicBezTo>
                  <a:cubicBezTo>
                    <a:pt x="1336" y="21150"/>
                    <a:pt x="2045" y="21600"/>
                    <a:pt x="2487" y="21450"/>
                  </a:cubicBezTo>
                  <a:cubicBezTo>
                    <a:pt x="2930" y="21300"/>
                    <a:pt x="3107" y="20550"/>
                    <a:pt x="2930" y="18525"/>
                  </a:cubicBezTo>
                  <a:cubicBezTo>
                    <a:pt x="2753" y="16500"/>
                    <a:pt x="2222" y="13200"/>
                    <a:pt x="1691" y="10950"/>
                  </a:cubicBezTo>
                  <a:cubicBezTo>
                    <a:pt x="1159" y="8700"/>
                    <a:pt x="628" y="7500"/>
                    <a:pt x="274" y="6375"/>
                  </a:cubicBezTo>
                  <a:cubicBezTo>
                    <a:pt x="-80" y="5250"/>
                    <a:pt x="-257" y="4200"/>
                    <a:pt x="805" y="3225"/>
                  </a:cubicBezTo>
                  <a:cubicBezTo>
                    <a:pt x="1868" y="2250"/>
                    <a:pt x="4169" y="1350"/>
                    <a:pt x="7799" y="825"/>
                  </a:cubicBezTo>
                  <a:cubicBezTo>
                    <a:pt x="11428" y="300"/>
                    <a:pt x="16386" y="150"/>
                    <a:pt x="213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997335" y="1275398"/>
              <a:ext cx="103332" cy="138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168" fill="norm" stroke="1" extrusionOk="0">
                  <a:moveTo>
                    <a:pt x="2945" y="1053"/>
                  </a:moveTo>
                  <a:cubicBezTo>
                    <a:pt x="5969" y="408"/>
                    <a:pt x="8993" y="-237"/>
                    <a:pt x="11153" y="85"/>
                  </a:cubicBezTo>
                  <a:cubicBezTo>
                    <a:pt x="13313" y="408"/>
                    <a:pt x="14609" y="1697"/>
                    <a:pt x="14609" y="3793"/>
                  </a:cubicBezTo>
                  <a:cubicBezTo>
                    <a:pt x="14609" y="5888"/>
                    <a:pt x="13313" y="8790"/>
                    <a:pt x="11153" y="11208"/>
                  </a:cubicBezTo>
                  <a:cubicBezTo>
                    <a:pt x="8993" y="13626"/>
                    <a:pt x="5969" y="15560"/>
                    <a:pt x="3593" y="17172"/>
                  </a:cubicBezTo>
                  <a:cubicBezTo>
                    <a:pt x="1217" y="18784"/>
                    <a:pt x="-511" y="20073"/>
                    <a:pt x="137" y="20718"/>
                  </a:cubicBezTo>
                  <a:cubicBezTo>
                    <a:pt x="785" y="21363"/>
                    <a:pt x="3809" y="21363"/>
                    <a:pt x="7697" y="20396"/>
                  </a:cubicBezTo>
                  <a:cubicBezTo>
                    <a:pt x="11585" y="19429"/>
                    <a:pt x="16337" y="17494"/>
                    <a:pt x="21089" y="15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1193239" y="1263261"/>
              <a:ext cx="2172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760"/>
                    <a:pt x="4448" y="11520"/>
                    <a:pt x="1502" y="15120"/>
                  </a:cubicBezTo>
                  <a:cubicBezTo>
                    <a:pt x="-1443" y="18720"/>
                    <a:pt x="521" y="2016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1265766" y="1282311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1132416" y="1250561"/>
              <a:ext cx="2159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2" y="18831"/>
                    <a:pt x="424" y="16062"/>
                    <a:pt x="4024" y="12462"/>
                  </a:cubicBezTo>
                  <a:cubicBezTo>
                    <a:pt x="7624" y="8862"/>
                    <a:pt x="14612" y="44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1711217" y="968098"/>
              <a:ext cx="322900" cy="228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0827" fill="norm" stroke="1" extrusionOk="0">
                  <a:moveTo>
                    <a:pt x="2902" y="8379"/>
                  </a:moveTo>
                  <a:cubicBezTo>
                    <a:pt x="4455" y="8379"/>
                    <a:pt x="6008" y="8379"/>
                    <a:pt x="7772" y="7704"/>
                  </a:cubicBezTo>
                  <a:cubicBezTo>
                    <a:pt x="9537" y="7029"/>
                    <a:pt x="11513" y="5679"/>
                    <a:pt x="12643" y="4426"/>
                  </a:cubicBezTo>
                  <a:cubicBezTo>
                    <a:pt x="13772" y="3172"/>
                    <a:pt x="14055" y="2015"/>
                    <a:pt x="13913" y="1051"/>
                  </a:cubicBezTo>
                  <a:cubicBezTo>
                    <a:pt x="13772" y="86"/>
                    <a:pt x="13208" y="-685"/>
                    <a:pt x="10949" y="954"/>
                  </a:cubicBezTo>
                  <a:cubicBezTo>
                    <a:pt x="8690" y="2594"/>
                    <a:pt x="4737" y="6644"/>
                    <a:pt x="2549" y="10019"/>
                  </a:cubicBezTo>
                  <a:cubicBezTo>
                    <a:pt x="361" y="13394"/>
                    <a:pt x="-63" y="16094"/>
                    <a:pt x="8" y="17926"/>
                  </a:cubicBezTo>
                  <a:cubicBezTo>
                    <a:pt x="78" y="19758"/>
                    <a:pt x="643" y="20722"/>
                    <a:pt x="3184" y="20819"/>
                  </a:cubicBezTo>
                  <a:cubicBezTo>
                    <a:pt x="5725" y="20915"/>
                    <a:pt x="10243" y="20144"/>
                    <a:pt x="13631" y="19179"/>
                  </a:cubicBezTo>
                  <a:cubicBezTo>
                    <a:pt x="17019" y="18215"/>
                    <a:pt x="19278" y="17058"/>
                    <a:pt x="21537" y="15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2008716" y="571111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5840"/>
                    <a:pt x="1600" y="10080"/>
                    <a:pt x="5200" y="6480"/>
                  </a:cubicBezTo>
                  <a:cubicBezTo>
                    <a:pt x="8800" y="2880"/>
                    <a:pt x="152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2226733" y="421094"/>
              <a:ext cx="80434" cy="238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21600" y="3198"/>
                  </a:moveTo>
                  <a:cubicBezTo>
                    <a:pt x="19895" y="2061"/>
                    <a:pt x="18189" y="924"/>
                    <a:pt x="15916" y="355"/>
                  </a:cubicBezTo>
                  <a:cubicBezTo>
                    <a:pt x="13642" y="-213"/>
                    <a:pt x="10800" y="-213"/>
                    <a:pt x="7389" y="1208"/>
                  </a:cubicBezTo>
                  <a:cubicBezTo>
                    <a:pt x="3979" y="2629"/>
                    <a:pt x="0" y="5471"/>
                    <a:pt x="0" y="9071"/>
                  </a:cubicBezTo>
                  <a:cubicBezTo>
                    <a:pt x="0" y="12671"/>
                    <a:pt x="3979" y="17029"/>
                    <a:pt x="7958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2330122" y="461179"/>
              <a:ext cx="167545" cy="14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0939" fill="norm" stroke="1" extrusionOk="0">
                  <a:moveTo>
                    <a:pt x="312" y="3935"/>
                  </a:moveTo>
                  <a:cubicBezTo>
                    <a:pt x="42" y="2414"/>
                    <a:pt x="-228" y="893"/>
                    <a:pt x="312" y="284"/>
                  </a:cubicBezTo>
                  <a:cubicBezTo>
                    <a:pt x="852" y="-324"/>
                    <a:pt x="2202" y="-20"/>
                    <a:pt x="3687" y="1806"/>
                  </a:cubicBezTo>
                  <a:cubicBezTo>
                    <a:pt x="5172" y="3631"/>
                    <a:pt x="6792" y="6977"/>
                    <a:pt x="7602" y="9715"/>
                  </a:cubicBezTo>
                  <a:cubicBezTo>
                    <a:pt x="8412" y="12453"/>
                    <a:pt x="8412" y="14583"/>
                    <a:pt x="7872" y="16561"/>
                  </a:cubicBezTo>
                  <a:cubicBezTo>
                    <a:pt x="7332" y="18538"/>
                    <a:pt x="6252" y="20363"/>
                    <a:pt x="5172" y="20820"/>
                  </a:cubicBezTo>
                  <a:cubicBezTo>
                    <a:pt x="4092" y="21276"/>
                    <a:pt x="3012" y="20363"/>
                    <a:pt x="2877" y="18994"/>
                  </a:cubicBezTo>
                  <a:cubicBezTo>
                    <a:pt x="2742" y="17625"/>
                    <a:pt x="3552" y="15800"/>
                    <a:pt x="4902" y="13518"/>
                  </a:cubicBezTo>
                  <a:cubicBezTo>
                    <a:pt x="6252" y="11237"/>
                    <a:pt x="8142" y="8499"/>
                    <a:pt x="9627" y="6217"/>
                  </a:cubicBezTo>
                  <a:cubicBezTo>
                    <a:pt x="11112" y="3935"/>
                    <a:pt x="12192" y="2110"/>
                    <a:pt x="12327" y="1806"/>
                  </a:cubicBezTo>
                  <a:cubicBezTo>
                    <a:pt x="12462" y="1501"/>
                    <a:pt x="11652" y="2718"/>
                    <a:pt x="11382" y="4087"/>
                  </a:cubicBezTo>
                  <a:cubicBezTo>
                    <a:pt x="11112" y="5456"/>
                    <a:pt x="11382" y="6977"/>
                    <a:pt x="13137" y="9259"/>
                  </a:cubicBezTo>
                  <a:cubicBezTo>
                    <a:pt x="14892" y="11541"/>
                    <a:pt x="18132" y="14583"/>
                    <a:pt x="21372" y="17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2605616" y="488561"/>
              <a:ext cx="101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2745316" y="399392"/>
              <a:ext cx="260351" cy="178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21378"/>
                  </a:moveTo>
                  <a:cubicBezTo>
                    <a:pt x="2634" y="15533"/>
                    <a:pt x="5268" y="9689"/>
                    <a:pt x="6673" y="5877"/>
                  </a:cubicBezTo>
                  <a:cubicBezTo>
                    <a:pt x="8078" y="2065"/>
                    <a:pt x="8254" y="286"/>
                    <a:pt x="8078" y="32"/>
                  </a:cubicBezTo>
                  <a:cubicBezTo>
                    <a:pt x="7902" y="-222"/>
                    <a:pt x="7376" y="1049"/>
                    <a:pt x="6937" y="3082"/>
                  </a:cubicBezTo>
                  <a:cubicBezTo>
                    <a:pt x="6498" y="5114"/>
                    <a:pt x="6146" y="7910"/>
                    <a:pt x="5971" y="9943"/>
                  </a:cubicBezTo>
                  <a:cubicBezTo>
                    <a:pt x="5795" y="11976"/>
                    <a:pt x="5795" y="13246"/>
                    <a:pt x="6234" y="14009"/>
                  </a:cubicBezTo>
                  <a:cubicBezTo>
                    <a:pt x="6673" y="14771"/>
                    <a:pt x="7551" y="15025"/>
                    <a:pt x="8254" y="14644"/>
                  </a:cubicBezTo>
                  <a:cubicBezTo>
                    <a:pt x="8956" y="14263"/>
                    <a:pt x="9483" y="13246"/>
                    <a:pt x="10010" y="11976"/>
                  </a:cubicBezTo>
                  <a:cubicBezTo>
                    <a:pt x="10537" y="10705"/>
                    <a:pt x="11063" y="9180"/>
                    <a:pt x="11766" y="7402"/>
                  </a:cubicBezTo>
                  <a:cubicBezTo>
                    <a:pt x="12468" y="5623"/>
                    <a:pt x="13346" y="3590"/>
                    <a:pt x="14137" y="2954"/>
                  </a:cubicBezTo>
                  <a:cubicBezTo>
                    <a:pt x="14927" y="2319"/>
                    <a:pt x="15629" y="3082"/>
                    <a:pt x="16859" y="4860"/>
                  </a:cubicBezTo>
                  <a:cubicBezTo>
                    <a:pt x="18088" y="6639"/>
                    <a:pt x="19844" y="9434"/>
                    <a:pt x="21600" y="12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3018366" y="332899"/>
              <a:ext cx="49034" cy="244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515" fill="norm" stroke="1" extrusionOk="0">
                  <a:moveTo>
                    <a:pt x="2592" y="1963"/>
                  </a:moveTo>
                  <a:cubicBezTo>
                    <a:pt x="1728" y="1032"/>
                    <a:pt x="864" y="101"/>
                    <a:pt x="2592" y="8"/>
                  </a:cubicBezTo>
                  <a:cubicBezTo>
                    <a:pt x="4320" y="-85"/>
                    <a:pt x="8640" y="660"/>
                    <a:pt x="12960" y="2801"/>
                  </a:cubicBezTo>
                  <a:cubicBezTo>
                    <a:pt x="17280" y="4943"/>
                    <a:pt x="21600" y="8481"/>
                    <a:pt x="19440" y="11832"/>
                  </a:cubicBezTo>
                  <a:cubicBezTo>
                    <a:pt x="17280" y="15184"/>
                    <a:pt x="8640" y="18349"/>
                    <a:pt x="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3075516" y="209161"/>
              <a:ext cx="152401" cy="164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0"/>
                  </a:moveTo>
                  <a:cubicBezTo>
                    <a:pt x="3300" y="831"/>
                    <a:pt x="6600" y="1662"/>
                    <a:pt x="8850" y="2631"/>
                  </a:cubicBezTo>
                  <a:cubicBezTo>
                    <a:pt x="11100" y="3600"/>
                    <a:pt x="12300" y="4708"/>
                    <a:pt x="11550" y="7338"/>
                  </a:cubicBezTo>
                  <a:cubicBezTo>
                    <a:pt x="10800" y="9969"/>
                    <a:pt x="8100" y="14123"/>
                    <a:pt x="6300" y="16754"/>
                  </a:cubicBezTo>
                  <a:cubicBezTo>
                    <a:pt x="4500" y="19385"/>
                    <a:pt x="3600" y="20492"/>
                    <a:pt x="3900" y="21046"/>
                  </a:cubicBezTo>
                  <a:cubicBezTo>
                    <a:pt x="4200" y="21600"/>
                    <a:pt x="5700" y="21600"/>
                    <a:pt x="8850" y="21185"/>
                  </a:cubicBezTo>
                  <a:cubicBezTo>
                    <a:pt x="12000" y="20769"/>
                    <a:pt x="16800" y="19938"/>
                    <a:pt x="21600" y="19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2237316" y="653661"/>
              <a:ext cx="7620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9872"/>
                    <a:pt x="1200" y="18144"/>
                    <a:pt x="2520" y="16272"/>
                  </a:cubicBezTo>
                  <a:cubicBezTo>
                    <a:pt x="3840" y="14400"/>
                    <a:pt x="5880" y="12384"/>
                    <a:pt x="8040" y="10512"/>
                  </a:cubicBezTo>
                  <a:cubicBezTo>
                    <a:pt x="10200" y="8640"/>
                    <a:pt x="12480" y="6912"/>
                    <a:pt x="14760" y="5184"/>
                  </a:cubicBezTo>
                  <a:cubicBezTo>
                    <a:pt x="17040" y="3456"/>
                    <a:pt x="19320" y="17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2408766" y="810695"/>
              <a:ext cx="165101" cy="146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0" fill="norm" stroke="1" extrusionOk="0">
                  <a:moveTo>
                    <a:pt x="0" y="9373"/>
                  </a:moveTo>
                  <a:cubicBezTo>
                    <a:pt x="0" y="7852"/>
                    <a:pt x="0" y="6331"/>
                    <a:pt x="1800" y="4506"/>
                  </a:cubicBezTo>
                  <a:cubicBezTo>
                    <a:pt x="3600" y="2680"/>
                    <a:pt x="7200" y="551"/>
                    <a:pt x="9415" y="94"/>
                  </a:cubicBezTo>
                  <a:cubicBezTo>
                    <a:pt x="11631" y="-362"/>
                    <a:pt x="12462" y="855"/>
                    <a:pt x="12185" y="3289"/>
                  </a:cubicBezTo>
                  <a:cubicBezTo>
                    <a:pt x="11908" y="5723"/>
                    <a:pt x="10523" y="9373"/>
                    <a:pt x="9277" y="11807"/>
                  </a:cubicBezTo>
                  <a:cubicBezTo>
                    <a:pt x="8031" y="14241"/>
                    <a:pt x="6923" y="15458"/>
                    <a:pt x="5954" y="16827"/>
                  </a:cubicBezTo>
                  <a:cubicBezTo>
                    <a:pt x="4985" y="18196"/>
                    <a:pt x="4154" y="19717"/>
                    <a:pt x="4569" y="20477"/>
                  </a:cubicBezTo>
                  <a:cubicBezTo>
                    <a:pt x="4985" y="21238"/>
                    <a:pt x="6646" y="21238"/>
                    <a:pt x="9692" y="20325"/>
                  </a:cubicBezTo>
                  <a:cubicBezTo>
                    <a:pt x="12738" y="19413"/>
                    <a:pt x="17169" y="17587"/>
                    <a:pt x="21600" y="15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2607733" y="812411"/>
              <a:ext cx="207434" cy="113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7" fill="norm" stroke="1" extrusionOk="0">
                  <a:moveTo>
                    <a:pt x="6392" y="2356"/>
                  </a:moveTo>
                  <a:cubicBezTo>
                    <a:pt x="5951" y="6284"/>
                    <a:pt x="5510" y="10211"/>
                    <a:pt x="5069" y="13156"/>
                  </a:cubicBezTo>
                  <a:cubicBezTo>
                    <a:pt x="4629" y="16102"/>
                    <a:pt x="4188" y="18065"/>
                    <a:pt x="3416" y="19440"/>
                  </a:cubicBezTo>
                  <a:cubicBezTo>
                    <a:pt x="2645" y="20815"/>
                    <a:pt x="1543" y="21600"/>
                    <a:pt x="882" y="20618"/>
                  </a:cubicBezTo>
                  <a:cubicBezTo>
                    <a:pt x="220" y="19636"/>
                    <a:pt x="0" y="16887"/>
                    <a:pt x="0" y="14531"/>
                  </a:cubicBezTo>
                  <a:cubicBezTo>
                    <a:pt x="0" y="12175"/>
                    <a:pt x="220" y="10211"/>
                    <a:pt x="3857" y="7855"/>
                  </a:cubicBezTo>
                  <a:cubicBezTo>
                    <a:pt x="7494" y="5498"/>
                    <a:pt x="14547" y="27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2827866" y="720656"/>
              <a:ext cx="184151" cy="103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8" fill="norm" stroke="1" extrusionOk="0">
                  <a:moveTo>
                    <a:pt x="0" y="3175"/>
                  </a:moveTo>
                  <a:cubicBezTo>
                    <a:pt x="993" y="1879"/>
                    <a:pt x="1986" y="583"/>
                    <a:pt x="3103" y="151"/>
                  </a:cubicBezTo>
                  <a:cubicBezTo>
                    <a:pt x="4221" y="-281"/>
                    <a:pt x="5462" y="151"/>
                    <a:pt x="6455" y="2311"/>
                  </a:cubicBezTo>
                  <a:cubicBezTo>
                    <a:pt x="7448" y="4471"/>
                    <a:pt x="8193" y="8359"/>
                    <a:pt x="7821" y="11815"/>
                  </a:cubicBezTo>
                  <a:cubicBezTo>
                    <a:pt x="7448" y="15271"/>
                    <a:pt x="5959" y="18295"/>
                    <a:pt x="5834" y="19807"/>
                  </a:cubicBezTo>
                  <a:cubicBezTo>
                    <a:pt x="5710" y="21319"/>
                    <a:pt x="6952" y="21319"/>
                    <a:pt x="9807" y="20455"/>
                  </a:cubicBezTo>
                  <a:cubicBezTo>
                    <a:pt x="12662" y="19591"/>
                    <a:pt x="17131" y="17863"/>
                    <a:pt x="21600" y="16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3312354" y="754129"/>
              <a:ext cx="525163" cy="591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90" fill="norm" stroke="1" extrusionOk="0">
                  <a:moveTo>
                    <a:pt x="6169" y="15207"/>
                  </a:moveTo>
                  <a:cubicBezTo>
                    <a:pt x="5475" y="14747"/>
                    <a:pt x="4781" y="14287"/>
                    <a:pt x="4217" y="14019"/>
                  </a:cubicBezTo>
                  <a:cubicBezTo>
                    <a:pt x="3653" y="13751"/>
                    <a:pt x="3219" y="13675"/>
                    <a:pt x="2525" y="14594"/>
                  </a:cubicBezTo>
                  <a:cubicBezTo>
                    <a:pt x="1831" y="15513"/>
                    <a:pt x="877" y="17428"/>
                    <a:pt x="400" y="18730"/>
                  </a:cubicBezTo>
                  <a:cubicBezTo>
                    <a:pt x="-77" y="20032"/>
                    <a:pt x="-77" y="20721"/>
                    <a:pt x="140" y="21104"/>
                  </a:cubicBezTo>
                  <a:cubicBezTo>
                    <a:pt x="357" y="21487"/>
                    <a:pt x="790" y="21564"/>
                    <a:pt x="1701" y="20836"/>
                  </a:cubicBezTo>
                  <a:cubicBezTo>
                    <a:pt x="2612" y="20109"/>
                    <a:pt x="4000" y="18577"/>
                    <a:pt x="5128" y="16547"/>
                  </a:cubicBezTo>
                  <a:cubicBezTo>
                    <a:pt x="6256" y="14517"/>
                    <a:pt x="7123" y="11990"/>
                    <a:pt x="7687" y="9500"/>
                  </a:cubicBezTo>
                  <a:cubicBezTo>
                    <a:pt x="8251" y="7011"/>
                    <a:pt x="8511" y="4560"/>
                    <a:pt x="8641" y="3104"/>
                  </a:cubicBezTo>
                  <a:cubicBezTo>
                    <a:pt x="8771" y="1649"/>
                    <a:pt x="8771" y="1190"/>
                    <a:pt x="8684" y="768"/>
                  </a:cubicBezTo>
                  <a:cubicBezTo>
                    <a:pt x="8598" y="347"/>
                    <a:pt x="8424" y="-36"/>
                    <a:pt x="8251" y="2"/>
                  </a:cubicBezTo>
                  <a:cubicBezTo>
                    <a:pt x="8077" y="41"/>
                    <a:pt x="7904" y="500"/>
                    <a:pt x="7643" y="2032"/>
                  </a:cubicBezTo>
                  <a:cubicBezTo>
                    <a:pt x="7383" y="3564"/>
                    <a:pt x="7036" y="6168"/>
                    <a:pt x="7036" y="8887"/>
                  </a:cubicBezTo>
                  <a:cubicBezTo>
                    <a:pt x="7036" y="11607"/>
                    <a:pt x="7383" y="14441"/>
                    <a:pt x="7600" y="16126"/>
                  </a:cubicBezTo>
                  <a:cubicBezTo>
                    <a:pt x="7817" y="17811"/>
                    <a:pt x="7904" y="18347"/>
                    <a:pt x="7990" y="18845"/>
                  </a:cubicBezTo>
                  <a:cubicBezTo>
                    <a:pt x="8077" y="19343"/>
                    <a:pt x="8164" y="19802"/>
                    <a:pt x="8207" y="19802"/>
                  </a:cubicBezTo>
                  <a:cubicBezTo>
                    <a:pt x="8251" y="19802"/>
                    <a:pt x="8251" y="19343"/>
                    <a:pt x="8728" y="18155"/>
                  </a:cubicBezTo>
                  <a:cubicBezTo>
                    <a:pt x="9205" y="16968"/>
                    <a:pt x="10159" y="15053"/>
                    <a:pt x="10810" y="13904"/>
                  </a:cubicBezTo>
                  <a:cubicBezTo>
                    <a:pt x="11460" y="12755"/>
                    <a:pt x="11807" y="12373"/>
                    <a:pt x="12284" y="12104"/>
                  </a:cubicBezTo>
                  <a:cubicBezTo>
                    <a:pt x="12762" y="11836"/>
                    <a:pt x="13369" y="11683"/>
                    <a:pt x="13803" y="11836"/>
                  </a:cubicBezTo>
                  <a:cubicBezTo>
                    <a:pt x="14236" y="11990"/>
                    <a:pt x="14496" y="12449"/>
                    <a:pt x="14627" y="13521"/>
                  </a:cubicBezTo>
                  <a:cubicBezTo>
                    <a:pt x="14757" y="14594"/>
                    <a:pt x="14757" y="16279"/>
                    <a:pt x="14540" y="17504"/>
                  </a:cubicBezTo>
                  <a:cubicBezTo>
                    <a:pt x="14323" y="18730"/>
                    <a:pt x="13889" y="19496"/>
                    <a:pt x="13499" y="20032"/>
                  </a:cubicBezTo>
                  <a:cubicBezTo>
                    <a:pt x="13109" y="20568"/>
                    <a:pt x="12762" y="20875"/>
                    <a:pt x="12631" y="20760"/>
                  </a:cubicBezTo>
                  <a:cubicBezTo>
                    <a:pt x="12501" y="20645"/>
                    <a:pt x="12588" y="20109"/>
                    <a:pt x="13195" y="18768"/>
                  </a:cubicBezTo>
                  <a:cubicBezTo>
                    <a:pt x="13803" y="17428"/>
                    <a:pt x="14930" y="15283"/>
                    <a:pt x="15624" y="14058"/>
                  </a:cubicBezTo>
                  <a:cubicBezTo>
                    <a:pt x="16318" y="12832"/>
                    <a:pt x="16578" y="12526"/>
                    <a:pt x="16839" y="12143"/>
                  </a:cubicBezTo>
                  <a:cubicBezTo>
                    <a:pt x="17099" y="11760"/>
                    <a:pt x="17359" y="11300"/>
                    <a:pt x="17403" y="11415"/>
                  </a:cubicBezTo>
                  <a:cubicBezTo>
                    <a:pt x="17446" y="11530"/>
                    <a:pt x="17272" y="12219"/>
                    <a:pt x="17012" y="13024"/>
                  </a:cubicBezTo>
                  <a:cubicBezTo>
                    <a:pt x="16752" y="13828"/>
                    <a:pt x="16405" y="14747"/>
                    <a:pt x="16448" y="15628"/>
                  </a:cubicBezTo>
                  <a:cubicBezTo>
                    <a:pt x="16492" y="16509"/>
                    <a:pt x="16925" y="17351"/>
                    <a:pt x="17836" y="17849"/>
                  </a:cubicBezTo>
                  <a:cubicBezTo>
                    <a:pt x="18747" y="18347"/>
                    <a:pt x="20135" y="18500"/>
                    <a:pt x="21523" y="18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4287783" y="1105600"/>
              <a:ext cx="159334" cy="37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0982" fill="norm" stroke="1" extrusionOk="0">
                  <a:moveTo>
                    <a:pt x="1760" y="10182"/>
                  </a:moveTo>
                  <a:cubicBezTo>
                    <a:pt x="638" y="6582"/>
                    <a:pt x="-484" y="2982"/>
                    <a:pt x="217" y="1182"/>
                  </a:cubicBezTo>
                  <a:cubicBezTo>
                    <a:pt x="919" y="-618"/>
                    <a:pt x="3443" y="-618"/>
                    <a:pt x="7230" y="2982"/>
                  </a:cubicBezTo>
                  <a:cubicBezTo>
                    <a:pt x="11017" y="6582"/>
                    <a:pt x="16067" y="13782"/>
                    <a:pt x="21116" y="20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4205816" y="1244211"/>
              <a:ext cx="304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0" y="16000"/>
                    <a:pt x="8700" y="10400"/>
                    <a:pt x="12300" y="6800"/>
                  </a:cubicBezTo>
                  <a:cubicBezTo>
                    <a:pt x="15900" y="3200"/>
                    <a:pt x="1875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4849283" y="996561"/>
              <a:ext cx="29634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2514"/>
                    <a:pt x="9257" y="5029"/>
                    <a:pt x="5400" y="8286"/>
                  </a:cubicBezTo>
                  <a:cubicBezTo>
                    <a:pt x="1543" y="11543"/>
                    <a:pt x="0" y="15543"/>
                    <a:pt x="0" y="17886"/>
                  </a:cubicBezTo>
                  <a:cubicBezTo>
                    <a:pt x="0" y="20229"/>
                    <a:pt x="1543" y="20914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0" y="2995460"/>
              <a:ext cx="243417" cy="45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85" fill="norm" stroke="1" extrusionOk="0">
                  <a:moveTo>
                    <a:pt x="21414" y="1847"/>
                  </a:moveTo>
                  <a:cubicBezTo>
                    <a:pt x="17504" y="1153"/>
                    <a:pt x="13593" y="459"/>
                    <a:pt x="10614" y="162"/>
                  </a:cubicBezTo>
                  <a:cubicBezTo>
                    <a:pt x="7635" y="-135"/>
                    <a:pt x="5586" y="-36"/>
                    <a:pt x="3911" y="559"/>
                  </a:cubicBezTo>
                  <a:cubicBezTo>
                    <a:pt x="2235" y="1153"/>
                    <a:pt x="931" y="2243"/>
                    <a:pt x="373" y="4324"/>
                  </a:cubicBezTo>
                  <a:cubicBezTo>
                    <a:pt x="-186" y="6404"/>
                    <a:pt x="0" y="9476"/>
                    <a:pt x="186" y="12300"/>
                  </a:cubicBezTo>
                  <a:cubicBezTo>
                    <a:pt x="373" y="15124"/>
                    <a:pt x="559" y="17700"/>
                    <a:pt x="931" y="19236"/>
                  </a:cubicBezTo>
                  <a:cubicBezTo>
                    <a:pt x="1304" y="20771"/>
                    <a:pt x="1862" y="21267"/>
                    <a:pt x="4748" y="21366"/>
                  </a:cubicBezTo>
                  <a:cubicBezTo>
                    <a:pt x="7635" y="21465"/>
                    <a:pt x="12848" y="21168"/>
                    <a:pt x="18062" y="20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14816" y="3269861"/>
              <a:ext cx="209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6364"/>
                    <a:pt x="9164" y="11127"/>
                    <a:pt x="12764" y="7527"/>
                  </a:cubicBezTo>
                  <a:cubicBezTo>
                    <a:pt x="16364" y="3927"/>
                    <a:pt x="18982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384296" y="2969888"/>
              <a:ext cx="259171" cy="458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75" fill="norm" stroke="1" extrusionOk="0">
                  <a:moveTo>
                    <a:pt x="21502" y="1551"/>
                  </a:moveTo>
                  <a:cubicBezTo>
                    <a:pt x="20975" y="1058"/>
                    <a:pt x="20448" y="564"/>
                    <a:pt x="18956" y="269"/>
                  </a:cubicBezTo>
                  <a:cubicBezTo>
                    <a:pt x="17463" y="-27"/>
                    <a:pt x="15004" y="-126"/>
                    <a:pt x="12370" y="219"/>
                  </a:cubicBezTo>
                  <a:cubicBezTo>
                    <a:pt x="9736" y="564"/>
                    <a:pt x="6926" y="1353"/>
                    <a:pt x="5082" y="2241"/>
                  </a:cubicBezTo>
                  <a:cubicBezTo>
                    <a:pt x="3239" y="3129"/>
                    <a:pt x="2361" y="4115"/>
                    <a:pt x="2009" y="5989"/>
                  </a:cubicBezTo>
                  <a:cubicBezTo>
                    <a:pt x="1658" y="7863"/>
                    <a:pt x="1834" y="10625"/>
                    <a:pt x="1570" y="12992"/>
                  </a:cubicBezTo>
                  <a:cubicBezTo>
                    <a:pt x="1307" y="15359"/>
                    <a:pt x="604" y="17332"/>
                    <a:pt x="253" y="18614"/>
                  </a:cubicBezTo>
                  <a:cubicBezTo>
                    <a:pt x="-98" y="19896"/>
                    <a:pt x="-98" y="20488"/>
                    <a:pt x="341" y="20882"/>
                  </a:cubicBezTo>
                  <a:cubicBezTo>
                    <a:pt x="780" y="21277"/>
                    <a:pt x="1658" y="21474"/>
                    <a:pt x="4029" y="21326"/>
                  </a:cubicBezTo>
                  <a:cubicBezTo>
                    <a:pt x="6400" y="21178"/>
                    <a:pt x="10263" y="20685"/>
                    <a:pt x="14126" y="20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624416" y="3130161"/>
              <a:ext cx="1587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84" y="4615"/>
                    <a:pt x="10368" y="9231"/>
                    <a:pt x="13968" y="12831"/>
                  </a:cubicBezTo>
                  <a:cubicBezTo>
                    <a:pt x="17568" y="16431"/>
                    <a:pt x="19584" y="190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625411" y="3123811"/>
              <a:ext cx="170456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600" fill="norm" stroke="1" extrusionOk="0">
                  <a:moveTo>
                    <a:pt x="21213" y="0"/>
                  </a:moveTo>
                  <a:cubicBezTo>
                    <a:pt x="15945" y="3380"/>
                    <a:pt x="10676" y="6759"/>
                    <a:pt x="6989" y="9845"/>
                  </a:cubicBezTo>
                  <a:cubicBezTo>
                    <a:pt x="3301" y="12931"/>
                    <a:pt x="1193" y="15722"/>
                    <a:pt x="403" y="17633"/>
                  </a:cubicBezTo>
                  <a:cubicBezTo>
                    <a:pt x="-387" y="19543"/>
                    <a:pt x="140" y="20571"/>
                    <a:pt x="6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831849" y="2982104"/>
              <a:ext cx="216166" cy="506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53" fill="norm" stroke="1" extrusionOk="0">
                  <a:moveTo>
                    <a:pt x="207" y="2505"/>
                  </a:moveTo>
                  <a:cubicBezTo>
                    <a:pt x="0" y="2057"/>
                    <a:pt x="-208" y="1609"/>
                    <a:pt x="415" y="1385"/>
                  </a:cubicBezTo>
                  <a:cubicBezTo>
                    <a:pt x="1038" y="1161"/>
                    <a:pt x="2492" y="1161"/>
                    <a:pt x="5192" y="982"/>
                  </a:cubicBezTo>
                  <a:cubicBezTo>
                    <a:pt x="7892" y="802"/>
                    <a:pt x="11838" y="444"/>
                    <a:pt x="14434" y="220"/>
                  </a:cubicBezTo>
                  <a:cubicBezTo>
                    <a:pt x="17030" y="-4"/>
                    <a:pt x="18277" y="-94"/>
                    <a:pt x="19107" y="130"/>
                  </a:cubicBezTo>
                  <a:cubicBezTo>
                    <a:pt x="19938" y="354"/>
                    <a:pt x="20354" y="892"/>
                    <a:pt x="20042" y="2281"/>
                  </a:cubicBezTo>
                  <a:cubicBezTo>
                    <a:pt x="19730" y="3670"/>
                    <a:pt x="18692" y="5911"/>
                    <a:pt x="18069" y="8107"/>
                  </a:cubicBezTo>
                  <a:cubicBezTo>
                    <a:pt x="17446" y="10303"/>
                    <a:pt x="17238" y="12454"/>
                    <a:pt x="17861" y="14336"/>
                  </a:cubicBezTo>
                  <a:cubicBezTo>
                    <a:pt x="18484" y="16218"/>
                    <a:pt x="19938" y="17831"/>
                    <a:pt x="20665" y="18862"/>
                  </a:cubicBezTo>
                  <a:cubicBezTo>
                    <a:pt x="21392" y="19893"/>
                    <a:pt x="21392" y="20341"/>
                    <a:pt x="20665" y="20699"/>
                  </a:cubicBezTo>
                  <a:cubicBezTo>
                    <a:pt x="19938" y="21058"/>
                    <a:pt x="18484" y="21327"/>
                    <a:pt x="16407" y="21416"/>
                  </a:cubicBezTo>
                  <a:cubicBezTo>
                    <a:pt x="14330" y="21506"/>
                    <a:pt x="11630" y="21416"/>
                    <a:pt x="8930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1418166" y="3193661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93" y="14400"/>
                    <a:pt x="1986" y="7200"/>
                    <a:pt x="5586" y="3600"/>
                  </a:cubicBezTo>
                  <a:cubicBezTo>
                    <a:pt x="9186" y="0"/>
                    <a:pt x="1539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1488016" y="3295261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2176644" y="2798746"/>
              <a:ext cx="181323" cy="674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521" fill="norm" stroke="1" extrusionOk="0">
                  <a:moveTo>
                    <a:pt x="21268" y="2064"/>
                  </a:moveTo>
                  <a:cubicBezTo>
                    <a:pt x="19778" y="1456"/>
                    <a:pt x="18289" y="849"/>
                    <a:pt x="16923" y="477"/>
                  </a:cubicBezTo>
                  <a:cubicBezTo>
                    <a:pt x="15558" y="106"/>
                    <a:pt x="14316" y="-29"/>
                    <a:pt x="12206" y="5"/>
                  </a:cubicBezTo>
                  <a:cubicBezTo>
                    <a:pt x="10096" y="39"/>
                    <a:pt x="7116" y="241"/>
                    <a:pt x="4509" y="1152"/>
                  </a:cubicBezTo>
                  <a:cubicBezTo>
                    <a:pt x="1902" y="2064"/>
                    <a:pt x="-332" y="3684"/>
                    <a:pt x="40" y="5641"/>
                  </a:cubicBezTo>
                  <a:cubicBezTo>
                    <a:pt x="413" y="7599"/>
                    <a:pt x="3392" y="9894"/>
                    <a:pt x="6371" y="11919"/>
                  </a:cubicBezTo>
                  <a:cubicBezTo>
                    <a:pt x="9351" y="13944"/>
                    <a:pt x="12330" y="15698"/>
                    <a:pt x="13571" y="17082"/>
                  </a:cubicBezTo>
                  <a:cubicBezTo>
                    <a:pt x="14813" y="18466"/>
                    <a:pt x="14316" y="19479"/>
                    <a:pt x="13571" y="20120"/>
                  </a:cubicBezTo>
                  <a:cubicBezTo>
                    <a:pt x="12827" y="20761"/>
                    <a:pt x="11834" y="21031"/>
                    <a:pt x="10716" y="21234"/>
                  </a:cubicBezTo>
                  <a:cubicBezTo>
                    <a:pt x="9599" y="21436"/>
                    <a:pt x="8358" y="21571"/>
                    <a:pt x="7985" y="21504"/>
                  </a:cubicBezTo>
                  <a:cubicBezTo>
                    <a:pt x="7613" y="21436"/>
                    <a:pt x="8109" y="21166"/>
                    <a:pt x="8606" y="20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2027766" y="3663561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2240231" y="3577747"/>
              <a:ext cx="200793" cy="103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209" fill="norm" stroke="1" extrusionOk="0">
                  <a:moveTo>
                    <a:pt x="11840" y="666"/>
                  </a:moveTo>
                  <a:cubicBezTo>
                    <a:pt x="10040" y="3690"/>
                    <a:pt x="8240" y="6714"/>
                    <a:pt x="6890" y="9522"/>
                  </a:cubicBezTo>
                  <a:cubicBezTo>
                    <a:pt x="5540" y="12330"/>
                    <a:pt x="4640" y="14922"/>
                    <a:pt x="3628" y="16434"/>
                  </a:cubicBezTo>
                  <a:cubicBezTo>
                    <a:pt x="2615" y="17946"/>
                    <a:pt x="1490" y="18378"/>
                    <a:pt x="815" y="17298"/>
                  </a:cubicBezTo>
                  <a:cubicBezTo>
                    <a:pt x="140" y="16218"/>
                    <a:pt x="-85" y="13626"/>
                    <a:pt x="28" y="11034"/>
                  </a:cubicBezTo>
                  <a:cubicBezTo>
                    <a:pt x="140" y="8442"/>
                    <a:pt x="590" y="5850"/>
                    <a:pt x="1378" y="4554"/>
                  </a:cubicBezTo>
                  <a:cubicBezTo>
                    <a:pt x="2165" y="3258"/>
                    <a:pt x="3290" y="3258"/>
                    <a:pt x="5090" y="5634"/>
                  </a:cubicBezTo>
                  <a:cubicBezTo>
                    <a:pt x="6890" y="8010"/>
                    <a:pt x="9365" y="12762"/>
                    <a:pt x="11840" y="16002"/>
                  </a:cubicBezTo>
                  <a:cubicBezTo>
                    <a:pt x="14315" y="19242"/>
                    <a:pt x="16790" y="20970"/>
                    <a:pt x="18477" y="21186"/>
                  </a:cubicBezTo>
                  <a:cubicBezTo>
                    <a:pt x="20165" y="21402"/>
                    <a:pt x="21065" y="20106"/>
                    <a:pt x="21290" y="16866"/>
                  </a:cubicBezTo>
                  <a:cubicBezTo>
                    <a:pt x="21515" y="13626"/>
                    <a:pt x="21065" y="8442"/>
                    <a:pt x="19378" y="4986"/>
                  </a:cubicBezTo>
                  <a:cubicBezTo>
                    <a:pt x="17690" y="1530"/>
                    <a:pt x="14765" y="-198"/>
                    <a:pt x="12402" y="18"/>
                  </a:cubicBezTo>
                  <a:cubicBezTo>
                    <a:pt x="10040" y="234"/>
                    <a:pt x="8240" y="2394"/>
                    <a:pt x="6440" y="4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2041506" y="2521504"/>
              <a:ext cx="201153" cy="99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149" fill="norm" stroke="1" extrusionOk="0">
                  <a:moveTo>
                    <a:pt x="14739" y="3850"/>
                  </a:moveTo>
                  <a:cubicBezTo>
                    <a:pt x="12489" y="7900"/>
                    <a:pt x="10239" y="11950"/>
                    <a:pt x="8551" y="14875"/>
                  </a:cubicBezTo>
                  <a:cubicBezTo>
                    <a:pt x="6864" y="17800"/>
                    <a:pt x="5739" y="19600"/>
                    <a:pt x="4614" y="20500"/>
                  </a:cubicBezTo>
                  <a:cubicBezTo>
                    <a:pt x="3489" y="21400"/>
                    <a:pt x="2364" y="21400"/>
                    <a:pt x="1576" y="20275"/>
                  </a:cubicBezTo>
                  <a:cubicBezTo>
                    <a:pt x="789" y="19150"/>
                    <a:pt x="339" y="16900"/>
                    <a:pt x="114" y="14650"/>
                  </a:cubicBezTo>
                  <a:cubicBezTo>
                    <a:pt x="-111" y="12400"/>
                    <a:pt x="-111" y="10150"/>
                    <a:pt x="1126" y="8800"/>
                  </a:cubicBezTo>
                  <a:cubicBezTo>
                    <a:pt x="2364" y="7450"/>
                    <a:pt x="4839" y="7000"/>
                    <a:pt x="7876" y="8575"/>
                  </a:cubicBezTo>
                  <a:cubicBezTo>
                    <a:pt x="10914" y="10150"/>
                    <a:pt x="14514" y="13750"/>
                    <a:pt x="16876" y="15550"/>
                  </a:cubicBezTo>
                  <a:cubicBezTo>
                    <a:pt x="19239" y="17350"/>
                    <a:pt x="20364" y="17350"/>
                    <a:pt x="20926" y="16000"/>
                  </a:cubicBezTo>
                  <a:cubicBezTo>
                    <a:pt x="21489" y="14650"/>
                    <a:pt x="21489" y="11950"/>
                    <a:pt x="21152" y="9475"/>
                  </a:cubicBezTo>
                  <a:cubicBezTo>
                    <a:pt x="20814" y="7000"/>
                    <a:pt x="20139" y="4750"/>
                    <a:pt x="18339" y="2950"/>
                  </a:cubicBezTo>
                  <a:cubicBezTo>
                    <a:pt x="16539" y="1150"/>
                    <a:pt x="13614" y="-200"/>
                    <a:pt x="11702" y="25"/>
                  </a:cubicBezTo>
                  <a:cubicBezTo>
                    <a:pt x="9789" y="250"/>
                    <a:pt x="8889" y="2050"/>
                    <a:pt x="7989" y="3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2796116" y="2761861"/>
              <a:ext cx="127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498"/>
                    <a:pt x="7200" y="12995"/>
                    <a:pt x="10800" y="16595"/>
                  </a:cubicBezTo>
                  <a:cubicBezTo>
                    <a:pt x="14400" y="20195"/>
                    <a:pt x="18000" y="2089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2669116" y="3053961"/>
              <a:ext cx="298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32" y="14400"/>
                    <a:pt x="3064" y="7200"/>
                    <a:pt x="6664" y="3600"/>
                  </a:cubicBezTo>
                  <a:cubicBezTo>
                    <a:pt x="10264" y="0"/>
                    <a:pt x="1593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2561601" y="3333361"/>
              <a:ext cx="272616" cy="110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209" fill="norm" stroke="1" extrusionOk="0">
                  <a:moveTo>
                    <a:pt x="6446" y="1223"/>
                  </a:moveTo>
                  <a:cubicBezTo>
                    <a:pt x="5782" y="5706"/>
                    <a:pt x="5117" y="10189"/>
                    <a:pt x="4535" y="13449"/>
                  </a:cubicBezTo>
                  <a:cubicBezTo>
                    <a:pt x="3954" y="16709"/>
                    <a:pt x="3455" y="18747"/>
                    <a:pt x="2791" y="19970"/>
                  </a:cubicBezTo>
                  <a:cubicBezTo>
                    <a:pt x="2126" y="21192"/>
                    <a:pt x="1295" y="21600"/>
                    <a:pt x="714" y="20785"/>
                  </a:cubicBezTo>
                  <a:cubicBezTo>
                    <a:pt x="132" y="19970"/>
                    <a:pt x="-200" y="17932"/>
                    <a:pt x="132" y="15079"/>
                  </a:cubicBezTo>
                  <a:cubicBezTo>
                    <a:pt x="465" y="12226"/>
                    <a:pt x="1462" y="8558"/>
                    <a:pt x="5117" y="5909"/>
                  </a:cubicBezTo>
                  <a:cubicBezTo>
                    <a:pt x="8772" y="3260"/>
                    <a:pt x="15086" y="1630"/>
                    <a:pt x="21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2834216" y="3174611"/>
              <a:ext cx="260351" cy="317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14162"/>
                  </a:moveTo>
                  <a:cubicBezTo>
                    <a:pt x="702" y="16164"/>
                    <a:pt x="1405" y="18167"/>
                    <a:pt x="2107" y="19526"/>
                  </a:cubicBezTo>
                  <a:cubicBezTo>
                    <a:pt x="2810" y="20885"/>
                    <a:pt x="3512" y="21600"/>
                    <a:pt x="3863" y="21457"/>
                  </a:cubicBezTo>
                  <a:cubicBezTo>
                    <a:pt x="4215" y="21314"/>
                    <a:pt x="4215" y="20313"/>
                    <a:pt x="3951" y="17666"/>
                  </a:cubicBezTo>
                  <a:cubicBezTo>
                    <a:pt x="3688" y="15020"/>
                    <a:pt x="3161" y="10728"/>
                    <a:pt x="2810" y="8011"/>
                  </a:cubicBezTo>
                  <a:cubicBezTo>
                    <a:pt x="2459" y="5293"/>
                    <a:pt x="2283" y="4148"/>
                    <a:pt x="3249" y="3147"/>
                  </a:cubicBezTo>
                  <a:cubicBezTo>
                    <a:pt x="4215" y="2146"/>
                    <a:pt x="6322" y="1287"/>
                    <a:pt x="9571" y="787"/>
                  </a:cubicBezTo>
                  <a:cubicBezTo>
                    <a:pt x="12820" y="286"/>
                    <a:pt x="17210" y="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2977828" y="3300390"/>
              <a:ext cx="104039" cy="124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223" fill="norm" stroke="1" extrusionOk="0">
                  <a:moveTo>
                    <a:pt x="498" y="2368"/>
                  </a:moveTo>
                  <a:cubicBezTo>
                    <a:pt x="2226" y="1288"/>
                    <a:pt x="3954" y="208"/>
                    <a:pt x="5898" y="28"/>
                  </a:cubicBezTo>
                  <a:cubicBezTo>
                    <a:pt x="7842" y="-152"/>
                    <a:pt x="10002" y="568"/>
                    <a:pt x="11730" y="1648"/>
                  </a:cubicBezTo>
                  <a:cubicBezTo>
                    <a:pt x="13458" y="2728"/>
                    <a:pt x="14754" y="4168"/>
                    <a:pt x="13242" y="7048"/>
                  </a:cubicBezTo>
                  <a:cubicBezTo>
                    <a:pt x="11730" y="9928"/>
                    <a:pt x="7410" y="14248"/>
                    <a:pt x="4386" y="16948"/>
                  </a:cubicBezTo>
                  <a:cubicBezTo>
                    <a:pt x="1362" y="19648"/>
                    <a:pt x="-366" y="20728"/>
                    <a:pt x="66" y="21088"/>
                  </a:cubicBezTo>
                  <a:cubicBezTo>
                    <a:pt x="498" y="21448"/>
                    <a:pt x="3090" y="21088"/>
                    <a:pt x="6978" y="20008"/>
                  </a:cubicBezTo>
                  <a:cubicBezTo>
                    <a:pt x="10866" y="18928"/>
                    <a:pt x="16050" y="17128"/>
                    <a:pt x="21234" y="15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3151716" y="3282561"/>
              <a:ext cx="698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2817"/>
                    <a:pt x="8509" y="5635"/>
                    <a:pt x="4909" y="9235"/>
                  </a:cubicBezTo>
                  <a:cubicBezTo>
                    <a:pt x="1309" y="12835"/>
                    <a:pt x="655" y="172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3234266" y="3301611"/>
              <a:ext cx="1" cy="139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3126316" y="3269861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15600"/>
                    <a:pt x="1490" y="9600"/>
                    <a:pt x="5090" y="6000"/>
                  </a:cubicBezTo>
                  <a:cubicBezTo>
                    <a:pt x="8690" y="2400"/>
                    <a:pt x="1514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3464958" y="2889017"/>
              <a:ext cx="264609" cy="213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373" fill="norm" stroke="1" extrusionOk="0">
                  <a:moveTo>
                    <a:pt x="1858" y="11420"/>
                  </a:moveTo>
                  <a:cubicBezTo>
                    <a:pt x="1015" y="11208"/>
                    <a:pt x="171" y="10997"/>
                    <a:pt x="171" y="10997"/>
                  </a:cubicBezTo>
                  <a:cubicBezTo>
                    <a:pt x="171" y="10997"/>
                    <a:pt x="1015" y="11208"/>
                    <a:pt x="3377" y="10467"/>
                  </a:cubicBezTo>
                  <a:cubicBezTo>
                    <a:pt x="5740" y="9726"/>
                    <a:pt x="9621" y="8032"/>
                    <a:pt x="11899" y="6549"/>
                  </a:cubicBezTo>
                  <a:cubicBezTo>
                    <a:pt x="14177" y="5067"/>
                    <a:pt x="14852" y="3797"/>
                    <a:pt x="15021" y="2632"/>
                  </a:cubicBezTo>
                  <a:cubicBezTo>
                    <a:pt x="15190" y="1467"/>
                    <a:pt x="14852" y="408"/>
                    <a:pt x="13502" y="91"/>
                  </a:cubicBezTo>
                  <a:cubicBezTo>
                    <a:pt x="12152" y="-227"/>
                    <a:pt x="9790" y="197"/>
                    <a:pt x="7258" y="2949"/>
                  </a:cubicBezTo>
                  <a:cubicBezTo>
                    <a:pt x="4727" y="5702"/>
                    <a:pt x="2027" y="10785"/>
                    <a:pt x="762" y="13961"/>
                  </a:cubicBezTo>
                  <a:cubicBezTo>
                    <a:pt x="-504" y="17138"/>
                    <a:pt x="-335" y="18408"/>
                    <a:pt x="2365" y="19467"/>
                  </a:cubicBezTo>
                  <a:cubicBezTo>
                    <a:pt x="5065" y="20526"/>
                    <a:pt x="10296" y="21373"/>
                    <a:pt x="13840" y="21373"/>
                  </a:cubicBezTo>
                  <a:cubicBezTo>
                    <a:pt x="17383" y="21373"/>
                    <a:pt x="19240" y="20526"/>
                    <a:pt x="21096" y="19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3608916" y="2577711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3806129" y="2410279"/>
              <a:ext cx="82188" cy="218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413" fill="norm" stroke="1" extrusionOk="0">
                  <a:moveTo>
                    <a:pt x="20967" y="2098"/>
                  </a:moveTo>
                  <a:cubicBezTo>
                    <a:pt x="19347" y="1267"/>
                    <a:pt x="17727" y="436"/>
                    <a:pt x="15567" y="125"/>
                  </a:cubicBezTo>
                  <a:cubicBezTo>
                    <a:pt x="13407" y="-187"/>
                    <a:pt x="10707" y="21"/>
                    <a:pt x="7737" y="1475"/>
                  </a:cubicBezTo>
                  <a:cubicBezTo>
                    <a:pt x="4767" y="2928"/>
                    <a:pt x="1527" y="5628"/>
                    <a:pt x="447" y="9159"/>
                  </a:cubicBezTo>
                  <a:cubicBezTo>
                    <a:pt x="-633" y="12690"/>
                    <a:pt x="447" y="17051"/>
                    <a:pt x="1527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3865247" y="2465802"/>
              <a:ext cx="156420" cy="150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261" fill="norm" stroke="1" extrusionOk="0">
                  <a:moveTo>
                    <a:pt x="1411" y="4161"/>
                  </a:moveTo>
                  <a:cubicBezTo>
                    <a:pt x="547" y="2361"/>
                    <a:pt x="-317" y="561"/>
                    <a:pt x="115" y="111"/>
                  </a:cubicBezTo>
                  <a:cubicBezTo>
                    <a:pt x="547" y="-339"/>
                    <a:pt x="2275" y="561"/>
                    <a:pt x="4579" y="3111"/>
                  </a:cubicBezTo>
                  <a:cubicBezTo>
                    <a:pt x="6883" y="5661"/>
                    <a:pt x="9763" y="9861"/>
                    <a:pt x="11203" y="12861"/>
                  </a:cubicBezTo>
                  <a:cubicBezTo>
                    <a:pt x="12643" y="15861"/>
                    <a:pt x="12643" y="17661"/>
                    <a:pt x="12643" y="17661"/>
                  </a:cubicBezTo>
                  <a:cubicBezTo>
                    <a:pt x="12643" y="17661"/>
                    <a:pt x="12643" y="15861"/>
                    <a:pt x="12787" y="14211"/>
                  </a:cubicBezTo>
                  <a:cubicBezTo>
                    <a:pt x="12931" y="12561"/>
                    <a:pt x="13219" y="11061"/>
                    <a:pt x="13795" y="9111"/>
                  </a:cubicBezTo>
                  <a:cubicBezTo>
                    <a:pt x="14371" y="7161"/>
                    <a:pt x="15235" y="4761"/>
                    <a:pt x="15235" y="4461"/>
                  </a:cubicBezTo>
                  <a:cubicBezTo>
                    <a:pt x="15235" y="4161"/>
                    <a:pt x="14371" y="5961"/>
                    <a:pt x="13939" y="8211"/>
                  </a:cubicBezTo>
                  <a:cubicBezTo>
                    <a:pt x="13507" y="10461"/>
                    <a:pt x="13507" y="13161"/>
                    <a:pt x="14803" y="15411"/>
                  </a:cubicBezTo>
                  <a:cubicBezTo>
                    <a:pt x="16099" y="17661"/>
                    <a:pt x="18691" y="19461"/>
                    <a:pt x="21283" y="21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4148666" y="2533261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4288366" y="2423194"/>
              <a:ext cx="228601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00" y="17464"/>
                    <a:pt x="4400" y="13328"/>
                    <a:pt x="6000" y="10111"/>
                  </a:cubicBezTo>
                  <a:cubicBezTo>
                    <a:pt x="7600" y="6894"/>
                    <a:pt x="8600" y="4596"/>
                    <a:pt x="9100" y="2872"/>
                  </a:cubicBezTo>
                  <a:cubicBezTo>
                    <a:pt x="9600" y="1149"/>
                    <a:pt x="9600" y="0"/>
                    <a:pt x="9200" y="0"/>
                  </a:cubicBezTo>
                  <a:cubicBezTo>
                    <a:pt x="8800" y="0"/>
                    <a:pt x="8000" y="1149"/>
                    <a:pt x="7400" y="3791"/>
                  </a:cubicBezTo>
                  <a:cubicBezTo>
                    <a:pt x="6800" y="6434"/>
                    <a:pt x="6400" y="10570"/>
                    <a:pt x="6500" y="13213"/>
                  </a:cubicBezTo>
                  <a:cubicBezTo>
                    <a:pt x="6600" y="15855"/>
                    <a:pt x="7200" y="17004"/>
                    <a:pt x="8000" y="17694"/>
                  </a:cubicBezTo>
                  <a:cubicBezTo>
                    <a:pt x="8800" y="18383"/>
                    <a:pt x="9800" y="18613"/>
                    <a:pt x="11100" y="16774"/>
                  </a:cubicBezTo>
                  <a:cubicBezTo>
                    <a:pt x="12400" y="14936"/>
                    <a:pt x="14000" y="11030"/>
                    <a:pt x="15000" y="8502"/>
                  </a:cubicBezTo>
                  <a:cubicBezTo>
                    <a:pt x="16000" y="5974"/>
                    <a:pt x="16400" y="4826"/>
                    <a:pt x="16900" y="5055"/>
                  </a:cubicBezTo>
                  <a:cubicBezTo>
                    <a:pt x="17400" y="5285"/>
                    <a:pt x="18000" y="6894"/>
                    <a:pt x="18800" y="8617"/>
                  </a:cubicBezTo>
                  <a:cubicBezTo>
                    <a:pt x="19600" y="10340"/>
                    <a:pt x="20600" y="12179"/>
                    <a:pt x="21600" y="14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4574116" y="2361811"/>
              <a:ext cx="7698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3" h="21600" fill="norm" stroke="1" extrusionOk="0">
                  <a:moveTo>
                    <a:pt x="1662" y="0"/>
                  </a:moveTo>
                  <a:cubicBezTo>
                    <a:pt x="7200" y="1620"/>
                    <a:pt x="12738" y="3240"/>
                    <a:pt x="16338" y="5940"/>
                  </a:cubicBezTo>
                  <a:cubicBezTo>
                    <a:pt x="19938" y="8640"/>
                    <a:pt x="21600" y="12420"/>
                    <a:pt x="18554" y="15210"/>
                  </a:cubicBezTo>
                  <a:cubicBezTo>
                    <a:pt x="15508" y="18000"/>
                    <a:pt x="7754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4650316" y="2234811"/>
              <a:ext cx="139701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0"/>
                    <a:pt x="3273" y="0"/>
                    <a:pt x="5236" y="1643"/>
                  </a:cubicBezTo>
                  <a:cubicBezTo>
                    <a:pt x="7200" y="3287"/>
                    <a:pt x="9491" y="6574"/>
                    <a:pt x="9655" y="9274"/>
                  </a:cubicBezTo>
                  <a:cubicBezTo>
                    <a:pt x="9818" y="11974"/>
                    <a:pt x="7855" y="14087"/>
                    <a:pt x="5891" y="15965"/>
                  </a:cubicBezTo>
                  <a:cubicBezTo>
                    <a:pt x="3927" y="17843"/>
                    <a:pt x="1964" y="19487"/>
                    <a:pt x="1800" y="20426"/>
                  </a:cubicBezTo>
                  <a:cubicBezTo>
                    <a:pt x="1636" y="21365"/>
                    <a:pt x="3273" y="21600"/>
                    <a:pt x="6873" y="21600"/>
                  </a:cubicBezTo>
                  <a:cubicBezTo>
                    <a:pt x="10473" y="21600"/>
                    <a:pt x="16036" y="21365"/>
                    <a:pt x="21600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3907366" y="2711061"/>
              <a:ext cx="7302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91" y="18831"/>
                    <a:pt x="4383" y="16062"/>
                    <a:pt x="6605" y="13569"/>
                  </a:cubicBezTo>
                  <a:cubicBezTo>
                    <a:pt x="8828" y="11077"/>
                    <a:pt x="11082" y="8862"/>
                    <a:pt x="13336" y="7200"/>
                  </a:cubicBezTo>
                  <a:cubicBezTo>
                    <a:pt x="15590" y="5538"/>
                    <a:pt x="17843" y="4431"/>
                    <a:pt x="19221" y="3323"/>
                  </a:cubicBezTo>
                  <a:cubicBezTo>
                    <a:pt x="20598" y="2215"/>
                    <a:pt x="21099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4104216" y="2820599"/>
              <a:ext cx="171451" cy="139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3" fill="norm" stroke="1" extrusionOk="0">
                  <a:moveTo>
                    <a:pt x="0" y="3574"/>
                  </a:moveTo>
                  <a:cubicBezTo>
                    <a:pt x="800" y="2303"/>
                    <a:pt x="1600" y="1033"/>
                    <a:pt x="2933" y="397"/>
                  </a:cubicBezTo>
                  <a:cubicBezTo>
                    <a:pt x="4267" y="-238"/>
                    <a:pt x="6133" y="-238"/>
                    <a:pt x="7733" y="1350"/>
                  </a:cubicBezTo>
                  <a:cubicBezTo>
                    <a:pt x="9333" y="2938"/>
                    <a:pt x="10667" y="6115"/>
                    <a:pt x="10800" y="8497"/>
                  </a:cubicBezTo>
                  <a:cubicBezTo>
                    <a:pt x="10933" y="10880"/>
                    <a:pt x="9867" y="12468"/>
                    <a:pt x="8400" y="14374"/>
                  </a:cubicBezTo>
                  <a:cubicBezTo>
                    <a:pt x="6933" y="16280"/>
                    <a:pt x="5067" y="18503"/>
                    <a:pt x="4800" y="19774"/>
                  </a:cubicBezTo>
                  <a:cubicBezTo>
                    <a:pt x="4533" y="21044"/>
                    <a:pt x="5867" y="21362"/>
                    <a:pt x="8933" y="20409"/>
                  </a:cubicBezTo>
                  <a:cubicBezTo>
                    <a:pt x="12000" y="19456"/>
                    <a:pt x="16800" y="17233"/>
                    <a:pt x="21600" y="15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4318919" y="2850761"/>
              <a:ext cx="223448" cy="126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157" fill="norm" stroke="1" extrusionOk="0">
                  <a:moveTo>
                    <a:pt x="8592" y="0"/>
                  </a:moveTo>
                  <a:cubicBezTo>
                    <a:pt x="7785" y="3187"/>
                    <a:pt x="6977" y="6374"/>
                    <a:pt x="6069" y="9738"/>
                  </a:cubicBezTo>
                  <a:cubicBezTo>
                    <a:pt x="5160" y="13102"/>
                    <a:pt x="4151" y="16643"/>
                    <a:pt x="3142" y="18767"/>
                  </a:cubicBezTo>
                  <a:cubicBezTo>
                    <a:pt x="2132" y="20892"/>
                    <a:pt x="1123" y="21600"/>
                    <a:pt x="517" y="20892"/>
                  </a:cubicBezTo>
                  <a:cubicBezTo>
                    <a:pt x="-88" y="20184"/>
                    <a:pt x="-290" y="18059"/>
                    <a:pt x="618" y="15580"/>
                  </a:cubicBezTo>
                  <a:cubicBezTo>
                    <a:pt x="1527" y="13102"/>
                    <a:pt x="3546" y="10269"/>
                    <a:pt x="7179" y="8144"/>
                  </a:cubicBezTo>
                  <a:cubicBezTo>
                    <a:pt x="10813" y="6020"/>
                    <a:pt x="16061" y="4603"/>
                    <a:pt x="21310" y="3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4529666" y="2776677"/>
              <a:ext cx="165101" cy="8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7958"/>
                  </a:moveTo>
                  <a:cubicBezTo>
                    <a:pt x="831" y="5684"/>
                    <a:pt x="1662" y="3411"/>
                    <a:pt x="2769" y="1989"/>
                  </a:cubicBezTo>
                  <a:cubicBezTo>
                    <a:pt x="3877" y="568"/>
                    <a:pt x="5262" y="0"/>
                    <a:pt x="6646" y="0"/>
                  </a:cubicBezTo>
                  <a:cubicBezTo>
                    <a:pt x="8031" y="0"/>
                    <a:pt x="9415" y="568"/>
                    <a:pt x="10246" y="3411"/>
                  </a:cubicBezTo>
                  <a:cubicBezTo>
                    <a:pt x="11077" y="6253"/>
                    <a:pt x="11354" y="11368"/>
                    <a:pt x="10938" y="14779"/>
                  </a:cubicBezTo>
                  <a:cubicBezTo>
                    <a:pt x="10523" y="18189"/>
                    <a:pt x="9415" y="19895"/>
                    <a:pt x="9692" y="20747"/>
                  </a:cubicBezTo>
                  <a:cubicBezTo>
                    <a:pt x="9969" y="21600"/>
                    <a:pt x="11631" y="21600"/>
                    <a:pt x="13846" y="21316"/>
                  </a:cubicBezTo>
                  <a:cubicBezTo>
                    <a:pt x="16062" y="21032"/>
                    <a:pt x="18831" y="20463"/>
                    <a:pt x="21600" y="19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5107516" y="3263511"/>
              <a:ext cx="38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7100"/>
                    <a:pt x="2400" y="12600"/>
                    <a:pt x="6000" y="9000"/>
                  </a:cubicBezTo>
                  <a:cubicBezTo>
                    <a:pt x="9600" y="5400"/>
                    <a:pt x="156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5209116" y="3040721"/>
              <a:ext cx="349251" cy="205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5292"/>
                  </a:moveTo>
                  <a:cubicBezTo>
                    <a:pt x="1178" y="3328"/>
                    <a:pt x="2356" y="1364"/>
                    <a:pt x="4058" y="710"/>
                  </a:cubicBezTo>
                  <a:cubicBezTo>
                    <a:pt x="5760" y="55"/>
                    <a:pt x="7985" y="710"/>
                    <a:pt x="9098" y="3655"/>
                  </a:cubicBezTo>
                  <a:cubicBezTo>
                    <a:pt x="10211" y="6601"/>
                    <a:pt x="10211" y="11837"/>
                    <a:pt x="9687" y="15110"/>
                  </a:cubicBezTo>
                  <a:cubicBezTo>
                    <a:pt x="9164" y="18382"/>
                    <a:pt x="8116" y="19692"/>
                    <a:pt x="7135" y="20455"/>
                  </a:cubicBezTo>
                  <a:cubicBezTo>
                    <a:pt x="6153" y="21219"/>
                    <a:pt x="5236" y="21437"/>
                    <a:pt x="4778" y="20892"/>
                  </a:cubicBezTo>
                  <a:cubicBezTo>
                    <a:pt x="4320" y="20346"/>
                    <a:pt x="4320" y="19037"/>
                    <a:pt x="5629" y="16201"/>
                  </a:cubicBezTo>
                  <a:cubicBezTo>
                    <a:pt x="6938" y="13364"/>
                    <a:pt x="9556" y="9001"/>
                    <a:pt x="11455" y="6164"/>
                  </a:cubicBezTo>
                  <a:cubicBezTo>
                    <a:pt x="13353" y="3328"/>
                    <a:pt x="14531" y="2019"/>
                    <a:pt x="15447" y="1146"/>
                  </a:cubicBezTo>
                  <a:cubicBezTo>
                    <a:pt x="16364" y="273"/>
                    <a:pt x="17018" y="-163"/>
                    <a:pt x="17149" y="55"/>
                  </a:cubicBezTo>
                  <a:cubicBezTo>
                    <a:pt x="17280" y="273"/>
                    <a:pt x="16887" y="1146"/>
                    <a:pt x="16102" y="3110"/>
                  </a:cubicBezTo>
                  <a:cubicBezTo>
                    <a:pt x="15316" y="5073"/>
                    <a:pt x="14138" y="8128"/>
                    <a:pt x="13811" y="10746"/>
                  </a:cubicBezTo>
                  <a:cubicBezTo>
                    <a:pt x="13484" y="13364"/>
                    <a:pt x="14007" y="15546"/>
                    <a:pt x="15447" y="17073"/>
                  </a:cubicBezTo>
                  <a:cubicBezTo>
                    <a:pt x="16887" y="18601"/>
                    <a:pt x="19244" y="19473"/>
                    <a:pt x="21600" y="20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5799666" y="3212711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6209041" y="2759744"/>
              <a:ext cx="517726" cy="519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58" fill="norm" stroke="1" extrusionOk="0">
                  <a:moveTo>
                    <a:pt x="6699" y="15366"/>
                  </a:moveTo>
                  <a:cubicBezTo>
                    <a:pt x="6786" y="14927"/>
                    <a:pt x="6873" y="14488"/>
                    <a:pt x="6655" y="13829"/>
                  </a:cubicBezTo>
                  <a:cubicBezTo>
                    <a:pt x="6436" y="13171"/>
                    <a:pt x="5911" y="12293"/>
                    <a:pt x="5168" y="12029"/>
                  </a:cubicBezTo>
                  <a:cubicBezTo>
                    <a:pt x="4425" y="11766"/>
                    <a:pt x="3463" y="12117"/>
                    <a:pt x="2457" y="13566"/>
                  </a:cubicBezTo>
                  <a:cubicBezTo>
                    <a:pt x="1452" y="15015"/>
                    <a:pt x="402" y="17561"/>
                    <a:pt x="96" y="19185"/>
                  </a:cubicBezTo>
                  <a:cubicBezTo>
                    <a:pt x="-210" y="20810"/>
                    <a:pt x="227" y="21512"/>
                    <a:pt x="1277" y="21556"/>
                  </a:cubicBezTo>
                  <a:cubicBezTo>
                    <a:pt x="2326" y="21600"/>
                    <a:pt x="3988" y="20985"/>
                    <a:pt x="5256" y="19361"/>
                  </a:cubicBezTo>
                  <a:cubicBezTo>
                    <a:pt x="6524" y="17737"/>
                    <a:pt x="7398" y="15102"/>
                    <a:pt x="7879" y="12293"/>
                  </a:cubicBezTo>
                  <a:cubicBezTo>
                    <a:pt x="8360" y="9483"/>
                    <a:pt x="8447" y="6498"/>
                    <a:pt x="8360" y="4566"/>
                  </a:cubicBezTo>
                  <a:cubicBezTo>
                    <a:pt x="8273" y="2634"/>
                    <a:pt x="8010" y="1756"/>
                    <a:pt x="7748" y="1098"/>
                  </a:cubicBezTo>
                  <a:cubicBezTo>
                    <a:pt x="7486" y="439"/>
                    <a:pt x="7223" y="0"/>
                    <a:pt x="6961" y="0"/>
                  </a:cubicBezTo>
                  <a:cubicBezTo>
                    <a:pt x="6699" y="0"/>
                    <a:pt x="6436" y="439"/>
                    <a:pt x="6261" y="1932"/>
                  </a:cubicBezTo>
                  <a:cubicBezTo>
                    <a:pt x="6086" y="3424"/>
                    <a:pt x="5999" y="5971"/>
                    <a:pt x="6086" y="8956"/>
                  </a:cubicBezTo>
                  <a:cubicBezTo>
                    <a:pt x="6174" y="11941"/>
                    <a:pt x="6436" y="15366"/>
                    <a:pt x="6655" y="17122"/>
                  </a:cubicBezTo>
                  <a:cubicBezTo>
                    <a:pt x="6873" y="18878"/>
                    <a:pt x="7048" y="18966"/>
                    <a:pt x="7442" y="18044"/>
                  </a:cubicBezTo>
                  <a:cubicBezTo>
                    <a:pt x="7835" y="17122"/>
                    <a:pt x="8447" y="15190"/>
                    <a:pt x="9016" y="13873"/>
                  </a:cubicBezTo>
                  <a:cubicBezTo>
                    <a:pt x="9584" y="12556"/>
                    <a:pt x="10109" y="11854"/>
                    <a:pt x="10634" y="11546"/>
                  </a:cubicBezTo>
                  <a:cubicBezTo>
                    <a:pt x="11158" y="11239"/>
                    <a:pt x="11683" y="11327"/>
                    <a:pt x="12208" y="12029"/>
                  </a:cubicBezTo>
                  <a:cubicBezTo>
                    <a:pt x="12733" y="12732"/>
                    <a:pt x="13257" y="14049"/>
                    <a:pt x="13257" y="15454"/>
                  </a:cubicBezTo>
                  <a:cubicBezTo>
                    <a:pt x="13257" y="16859"/>
                    <a:pt x="12733" y="18351"/>
                    <a:pt x="12295" y="19273"/>
                  </a:cubicBezTo>
                  <a:cubicBezTo>
                    <a:pt x="11858" y="20195"/>
                    <a:pt x="11508" y="20546"/>
                    <a:pt x="11115" y="20766"/>
                  </a:cubicBezTo>
                  <a:cubicBezTo>
                    <a:pt x="10721" y="20985"/>
                    <a:pt x="10284" y="21073"/>
                    <a:pt x="10022" y="20766"/>
                  </a:cubicBezTo>
                  <a:cubicBezTo>
                    <a:pt x="9759" y="20459"/>
                    <a:pt x="9672" y="19756"/>
                    <a:pt x="10415" y="18263"/>
                  </a:cubicBezTo>
                  <a:cubicBezTo>
                    <a:pt x="11158" y="16771"/>
                    <a:pt x="12733" y="14488"/>
                    <a:pt x="13651" y="13171"/>
                  </a:cubicBezTo>
                  <a:cubicBezTo>
                    <a:pt x="14569" y="11854"/>
                    <a:pt x="14831" y="11502"/>
                    <a:pt x="15225" y="11107"/>
                  </a:cubicBezTo>
                  <a:cubicBezTo>
                    <a:pt x="15618" y="10712"/>
                    <a:pt x="16143" y="10273"/>
                    <a:pt x="16362" y="10273"/>
                  </a:cubicBezTo>
                  <a:cubicBezTo>
                    <a:pt x="16580" y="10273"/>
                    <a:pt x="16493" y="10712"/>
                    <a:pt x="16274" y="11722"/>
                  </a:cubicBezTo>
                  <a:cubicBezTo>
                    <a:pt x="16056" y="12732"/>
                    <a:pt x="15706" y="14312"/>
                    <a:pt x="15968" y="15454"/>
                  </a:cubicBezTo>
                  <a:cubicBezTo>
                    <a:pt x="16230" y="16595"/>
                    <a:pt x="17105" y="17298"/>
                    <a:pt x="18111" y="17649"/>
                  </a:cubicBezTo>
                  <a:cubicBezTo>
                    <a:pt x="19116" y="18000"/>
                    <a:pt x="20253" y="18000"/>
                    <a:pt x="2139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7285566" y="3117461"/>
              <a:ext cx="292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4400"/>
                    <a:pt x="10643" y="7200"/>
                    <a:pt x="14243" y="3600"/>
                  </a:cubicBezTo>
                  <a:cubicBezTo>
                    <a:pt x="17843" y="0"/>
                    <a:pt x="1972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7374466" y="3238111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7901516" y="2907639"/>
              <a:ext cx="450851" cy="508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0" y="21522"/>
                  </a:moveTo>
                  <a:cubicBezTo>
                    <a:pt x="304" y="20626"/>
                    <a:pt x="608" y="19729"/>
                    <a:pt x="1318" y="18564"/>
                  </a:cubicBezTo>
                  <a:cubicBezTo>
                    <a:pt x="2028" y="17399"/>
                    <a:pt x="3144" y="15965"/>
                    <a:pt x="4411" y="13545"/>
                  </a:cubicBezTo>
                  <a:cubicBezTo>
                    <a:pt x="5679" y="11125"/>
                    <a:pt x="7099" y="7720"/>
                    <a:pt x="7961" y="5613"/>
                  </a:cubicBezTo>
                  <a:cubicBezTo>
                    <a:pt x="8823" y="3507"/>
                    <a:pt x="9127" y="2700"/>
                    <a:pt x="9279" y="1894"/>
                  </a:cubicBezTo>
                  <a:cubicBezTo>
                    <a:pt x="9431" y="1087"/>
                    <a:pt x="9431" y="281"/>
                    <a:pt x="9330" y="101"/>
                  </a:cubicBezTo>
                  <a:cubicBezTo>
                    <a:pt x="9228" y="-78"/>
                    <a:pt x="9025" y="370"/>
                    <a:pt x="8620" y="1894"/>
                  </a:cubicBezTo>
                  <a:cubicBezTo>
                    <a:pt x="8214" y="3417"/>
                    <a:pt x="7606" y="6017"/>
                    <a:pt x="7200" y="8212"/>
                  </a:cubicBezTo>
                  <a:cubicBezTo>
                    <a:pt x="6794" y="10408"/>
                    <a:pt x="6592" y="12201"/>
                    <a:pt x="6541" y="13321"/>
                  </a:cubicBezTo>
                  <a:cubicBezTo>
                    <a:pt x="6490" y="14442"/>
                    <a:pt x="6592" y="14890"/>
                    <a:pt x="6794" y="15293"/>
                  </a:cubicBezTo>
                  <a:cubicBezTo>
                    <a:pt x="6997" y="15696"/>
                    <a:pt x="7301" y="16055"/>
                    <a:pt x="7707" y="16189"/>
                  </a:cubicBezTo>
                  <a:cubicBezTo>
                    <a:pt x="8113" y="16324"/>
                    <a:pt x="8620" y="16234"/>
                    <a:pt x="9837" y="15069"/>
                  </a:cubicBezTo>
                  <a:cubicBezTo>
                    <a:pt x="11054" y="13904"/>
                    <a:pt x="12980" y="11663"/>
                    <a:pt x="14552" y="9378"/>
                  </a:cubicBezTo>
                  <a:cubicBezTo>
                    <a:pt x="16124" y="7092"/>
                    <a:pt x="17341" y="4762"/>
                    <a:pt x="17949" y="3328"/>
                  </a:cubicBezTo>
                  <a:cubicBezTo>
                    <a:pt x="18558" y="1894"/>
                    <a:pt x="18558" y="1356"/>
                    <a:pt x="18558" y="863"/>
                  </a:cubicBezTo>
                  <a:cubicBezTo>
                    <a:pt x="18558" y="370"/>
                    <a:pt x="18558" y="-78"/>
                    <a:pt x="18406" y="12"/>
                  </a:cubicBezTo>
                  <a:cubicBezTo>
                    <a:pt x="18254" y="101"/>
                    <a:pt x="17949" y="729"/>
                    <a:pt x="17594" y="2432"/>
                  </a:cubicBezTo>
                  <a:cubicBezTo>
                    <a:pt x="17239" y="4134"/>
                    <a:pt x="16834" y="6913"/>
                    <a:pt x="16834" y="8974"/>
                  </a:cubicBezTo>
                  <a:cubicBezTo>
                    <a:pt x="16834" y="11036"/>
                    <a:pt x="17239" y="12380"/>
                    <a:pt x="18101" y="13276"/>
                  </a:cubicBezTo>
                  <a:cubicBezTo>
                    <a:pt x="18963" y="14173"/>
                    <a:pt x="20282" y="14621"/>
                    <a:pt x="21600" y="15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148166" y="4464657"/>
              <a:ext cx="266701" cy="529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4331"/>
                  </a:moveTo>
                  <a:cubicBezTo>
                    <a:pt x="171" y="3903"/>
                    <a:pt x="343" y="3474"/>
                    <a:pt x="686" y="3474"/>
                  </a:cubicBezTo>
                  <a:cubicBezTo>
                    <a:pt x="1029" y="3474"/>
                    <a:pt x="1543" y="3903"/>
                    <a:pt x="2571" y="5231"/>
                  </a:cubicBezTo>
                  <a:cubicBezTo>
                    <a:pt x="3600" y="6560"/>
                    <a:pt x="5143" y="8789"/>
                    <a:pt x="6857" y="11360"/>
                  </a:cubicBezTo>
                  <a:cubicBezTo>
                    <a:pt x="8571" y="13931"/>
                    <a:pt x="10457" y="16846"/>
                    <a:pt x="11571" y="18517"/>
                  </a:cubicBezTo>
                  <a:cubicBezTo>
                    <a:pt x="12686" y="20189"/>
                    <a:pt x="13029" y="20617"/>
                    <a:pt x="13543" y="20960"/>
                  </a:cubicBezTo>
                  <a:cubicBezTo>
                    <a:pt x="14057" y="21303"/>
                    <a:pt x="14743" y="21560"/>
                    <a:pt x="15171" y="21389"/>
                  </a:cubicBezTo>
                  <a:cubicBezTo>
                    <a:pt x="15600" y="21217"/>
                    <a:pt x="15771" y="20617"/>
                    <a:pt x="16371" y="18774"/>
                  </a:cubicBezTo>
                  <a:cubicBezTo>
                    <a:pt x="16971" y="16931"/>
                    <a:pt x="18000" y="13846"/>
                    <a:pt x="18600" y="10931"/>
                  </a:cubicBezTo>
                  <a:cubicBezTo>
                    <a:pt x="19200" y="8017"/>
                    <a:pt x="19371" y="5274"/>
                    <a:pt x="19457" y="3646"/>
                  </a:cubicBezTo>
                  <a:cubicBezTo>
                    <a:pt x="19543" y="2017"/>
                    <a:pt x="19543" y="1503"/>
                    <a:pt x="19629" y="989"/>
                  </a:cubicBezTo>
                  <a:cubicBezTo>
                    <a:pt x="19714" y="474"/>
                    <a:pt x="19886" y="-40"/>
                    <a:pt x="20057" y="3"/>
                  </a:cubicBezTo>
                  <a:cubicBezTo>
                    <a:pt x="20229" y="46"/>
                    <a:pt x="20400" y="646"/>
                    <a:pt x="20657" y="1203"/>
                  </a:cubicBezTo>
                  <a:cubicBezTo>
                    <a:pt x="20914" y="1760"/>
                    <a:pt x="21257" y="2274"/>
                    <a:pt x="21600" y="2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470797" y="4719777"/>
              <a:ext cx="153620" cy="230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164" fill="norm" stroke="1" extrusionOk="0">
                  <a:moveTo>
                    <a:pt x="9048" y="10314"/>
                  </a:moveTo>
                  <a:cubicBezTo>
                    <a:pt x="8752" y="7395"/>
                    <a:pt x="8456" y="4476"/>
                    <a:pt x="7864" y="2627"/>
                  </a:cubicBezTo>
                  <a:cubicBezTo>
                    <a:pt x="7272" y="778"/>
                    <a:pt x="6385" y="0"/>
                    <a:pt x="5349" y="0"/>
                  </a:cubicBezTo>
                  <a:cubicBezTo>
                    <a:pt x="4313" y="0"/>
                    <a:pt x="3130" y="778"/>
                    <a:pt x="2094" y="3892"/>
                  </a:cubicBezTo>
                  <a:cubicBezTo>
                    <a:pt x="1059" y="7005"/>
                    <a:pt x="171" y="12454"/>
                    <a:pt x="23" y="15665"/>
                  </a:cubicBezTo>
                  <a:cubicBezTo>
                    <a:pt x="-125" y="18876"/>
                    <a:pt x="467" y="19849"/>
                    <a:pt x="1502" y="20530"/>
                  </a:cubicBezTo>
                  <a:cubicBezTo>
                    <a:pt x="2538" y="21211"/>
                    <a:pt x="4017" y="21600"/>
                    <a:pt x="5645" y="20335"/>
                  </a:cubicBezTo>
                  <a:cubicBezTo>
                    <a:pt x="7272" y="19070"/>
                    <a:pt x="9048" y="16151"/>
                    <a:pt x="10231" y="13816"/>
                  </a:cubicBezTo>
                  <a:cubicBezTo>
                    <a:pt x="11415" y="11481"/>
                    <a:pt x="12007" y="9730"/>
                    <a:pt x="12450" y="9438"/>
                  </a:cubicBezTo>
                  <a:cubicBezTo>
                    <a:pt x="12894" y="9146"/>
                    <a:pt x="13190" y="10314"/>
                    <a:pt x="14670" y="12162"/>
                  </a:cubicBezTo>
                  <a:cubicBezTo>
                    <a:pt x="16149" y="14011"/>
                    <a:pt x="18812" y="16541"/>
                    <a:pt x="21475" y="19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662516" y="4666861"/>
              <a:ext cx="215901" cy="253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5891"/>
                  </a:moveTo>
                  <a:cubicBezTo>
                    <a:pt x="212" y="4820"/>
                    <a:pt x="424" y="3749"/>
                    <a:pt x="1059" y="3392"/>
                  </a:cubicBezTo>
                  <a:cubicBezTo>
                    <a:pt x="1694" y="3035"/>
                    <a:pt x="2753" y="3392"/>
                    <a:pt x="4871" y="5355"/>
                  </a:cubicBezTo>
                  <a:cubicBezTo>
                    <a:pt x="6988" y="7319"/>
                    <a:pt x="10165" y="10889"/>
                    <a:pt x="11753" y="13121"/>
                  </a:cubicBezTo>
                  <a:cubicBezTo>
                    <a:pt x="13341" y="15352"/>
                    <a:pt x="13341" y="16245"/>
                    <a:pt x="13341" y="17316"/>
                  </a:cubicBezTo>
                  <a:cubicBezTo>
                    <a:pt x="13341" y="18387"/>
                    <a:pt x="13341" y="19636"/>
                    <a:pt x="12812" y="20440"/>
                  </a:cubicBezTo>
                  <a:cubicBezTo>
                    <a:pt x="12282" y="21243"/>
                    <a:pt x="11224" y="21600"/>
                    <a:pt x="10482" y="21243"/>
                  </a:cubicBezTo>
                  <a:cubicBezTo>
                    <a:pt x="9741" y="20886"/>
                    <a:pt x="9318" y="19815"/>
                    <a:pt x="9529" y="17226"/>
                  </a:cubicBezTo>
                  <a:cubicBezTo>
                    <a:pt x="9741" y="14638"/>
                    <a:pt x="10588" y="10532"/>
                    <a:pt x="12706" y="7408"/>
                  </a:cubicBezTo>
                  <a:cubicBezTo>
                    <a:pt x="14824" y="4284"/>
                    <a:pt x="18212" y="21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1049866" y="4453313"/>
              <a:ext cx="139701" cy="471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19636" y="2761"/>
                  </a:moveTo>
                  <a:cubicBezTo>
                    <a:pt x="19636" y="2283"/>
                    <a:pt x="19636" y="1806"/>
                    <a:pt x="19473" y="1328"/>
                  </a:cubicBezTo>
                  <a:cubicBezTo>
                    <a:pt x="19309" y="850"/>
                    <a:pt x="18982" y="372"/>
                    <a:pt x="18000" y="133"/>
                  </a:cubicBezTo>
                  <a:cubicBezTo>
                    <a:pt x="17018" y="-106"/>
                    <a:pt x="15382" y="-106"/>
                    <a:pt x="12927" y="850"/>
                  </a:cubicBezTo>
                  <a:cubicBezTo>
                    <a:pt x="10473" y="1806"/>
                    <a:pt x="7200" y="3717"/>
                    <a:pt x="4582" y="6441"/>
                  </a:cubicBezTo>
                  <a:cubicBezTo>
                    <a:pt x="1964" y="9165"/>
                    <a:pt x="0" y="12701"/>
                    <a:pt x="0" y="15377"/>
                  </a:cubicBezTo>
                  <a:cubicBezTo>
                    <a:pt x="0" y="18053"/>
                    <a:pt x="1964" y="19869"/>
                    <a:pt x="5891" y="20682"/>
                  </a:cubicBezTo>
                  <a:cubicBezTo>
                    <a:pt x="9818" y="21494"/>
                    <a:pt x="15709" y="21303"/>
                    <a:pt x="21600" y="21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1247873" y="4560612"/>
              <a:ext cx="221094" cy="284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71" fill="norm" stroke="1" extrusionOk="0">
                  <a:moveTo>
                    <a:pt x="3557" y="831"/>
                  </a:moveTo>
                  <a:cubicBezTo>
                    <a:pt x="2130" y="351"/>
                    <a:pt x="704" y="-129"/>
                    <a:pt x="194" y="31"/>
                  </a:cubicBezTo>
                  <a:cubicBezTo>
                    <a:pt x="-315" y="191"/>
                    <a:pt x="93" y="991"/>
                    <a:pt x="2436" y="3311"/>
                  </a:cubicBezTo>
                  <a:cubicBezTo>
                    <a:pt x="4779" y="5631"/>
                    <a:pt x="9059" y="9471"/>
                    <a:pt x="12523" y="12751"/>
                  </a:cubicBezTo>
                  <a:cubicBezTo>
                    <a:pt x="15987" y="16031"/>
                    <a:pt x="18636" y="18751"/>
                    <a:pt x="21285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1291166" y="4577961"/>
              <a:ext cx="2032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75" y="679"/>
                    <a:pt x="17550" y="1358"/>
                    <a:pt x="14738" y="3192"/>
                  </a:cubicBezTo>
                  <a:cubicBezTo>
                    <a:pt x="11925" y="5026"/>
                    <a:pt x="8325" y="8015"/>
                    <a:pt x="5738" y="11275"/>
                  </a:cubicBezTo>
                  <a:cubicBezTo>
                    <a:pt x="3150" y="14536"/>
                    <a:pt x="1575" y="180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1538816" y="4464656"/>
              <a:ext cx="128107" cy="475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59" fill="norm" stroke="1" extrusionOk="0">
                  <a:moveTo>
                    <a:pt x="0" y="241"/>
                  </a:moveTo>
                  <a:cubicBezTo>
                    <a:pt x="2125" y="50"/>
                    <a:pt x="4249" y="-141"/>
                    <a:pt x="6905" y="146"/>
                  </a:cubicBezTo>
                  <a:cubicBezTo>
                    <a:pt x="9561" y="432"/>
                    <a:pt x="12748" y="1197"/>
                    <a:pt x="15757" y="2870"/>
                  </a:cubicBezTo>
                  <a:cubicBezTo>
                    <a:pt x="18767" y="4542"/>
                    <a:pt x="21600" y="7123"/>
                    <a:pt x="21423" y="9942"/>
                  </a:cubicBezTo>
                  <a:cubicBezTo>
                    <a:pt x="21246" y="12762"/>
                    <a:pt x="18059" y="15820"/>
                    <a:pt x="15403" y="17779"/>
                  </a:cubicBezTo>
                  <a:cubicBezTo>
                    <a:pt x="12748" y="19739"/>
                    <a:pt x="10623" y="20599"/>
                    <a:pt x="8498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1881716" y="4679561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1862666" y="4851011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2625826" y="4377870"/>
              <a:ext cx="240141" cy="415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184" fill="norm" stroke="1" extrusionOk="0">
                  <a:moveTo>
                    <a:pt x="21496" y="2757"/>
                  </a:moveTo>
                  <a:cubicBezTo>
                    <a:pt x="20359" y="1893"/>
                    <a:pt x="19222" y="1029"/>
                    <a:pt x="17707" y="489"/>
                  </a:cubicBezTo>
                  <a:cubicBezTo>
                    <a:pt x="16191" y="-51"/>
                    <a:pt x="14296" y="-267"/>
                    <a:pt x="11928" y="489"/>
                  </a:cubicBezTo>
                  <a:cubicBezTo>
                    <a:pt x="9559" y="1245"/>
                    <a:pt x="6717" y="2973"/>
                    <a:pt x="4633" y="5349"/>
                  </a:cubicBezTo>
                  <a:cubicBezTo>
                    <a:pt x="2549" y="7725"/>
                    <a:pt x="1222" y="10749"/>
                    <a:pt x="559" y="13179"/>
                  </a:cubicBezTo>
                  <a:cubicBezTo>
                    <a:pt x="-104" y="15609"/>
                    <a:pt x="-104" y="17445"/>
                    <a:pt x="180" y="18633"/>
                  </a:cubicBezTo>
                  <a:cubicBezTo>
                    <a:pt x="464" y="19821"/>
                    <a:pt x="1033" y="20361"/>
                    <a:pt x="2359" y="20739"/>
                  </a:cubicBezTo>
                  <a:cubicBezTo>
                    <a:pt x="3685" y="21117"/>
                    <a:pt x="5770" y="21333"/>
                    <a:pt x="9085" y="21063"/>
                  </a:cubicBezTo>
                  <a:cubicBezTo>
                    <a:pt x="12401" y="20793"/>
                    <a:pt x="16949" y="20037"/>
                    <a:pt x="21496" y="19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2669116" y="4647811"/>
              <a:ext cx="139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3600" y="10800"/>
                  </a:cubicBezTo>
                  <a:cubicBezTo>
                    <a:pt x="7200" y="7200"/>
                    <a:pt x="144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3016371" y="4377142"/>
              <a:ext cx="217896" cy="352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84" fill="norm" stroke="1" extrusionOk="0">
                  <a:moveTo>
                    <a:pt x="21380" y="2555"/>
                  </a:moveTo>
                  <a:cubicBezTo>
                    <a:pt x="19095" y="1655"/>
                    <a:pt x="16811" y="755"/>
                    <a:pt x="14526" y="305"/>
                  </a:cubicBezTo>
                  <a:cubicBezTo>
                    <a:pt x="12242" y="-145"/>
                    <a:pt x="9957" y="-145"/>
                    <a:pt x="7984" y="626"/>
                  </a:cubicBezTo>
                  <a:cubicBezTo>
                    <a:pt x="6011" y="1398"/>
                    <a:pt x="4349" y="2941"/>
                    <a:pt x="3311" y="5255"/>
                  </a:cubicBezTo>
                  <a:cubicBezTo>
                    <a:pt x="2272" y="7569"/>
                    <a:pt x="1857" y="10655"/>
                    <a:pt x="1442" y="13162"/>
                  </a:cubicBezTo>
                  <a:cubicBezTo>
                    <a:pt x="1026" y="15669"/>
                    <a:pt x="611" y="17598"/>
                    <a:pt x="299" y="18884"/>
                  </a:cubicBezTo>
                  <a:cubicBezTo>
                    <a:pt x="-12" y="20169"/>
                    <a:pt x="-220" y="20812"/>
                    <a:pt x="403" y="21134"/>
                  </a:cubicBezTo>
                  <a:cubicBezTo>
                    <a:pt x="1026" y="21455"/>
                    <a:pt x="2480" y="21455"/>
                    <a:pt x="4868" y="21198"/>
                  </a:cubicBezTo>
                  <a:cubicBezTo>
                    <a:pt x="7257" y="20941"/>
                    <a:pt x="10580" y="20426"/>
                    <a:pt x="13903" y="19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3297766" y="4476361"/>
              <a:ext cx="1524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0" y="4937"/>
                    <a:pt x="10200" y="9874"/>
                    <a:pt x="13800" y="13474"/>
                  </a:cubicBezTo>
                  <a:cubicBezTo>
                    <a:pt x="17400" y="17074"/>
                    <a:pt x="19500" y="193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3310466" y="4468015"/>
              <a:ext cx="190501" cy="262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21600" y="163"/>
                  </a:moveTo>
                  <a:cubicBezTo>
                    <a:pt x="20400" y="-10"/>
                    <a:pt x="19200" y="-183"/>
                    <a:pt x="17520" y="422"/>
                  </a:cubicBezTo>
                  <a:cubicBezTo>
                    <a:pt x="15840" y="1027"/>
                    <a:pt x="13680" y="2409"/>
                    <a:pt x="10920" y="5260"/>
                  </a:cubicBezTo>
                  <a:cubicBezTo>
                    <a:pt x="8160" y="8111"/>
                    <a:pt x="4800" y="12431"/>
                    <a:pt x="2880" y="15369"/>
                  </a:cubicBezTo>
                  <a:cubicBezTo>
                    <a:pt x="960" y="18307"/>
                    <a:pt x="480" y="19862"/>
                    <a:pt x="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3494616" y="4312707"/>
              <a:ext cx="82551" cy="156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4987"/>
                  </a:moveTo>
                  <a:cubicBezTo>
                    <a:pt x="1108" y="3259"/>
                    <a:pt x="2215" y="1531"/>
                    <a:pt x="4431" y="667"/>
                  </a:cubicBezTo>
                  <a:cubicBezTo>
                    <a:pt x="6646" y="-197"/>
                    <a:pt x="9969" y="-197"/>
                    <a:pt x="12738" y="523"/>
                  </a:cubicBezTo>
                  <a:cubicBezTo>
                    <a:pt x="15508" y="1243"/>
                    <a:pt x="17723" y="2683"/>
                    <a:pt x="17446" y="5707"/>
                  </a:cubicBezTo>
                  <a:cubicBezTo>
                    <a:pt x="17169" y="8731"/>
                    <a:pt x="14400" y="13339"/>
                    <a:pt x="11077" y="16219"/>
                  </a:cubicBezTo>
                  <a:cubicBezTo>
                    <a:pt x="7754" y="19099"/>
                    <a:pt x="3877" y="20251"/>
                    <a:pt x="3323" y="20827"/>
                  </a:cubicBezTo>
                  <a:cubicBezTo>
                    <a:pt x="2769" y="21403"/>
                    <a:pt x="5538" y="21403"/>
                    <a:pt x="9138" y="20971"/>
                  </a:cubicBezTo>
                  <a:cubicBezTo>
                    <a:pt x="12738" y="20539"/>
                    <a:pt x="17169" y="19675"/>
                    <a:pt x="21600" y="18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3615266" y="4287415"/>
              <a:ext cx="222796" cy="481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30" fill="norm" stroke="1" extrusionOk="0">
                  <a:moveTo>
                    <a:pt x="5502" y="1919"/>
                  </a:moveTo>
                  <a:cubicBezTo>
                    <a:pt x="9577" y="1256"/>
                    <a:pt x="13653" y="593"/>
                    <a:pt x="16200" y="262"/>
                  </a:cubicBezTo>
                  <a:cubicBezTo>
                    <a:pt x="18747" y="-70"/>
                    <a:pt x="19766" y="-70"/>
                    <a:pt x="20479" y="167"/>
                  </a:cubicBezTo>
                  <a:cubicBezTo>
                    <a:pt x="21192" y="404"/>
                    <a:pt x="21600" y="877"/>
                    <a:pt x="21396" y="2298"/>
                  </a:cubicBezTo>
                  <a:cubicBezTo>
                    <a:pt x="21192" y="3719"/>
                    <a:pt x="20377" y="6088"/>
                    <a:pt x="19664" y="8788"/>
                  </a:cubicBezTo>
                  <a:cubicBezTo>
                    <a:pt x="18951" y="11488"/>
                    <a:pt x="18340" y="14519"/>
                    <a:pt x="18136" y="16272"/>
                  </a:cubicBezTo>
                  <a:cubicBezTo>
                    <a:pt x="17932" y="18025"/>
                    <a:pt x="18136" y="18498"/>
                    <a:pt x="18238" y="19067"/>
                  </a:cubicBezTo>
                  <a:cubicBezTo>
                    <a:pt x="18340" y="19635"/>
                    <a:pt x="18340" y="20298"/>
                    <a:pt x="15283" y="20725"/>
                  </a:cubicBezTo>
                  <a:cubicBezTo>
                    <a:pt x="12226" y="21151"/>
                    <a:pt x="6113" y="21341"/>
                    <a:pt x="0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4224866" y="4577961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4595620" y="4293487"/>
              <a:ext cx="168997" cy="373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526" fill="norm" stroke="1" extrusionOk="0">
                  <a:moveTo>
                    <a:pt x="21031" y="1024"/>
                  </a:moveTo>
                  <a:cubicBezTo>
                    <a:pt x="19977" y="658"/>
                    <a:pt x="18924" y="292"/>
                    <a:pt x="17475" y="109"/>
                  </a:cubicBezTo>
                  <a:cubicBezTo>
                    <a:pt x="16026" y="-74"/>
                    <a:pt x="14182" y="-74"/>
                    <a:pt x="12338" y="475"/>
                  </a:cubicBezTo>
                  <a:cubicBezTo>
                    <a:pt x="10494" y="1024"/>
                    <a:pt x="8651" y="2123"/>
                    <a:pt x="6280" y="4685"/>
                  </a:cubicBezTo>
                  <a:cubicBezTo>
                    <a:pt x="3909" y="7248"/>
                    <a:pt x="1011" y="11275"/>
                    <a:pt x="221" y="14265"/>
                  </a:cubicBezTo>
                  <a:cubicBezTo>
                    <a:pt x="-569" y="17255"/>
                    <a:pt x="748" y="19207"/>
                    <a:pt x="4304" y="20245"/>
                  </a:cubicBezTo>
                  <a:cubicBezTo>
                    <a:pt x="7860" y="21282"/>
                    <a:pt x="13655" y="21404"/>
                    <a:pt x="19451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4894083" y="4303203"/>
              <a:ext cx="226134" cy="346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44" fill="norm" stroke="1" extrusionOk="0">
                  <a:moveTo>
                    <a:pt x="21367" y="2069"/>
                  </a:moveTo>
                  <a:cubicBezTo>
                    <a:pt x="19767" y="1153"/>
                    <a:pt x="18167" y="237"/>
                    <a:pt x="16067" y="40"/>
                  </a:cubicBezTo>
                  <a:cubicBezTo>
                    <a:pt x="13967" y="-156"/>
                    <a:pt x="11367" y="368"/>
                    <a:pt x="9367" y="1611"/>
                  </a:cubicBezTo>
                  <a:cubicBezTo>
                    <a:pt x="7367" y="2855"/>
                    <a:pt x="5967" y="4819"/>
                    <a:pt x="4467" y="7568"/>
                  </a:cubicBezTo>
                  <a:cubicBezTo>
                    <a:pt x="2967" y="10317"/>
                    <a:pt x="1367" y="13851"/>
                    <a:pt x="567" y="16208"/>
                  </a:cubicBezTo>
                  <a:cubicBezTo>
                    <a:pt x="-233" y="18564"/>
                    <a:pt x="-233" y="19742"/>
                    <a:pt x="867" y="20462"/>
                  </a:cubicBezTo>
                  <a:cubicBezTo>
                    <a:pt x="1967" y="21182"/>
                    <a:pt x="4167" y="21444"/>
                    <a:pt x="6767" y="21444"/>
                  </a:cubicBezTo>
                  <a:cubicBezTo>
                    <a:pt x="9367" y="21444"/>
                    <a:pt x="12367" y="21182"/>
                    <a:pt x="15367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4948766" y="4527161"/>
              <a:ext cx="158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5206629" y="4288792"/>
              <a:ext cx="269188" cy="36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78" fill="norm" stroke="1" extrusionOk="0">
                  <a:moveTo>
                    <a:pt x="21461" y="2464"/>
                  </a:moveTo>
                  <a:cubicBezTo>
                    <a:pt x="21461" y="1836"/>
                    <a:pt x="21461" y="1208"/>
                    <a:pt x="21039" y="768"/>
                  </a:cubicBezTo>
                  <a:cubicBezTo>
                    <a:pt x="20617" y="329"/>
                    <a:pt x="19774" y="78"/>
                    <a:pt x="18002" y="15"/>
                  </a:cubicBezTo>
                  <a:cubicBezTo>
                    <a:pt x="16230" y="-48"/>
                    <a:pt x="13530" y="78"/>
                    <a:pt x="11505" y="705"/>
                  </a:cubicBezTo>
                  <a:cubicBezTo>
                    <a:pt x="9480" y="1333"/>
                    <a:pt x="8130" y="2464"/>
                    <a:pt x="6864" y="4410"/>
                  </a:cubicBezTo>
                  <a:cubicBezTo>
                    <a:pt x="5599" y="6357"/>
                    <a:pt x="4417" y="9119"/>
                    <a:pt x="3320" y="11505"/>
                  </a:cubicBezTo>
                  <a:cubicBezTo>
                    <a:pt x="2224" y="13892"/>
                    <a:pt x="1211" y="15901"/>
                    <a:pt x="620" y="17345"/>
                  </a:cubicBezTo>
                  <a:cubicBezTo>
                    <a:pt x="30" y="18789"/>
                    <a:pt x="-139" y="19668"/>
                    <a:pt x="114" y="20296"/>
                  </a:cubicBezTo>
                  <a:cubicBezTo>
                    <a:pt x="367" y="20924"/>
                    <a:pt x="1042" y="21301"/>
                    <a:pt x="2899" y="21426"/>
                  </a:cubicBezTo>
                  <a:cubicBezTo>
                    <a:pt x="4755" y="21552"/>
                    <a:pt x="7792" y="21426"/>
                    <a:pt x="10830" y="21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5463116" y="4400161"/>
              <a:ext cx="1524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5175"/>
                    <a:pt x="9000" y="10350"/>
                    <a:pt x="12600" y="13950"/>
                  </a:cubicBezTo>
                  <a:cubicBezTo>
                    <a:pt x="16200" y="17550"/>
                    <a:pt x="18900" y="195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5469466" y="4441825"/>
              <a:ext cx="203201" cy="237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21600" y="1398"/>
                  </a:moveTo>
                  <a:cubicBezTo>
                    <a:pt x="20700" y="825"/>
                    <a:pt x="19800" y="251"/>
                    <a:pt x="18675" y="60"/>
                  </a:cubicBezTo>
                  <a:cubicBezTo>
                    <a:pt x="17550" y="-131"/>
                    <a:pt x="16200" y="60"/>
                    <a:pt x="13612" y="1685"/>
                  </a:cubicBezTo>
                  <a:cubicBezTo>
                    <a:pt x="11025" y="3310"/>
                    <a:pt x="7200" y="6368"/>
                    <a:pt x="4725" y="9904"/>
                  </a:cubicBezTo>
                  <a:cubicBezTo>
                    <a:pt x="2250" y="13441"/>
                    <a:pt x="1125" y="17455"/>
                    <a:pt x="0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5671066" y="4286928"/>
              <a:ext cx="203330" cy="348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534" fill="norm" stroke="1" extrusionOk="0">
                  <a:moveTo>
                    <a:pt x="165" y="5825"/>
                  </a:moveTo>
                  <a:cubicBezTo>
                    <a:pt x="-53" y="5170"/>
                    <a:pt x="-271" y="4516"/>
                    <a:pt x="1038" y="3665"/>
                  </a:cubicBezTo>
                  <a:cubicBezTo>
                    <a:pt x="2347" y="2814"/>
                    <a:pt x="5184" y="1767"/>
                    <a:pt x="8020" y="1112"/>
                  </a:cubicBezTo>
                  <a:cubicBezTo>
                    <a:pt x="10856" y="458"/>
                    <a:pt x="13693" y="196"/>
                    <a:pt x="15765" y="65"/>
                  </a:cubicBezTo>
                  <a:cubicBezTo>
                    <a:pt x="17838" y="-66"/>
                    <a:pt x="19147" y="-66"/>
                    <a:pt x="20020" y="719"/>
                  </a:cubicBezTo>
                  <a:cubicBezTo>
                    <a:pt x="20893" y="1505"/>
                    <a:pt x="21329" y="3076"/>
                    <a:pt x="20565" y="5170"/>
                  </a:cubicBezTo>
                  <a:cubicBezTo>
                    <a:pt x="19802" y="7265"/>
                    <a:pt x="17838" y="9883"/>
                    <a:pt x="16747" y="11847"/>
                  </a:cubicBezTo>
                  <a:cubicBezTo>
                    <a:pt x="15656" y="13810"/>
                    <a:pt x="15438" y="15119"/>
                    <a:pt x="15547" y="16101"/>
                  </a:cubicBezTo>
                  <a:cubicBezTo>
                    <a:pt x="15656" y="17083"/>
                    <a:pt x="16093" y="17738"/>
                    <a:pt x="16638" y="18392"/>
                  </a:cubicBezTo>
                  <a:cubicBezTo>
                    <a:pt x="17184" y="19047"/>
                    <a:pt x="17838" y="19701"/>
                    <a:pt x="17511" y="20029"/>
                  </a:cubicBezTo>
                  <a:cubicBezTo>
                    <a:pt x="17184" y="20356"/>
                    <a:pt x="15874" y="20356"/>
                    <a:pt x="13365" y="20552"/>
                  </a:cubicBezTo>
                  <a:cubicBezTo>
                    <a:pt x="10856" y="20749"/>
                    <a:pt x="7147" y="21141"/>
                    <a:pt x="3438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5933016" y="4233249"/>
              <a:ext cx="114816" cy="484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5" h="21493" fill="norm" stroke="1" extrusionOk="0">
                  <a:moveTo>
                    <a:pt x="0" y="1208"/>
                  </a:moveTo>
                  <a:cubicBezTo>
                    <a:pt x="379" y="738"/>
                    <a:pt x="758" y="269"/>
                    <a:pt x="2084" y="81"/>
                  </a:cubicBezTo>
                  <a:cubicBezTo>
                    <a:pt x="3411" y="-107"/>
                    <a:pt x="5684" y="-13"/>
                    <a:pt x="8716" y="879"/>
                  </a:cubicBezTo>
                  <a:cubicBezTo>
                    <a:pt x="11747" y="1771"/>
                    <a:pt x="15537" y="3462"/>
                    <a:pt x="18000" y="5622"/>
                  </a:cubicBezTo>
                  <a:cubicBezTo>
                    <a:pt x="20463" y="7782"/>
                    <a:pt x="21600" y="10411"/>
                    <a:pt x="19326" y="13041"/>
                  </a:cubicBezTo>
                  <a:cubicBezTo>
                    <a:pt x="17053" y="15670"/>
                    <a:pt x="11368" y="18300"/>
                    <a:pt x="7579" y="19709"/>
                  </a:cubicBezTo>
                  <a:cubicBezTo>
                    <a:pt x="3789" y="21117"/>
                    <a:pt x="1895" y="21305"/>
                    <a:pt x="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6104967" y="4013406"/>
              <a:ext cx="228100" cy="189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533" fill="norm" stroke="1" extrusionOk="0">
                  <a:moveTo>
                    <a:pt x="3520" y="5693"/>
                  </a:moveTo>
                  <a:cubicBezTo>
                    <a:pt x="2926" y="4013"/>
                    <a:pt x="2331" y="2333"/>
                    <a:pt x="2529" y="1373"/>
                  </a:cubicBezTo>
                  <a:cubicBezTo>
                    <a:pt x="2727" y="413"/>
                    <a:pt x="3718" y="173"/>
                    <a:pt x="4709" y="53"/>
                  </a:cubicBezTo>
                  <a:cubicBezTo>
                    <a:pt x="5700" y="-67"/>
                    <a:pt x="6691" y="-67"/>
                    <a:pt x="7483" y="1013"/>
                  </a:cubicBezTo>
                  <a:cubicBezTo>
                    <a:pt x="8276" y="2093"/>
                    <a:pt x="8871" y="4253"/>
                    <a:pt x="7880" y="7013"/>
                  </a:cubicBezTo>
                  <a:cubicBezTo>
                    <a:pt x="6889" y="9773"/>
                    <a:pt x="4313" y="13133"/>
                    <a:pt x="2529" y="15293"/>
                  </a:cubicBezTo>
                  <a:cubicBezTo>
                    <a:pt x="746" y="17453"/>
                    <a:pt x="-245" y="18413"/>
                    <a:pt x="52" y="18893"/>
                  </a:cubicBezTo>
                  <a:cubicBezTo>
                    <a:pt x="349" y="19373"/>
                    <a:pt x="1935" y="19373"/>
                    <a:pt x="5700" y="19733"/>
                  </a:cubicBezTo>
                  <a:cubicBezTo>
                    <a:pt x="9465" y="20093"/>
                    <a:pt x="15410" y="20813"/>
                    <a:pt x="21355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6802966" y="4463661"/>
              <a:ext cx="241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6822016" y="4552561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7244563" y="4349361"/>
              <a:ext cx="453754" cy="21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342" fill="norm" stroke="1" extrusionOk="0">
                  <a:moveTo>
                    <a:pt x="4615" y="3850"/>
                  </a:moveTo>
                  <a:cubicBezTo>
                    <a:pt x="4615" y="9196"/>
                    <a:pt x="4615" y="14543"/>
                    <a:pt x="4416" y="17644"/>
                  </a:cubicBezTo>
                  <a:cubicBezTo>
                    <a:pt x="4217" y="20745"/>
                    <a:pt x="3819" y="21600"/>
                    <a:pt x="2973" y="21279"/>
                  </a:cubicBezTo>
                  <a:cubicBezTo>
                    <a:pt x="2127" y="20958"/>
                    <a:pt x="833" y="19461"/>
                    <a:pt x="285" y="16681"/>
                  </a:cubicBezTo>
                  <a:cubicBezTo>
                    <a:pt x="-262" y="13901"/>
                    <a:pt x="-63" y="9838"/>
                    <a:pt x="1231" y="7057"/>
                  </a:cubicBezTo>
                  <a:cubicBezTo>
                    <a:pt x="2525" y="4277"/>
                    <a:pt x="4914" y="2780"/>
                    <a:pt x="8099" y="1925"/>
                  </a:cubicBezTo>
                  <a:cubicBezTo>
                    <a:pt x="11285" y="1069"/>
                    <a:pt x="15266" y="855"/>
                    <a:pt x="17556" y="749"/>
                  </a:cubicBezTo>
                  <a:cubicBezTo>
                    <a:pt x="19845" y="642"/>
                    <a:pt x="20442" y="642"/>
                    <a:pt x="20791" y="535"/>
                  </a:cubicBezTo>
                  <a:cubicBezTo>
                    <a:pt x="21139" y="428"/>
                    <a:pt x="21238" y="214"/>
                    <a:pt x="213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7672916" y="4075766"/>
              <a:ext cx="222251" cy="156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0" y="5258"/>
                  </a:moveTo>
                  <a:cubicBezTo>
                    <a:pt x="206" y="3818"/>
                    <a:pt x="411" y="2378"/>
                    <a:pt x="1749" y="1370"/>
                  </a:cubicBezTo>
                  <a:cubicBezTo>
                    <a:pt x="3086" y="362"/>
                    <a:pt x="5554" y="-214"/>
                    <a:pt x="8023" y="74"/>
                  </a:cubicBezTo>
                  <a:cubicBezTo>
                    <a:pt x="10491" y="362"/>
                    <a:pt x="12960" y="1514"/>
                    <a:pt x="14194" y="2954"/>
                  </a:cubicBezTo>
                  <a:cubicBezTo>
                    <a:pt x="15429" y="4394"/>
                    <a:pt x="15429" y="6122"/>
                    <a:pt x="14400" y="8138"/>
                  </a:cubicBezTo>
                  <a:cubicBezTo>
                    <a:pt x="13371" y="10154"/>
                    <a:pt x="11314" y="12458"/>
                    <a:pt x="9874" y="14042"/>
                  </a:cubicBezTo>
                  <a:cubicBezTo>
                    <a:pt x="8434" y="15626"/>
                    <a:pt x="7611" y="16490"/>
                    <a:pt x="6891" y="17498"/>
                  </a:cubicBezTo>
                  <a:cubicBezTo>
                    <a:pt x="6171" y="18506"/>
                    <a:pt x="5554" y="19658"/>
                    <a:pt x="5760" y="20378"/>
                  </a:cubicBezTo>
                  <a:cubicBezTo>
                    <a:pt x="5966" y="21098"/>
                    <a:pt x="6994" y="21386"/>
                    <a:pt x="9771" y="21242"/>
                  </a:cubicBezTo>
                  <a:cubicBezTo>
                    <a:pt x="12549" y="21098"/>
                    <a:pt x="17074" y="20522"/>
                    <a:pt x="21600" y="19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257113" y="5609115"/>
              <a:ext cx="136986" cy="435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376" fill="norm" stroke="1" extrusionOk="0">
                  <a:moveTo>
                    <a:pt x="19482" y="5799"/>
                  </a:moveTo>
                  <a:cubicBezTo>
                    <a:pt x="19810" y="4761"/>
                    <a:pt x="20137" y="3722"/>
                    <a:pt x="19155" y="2632"/>
                  </a:cubicBezTo>
                  <a:cubicBezTo>
                    <a:pt x="18173" y="1541"/>
                    <a:pt x="15882" y="399"/>
                    <a:pt x="13101" y="88"/>
                  </a:cubicBezTo>
                  <a:cubicBezTo>
                    <a:pt x="10319" y="-224"/>
                    <a:pt x="7046" y="295"/>
                    <a:pt x="4428" y="1697"/>
                  </a:cubicBezTo>
                  <a:cubicBezTo>
                    <a:pt x="1810" y="3099"/>
                    <a:pt x="-154" y="5384"/>
                    <a:pt x="10" y="7149"/>
                  </a:cubicBezTo>
                  <a:cubicBezTo>
                    <a:pt x="173" y="8914"/>
                    <a:pt x="2464" y="10161"/>
                    <a:pt x="5737" y="11355"/>
                  </a:cubicBezTo>
                  <a:cubicBezTo>
                    <a:pt x="9010" y="12549"/>
                    <a:pt x="13264" y="13691"/>
                    <a:pt x="16210" y="14782"/>
                  </a:cubicBezTo>
                  <a:cubicBezTo>
                    <a:pt x="19155" y="15872"/>
                    <a:pt x="20791" y="16911"/>
                    <a:pt x="21119" y="17897"/>
                  </a:cubicBezTo>
                  <a:cubicBezTo>
                    <a:pt x="21446" y="18884"/>
                    <a:pt x="20464" y="19818"/>
                    <a:pt x="18337" y="20441"/>
                  </a:cubicBezTo>
                  <a:cubicBezTo>
                    <a:pt x="16210" y="21064"/>
                    <a:pt x="12937" y="21376"/>
                    <a:pt x="10646" y="21376"/>
                  </a:cubicBezTo>
                  <a:cubicBezTo>
                    <a:pt x="8355" y="21376"/>
                    <a:pt x="7046" y="21064"/>
                    <a:pt x="6719" y="20234"/>
                  </a:cubicBezTo>
                  <a:cubicBezTo>
                    <a:pt x="6391" y="19403"/>
                    <a:pt x="7046" y="18053"/>
                    <a:pt x="7701" y="16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503196" y="5632061"/>
              <a:ext cx="102171" cy="394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546" fill="norm" stroke="1" extrusionOk="0">
                  <a:moveTo>
                    <a:pt x="4086" y="0"/>
                  </a:moveTo>
                  <a:cubicBezTo>
                    <a:pt x="2323" y="1386"/>
                    <a:pt x="560" y="2772"/>
                    <a:pt x="119" y="5487"/>
                  </a:cubicBezTo>
                  <a:cubicBezTo>
                    <a:pt x="-322" y="8201"/>
                    <a:pt x="560" y="12244"/>
                    <a:pt x="1221" y="14958"/>
                  </a:cubicBezTo>
                  <a:cubicBezTo>
                    <a:pt x="1882" y="17673"/>
                    <a:pt x="2323" y="19059"/>
                    <a:pt x="2984" y="20041"/>
                  </a:cubicBezTo>
                  <a:cubicBezTo>
                    <a:pt x="3645" y="21022"/>
                    <a:pt x="4527" y="21600"/>
                    <a:pt x="7172" y="21542"/>
                  </a:cubicBezTo>
                  <a:cubicBezTo>
                    <a:pt x="9817" y="21484"/>
                    <a:pt x="14225" y="20791"/>
                    <a:pt x="16870" y="20156"/>
                  </a:cubicBezTo>
                  <a:cubicBezTo>
                    <a:pt x="19515" y="19521"/>
                    <a:pt x="20396" y="18943"/>
                    <a:pt x="21278" y="18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442383" y="5873361"/>
              <a:ext cx="118534" cy="3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fill="norm" stroke="1" extrusionOk="0">
                  <a:moveTo>
                    <a:pt x="5400" y="8100"/>
                  </a:moveTo>
                  <a:cubicBezTo>
                    <a:pt x="2700" y="13500"/>
                    <a:pt x="0" y="18900"/>
                    <a:pt x="0" y="20250"/>
                  </a:cubicBezTo>
                  <a:cubicBezTo>
                    <a:pt x="0" y="21600"/>
                    <a:pt x="2700" y="18900"/>
                    <a:pt x="6750" y="14850"/>
                  </a:cubicBezTo>
                  <a:cubicBezTo>
                    <a:pt x="10800" y="10800"/>
                    <a:pt x="1620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632074" y="5561953"/>
              <a:ext cx="163793" cy="403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359" fill="norm" stroke="1" extrusionOk="0">
                  <a:moveTo>
                    <a:pt x="14596" y="17809"/>
                  </a:moveTo>
                  <a:cubicBezTo>
                    <a:pt x="12135" y="16578"/>
                    <a:pt x="9674" y="15347"/>
                    <a:pt x="7761" y="14675"/>
                  </a:cubicBezTo>
                  <a:cubicBezTo>
                    <a:pt x="5847" y="14004"/>
                    <a:pt x="4480" y="13892"/>
                    <a:pt x="3386" y="14115"/>
                  </a:cubicBezTo>
                  <a:cubicBezTo>
                    <a:pt x="2292" y="14339"/>
                    <a:pt x="1472" y="14899"/>
                    <a:pt x="788" y="15962"/>
                  </a:cubicBezTo>
                  <a:cubicBezTo>
                    <a:pt x="105" y="17025"/>
                    <a:pt x="-442" y="18592"/>
                    <a:pt x="515" y="19711"/>
                  </a:cubicBezTo>
                  <a:cubicBezTo>
                    <a:pt x="1472" y="20830"/>
                    <a:pt x="3933" y="21502"/>
                    <a:pt x="6530" y="21334"/>
                  </a:cubicBezTo>
                  <a:cubicBezTo>
                    <a:pt x="9128" y="21166"/>
                    <a:pt x="11862" y="20159"/>
                    <a:pt x="13639" y="17921"/>
                  </a:cubicBezTo>
                  <a:cubicBezTo>
                    <a:pt x="15416" y="15682"/>
                    <a:pt x="16236" y="12213"/>
                    <a:pt x="16236" y="9303"/>
                  </a:cubicBezTo>
                  <a:cubicBezTo>
                    <a:pt x="16236" y="6393"/>
                    <a:pt x="15416" y="4043"/>
                    <a:pt x="14596" y="2476"/>
                  </a:cubicBezTo>
                  <a:cubicBezTo>
                    <a:pt x="13776" y="909"/>
                    <a:pt x="12955" y="126"/>
                    <a:pt x="12272" y="14"/>
                  </a:cubicBezTo>
                  <a:cubicBezTo>
                    <a:pt x="11588" y="-98"/>
                    <a:pt x="11042" y="462"/>
                    <a:pt x="10768" y="2364"/>
                  </a:cubicBezTo>
                  <a:cubicBezTo>
                    <a:pt x="10495" y="4267"/>
                    <a:pt x="10495" y="7512"/>
                    <a:pt x="12272" y="10702"/>
                  </a:cubicBezTo>
                  <a:cubicBezTo>
                    <a:pt x="14049" y="13892"/>
                    <a:pt x="17604" y="17025"/>
                    <a:pt x="21158" y="20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878416" y="5886061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1343339" y="5554178"/>
              <a:ext cx="176428" cy="392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00" fill="norm" stroke="1" extrusionOk="0">
                  <a:moveTo>
                    <a:pt x="15262" y="16292"/>
                  </a:moveTo>
                  <a:cubicBezTo>
                    <a:pt x="13204" y="14453"/>
                    <a:pt x="11147" y="12615"/>
                    <a:pt x="9476" y="11639"/>
                  </a:cubicBezTo>
                  <a:cubicBezTo>
                    <a:pt x="7804" y="10662"/>
                    <a:pt x="6519" y="10547"/>
                    <a:pt x="4976" y="11351"/>
                  </a:cubicBezTo>
                  <a:cubicBezTo>
                    <a:pt x="3433" y="12156"/>
                    <a:pt x="1633" y="13879"/>
                    <a:pt x="733" y="15602"/>
                  </a:cubicBezTo>
                  <a:cubicBezTo>
                    <a:pt x="-167" y="17326"/>
                    <a:pt x="-167" y="19049"/>
                    <a:pt x="347" y="20083"/>
                  </a:cubicBezTo>
                  <a:cubicBezTo>
                    <a:pt x="862" y="21117"/>
                    <a:pt x="1890" y="21462"/>
                    <a:pt x="3947" y="21232"/>
                  </a:cubicBezTo>
                  <a:cubicBezTo>
                    <a:pt x="6004" y="21002"/>
                    <a:pt x="9090" y="20198"/>
                    <a:pt x="11533" y="18130"/>
                  </a:cubicBezTo>
                  <a:cubicBezTo>
                    <a:pt x="13976" y="16062"/>
                    <a:pt x="15776" y="12730"/>
                    <a:pt x="16290" y="9628"/>
                  </a:cubicBezTo>
                  <a:cubicBezTo>
                    <a:pt x="16804" y="6526"/>
                    <a:pt x="16033" y="3653"/>
                    <a:pt x="15262" y="1988"/>
                  </a:cubicBezTo>
                  <a:cubicBezTo>
                    <a:pt x="14490" y="322"/>
                    <a:pt x="13719" y="-138"/>
                    <a:pt x="12947" y="34"/>
                  </a:cubicBezTo>
                  <a:cubicBezTo>
                    <a:pt x="12176" y="207"/>
                    <a:pt x="11404" y="1011"/>
                    <a:pt x="11276" y="3022"/>
                  </a:cubicBezTo>
                  <a:cubicBezTo>
                    <a:pt x="11147" y="5032"/>
                    <a:pt x="11662" y="8249"/>
                    <a:pt x="13462" y="10949"/>
                  </a:cubicBezTo>
                  <a:cubicBezTo>
                    <a:pt x="15262" y="13649"/>
                    <a:pt x="18347" y="15832"/>
                    <a:pt x="21433" y="18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1553847" y="5716340"/>
              <a:ext cx="131020" cy="165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377" fill="norm" stroke="1" extrusionOk="0">
                  <a:moveTo>
                    <a:pt x="1680" y="10440"/>
                  </a:moveTo>
                  <a:cubicBezTo>
                    <a:pt x="652" y="12354"/>
                    <a:pt x="-377" y="14268"/>
                    <a:pt x="137" y="14952"/>
                  </a:cubicBezTo>
                  <a:cubicBezTo>
                    <a:pt x="652" y="15635"/>
                    <a:pt x="2709" y="15088"/>
                    <a:pt x="5280" y="13585"/>
                  </a:cubicBezTo>
                  <a:cubicBezTo>
                    <a:pt x="7852" y="12081"/>
                    <a:pt x="10937" y="9620"/>
                    <a:pt x="12823" y="7706"/>
                  </a:cubicBezTo>
                  <a:cubicBezTo>
                    <a:pt x="14709" y="5792"/>
                    <a:pt x="15394" y="4425"/>
                    <a:pt x="15566" y="3058"/>
                  </a:cubicBezTo>
                  <a:cubicBezTo>
                    <a:pt x="15737" y="1691"/>
                    <a:pt x="15394" y="324"/>
                    <a:pt x="14366" y="50"/>
                  </a:cubicBezTo>
                  <a:cubicBezTo>
                    <a:pt x="13337" y="-223"/>
                    <a:pt x="11623" y="597"/>
                    <a:pt x="9737" y="3195"/>
                  </a:cubicBezTo>
                  <a:cubicBezTo>
                    <a:pt x="7852" y="5792"/>
                    <a:pt x="5794" y="10167"/>
                    <a:pt x="4766" y="13038"/>
                  </a:cubicBezTo>
                  <a:cubicBezTo>
                    <a:pt x="3737" y="15909"/>
                    <a:pt x="3737" y="17276"/>
                    <a:pt x="5623" y="18643"/>
                  </a:cubicBezTo>
                  <a:cubicBezTo>
                    <a:pt x="7509" y="20010"/>
                    <a:pt x="11280" y="21377"/>
                    <a:pt x="14194" y="21377"/>
                  </a:cubicBezTo>
                  <a:cubicBezTo>
                    <a:pt x="17109" y="21377"/>
                    <a:pt x="19166" y="20010"/>
                    <a:pt x="21223" y="18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1722966" y="5708261"/>
              <a:ext cx="184151" cy="176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2" fill="norm" stroke="1" extrusionOk="0">
                  <a:moveTo>
                    <a:pt x="0" y="0"/>
                  </a:moveTo>
                  <a:cubicBezTo>
                    <a:pt x="497" y="3972"/>
                    <a:pt x="993" y="7945"/>
                    <a:pt x="1862" y="11297"/>
                  </a:cubicBezTo>
                  <a:cubicBezTo>
                    <a:pt x="2731" y="14648"/>
                    <a:pt x="3972" y="17379"/>
                    <a:pt x="5090" y="19117"/>
                  </a:cubicBezTo>
                  <a:cubicBezTo>
                    <a:pt x="6207" y="20855"/>
                    <a:pt x="7200" y="21600"/>
                    <a:pt x="9559" y="19117"/>
                  </a:cubicBezTo>
                  <a:cubicBezTo>
                    <a:pt x="11917" y="16634"/>
                    <a:pt x="15641" y="10924"/>
                    <a:pt x="17876" y="7324"/>
                  </a:cubicBezTo>
                  <a:cubicBezTo>
                    <a:pt x="20110" y="3724"/>
                    <a:pt x="20855" y="2234"/>
                    <a:pt x="21600" y="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2065866" y="5752711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2084916" y="5867011"/>
              <a:ext cx="158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200"/>
                    <a:pt x="11520" y="8800"/>
                    <a:pt x="15120" y="5200"/>
                  </a:cubicBezTo>
                  <a:cubicBezTo>
                    <a:pt x="18720" y="1600"/>
                    <a:pt x="2016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2702577" y="5306094"/>
              <a:ext cx="1153990" cy="661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01" fill="norm" stroke="1" extrusionOk="0">
                  <a:moveTo>
                    <a:pt x="1155" y="15959"/>
                  </a:moveTo>
                  <a:cubicBezTo>
                    <a:pt x="1234" y="17266"/>
                    <a:pt x="1313" y="18573"/>
                    <a:pt x="1471" y="19433"/>
                  </a:cubicBezTo>
                  <a:cubicBezTo>
                    <a:pt x="1630" y="20293"/>
                    <a:pt x="1867" y="20706"/>
                    <a:pt x="2065" y="21015"/>
                  </a:cubicBezTo>
                  <a:cubicBezTo>
                    <a:pt x="2263" y="21325"/>
                    <a:pt x="2421" y="21531"/>
                    <a:pt x="2559" y="21497"/>
                  </a:cubicBezTo>
                  <a:cubicBezTo>
                    <a:pt x="2698" y="21462"/>
                    <a:pt x="2816" y="21187"/>
                    <a:pt x="2797" y="20086"/>
                  </a:cubicBezTo>
                  <a:cubicBezTo>
                    <a:pt x="2777" y="18986"/>
                    <a:pt x="2619" y="17060"/>
                    <a:pt x="2302" y="15237"/>
                  </a:cubicBezTo>
                  <a:cubicBezTo>
                    <a:pt x="1986" y="13414"/>
                    <a:pt x="1511" y="11694"/>
                    <a:pt x="1135" y="10525"/>
                  </a:cubicBezTo>
                  <a:cubicBezTo>
                    <a:pt x="759" y="9355"/>
                    <a:pt x="482" y="8736"/>
                    <a:pt x="284" y="8289"/>
                  </a:cubicBezTo>
                  <a:cubicBezTo>
                    <a:pt x="87" y="7842"/>
                    <a:pt x="-32" y="7567"/>
                    <a:pt x="8" y="7360"/>
                  </a:cubicBezTo>
                  <a:cubicBezTo>
                    <a:pt x="47" y="7154"/>
                    <a:pt x="245" y="7016"/>
                    <a:pt x="957" y="6707"/>
                  </a:cubicBezTo>
                  <a:cubicBezTo>
                    <a:pt x="1669" y="6397"/>
                    <a:pt x="2895" y="5916"/>
                    <a:pt x="4241" y="5400"/>
                  </a:cubicBezTo>
                  <a:cubicBezTo>
                    <a:pt x="5586" y="4884"/>
                    <a:pt x="7049" y="4334"/>
                    <a:pt x="8414" y="3886"/>
                  </a:cubicBezTo>
                  <a:cubicBezTo>
                    <a:pt x="9779" y="3439"/>
                    <a:pt x="11045" y="3095"/>
                    <a:pt x="12410" y="2683"/>
                  </a:cubicBezTo>
                  <a:cubicBezTo>
                    <a:pt x="13775" y="2270"/>
                    <a:pt x="15238" y="1788"/>
                    <a:pt x="16544" y="1307"/>
                  </a:cubicBezTo>
                  <a:cubicBezTo>
                    <a:pt x="17849" y="825"/>
                    <a:pt x="18997" y="344"/>
                    <a:pt x="19808" y="137"/>
                  </a:cubicBezTo>
                  <a:cubicBezTo>
                    <a:pt x="20619" y="-69"/>
                    <a:pt x="21093" y="0"/>
                    <a:pt x="21568" y="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2983353" y="5631788"/>
              <a:ext cx="200114" cy="241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10" fill="norm" stroke="1" extrusionOk="0">
                  <a:moveTo>
                    <a:pt x="2397" y="5610"/>
                  </a:moveTo>
                  <a:cubicBezTo>
                    <a:pt x="1260" y="5238"/>
                    <a:pt x="123" y="4866"/>
                    <a:pt x="10" y="4959"/>
                  </a:cubicBezTo>
                  <a:cubicBezTo>
                    <a:pt x="-104" y="5052"/>
                    <a:pt x="805" y="5610"/>
                    <a:pt x="2965" y="7659"/>
                  </a:cubicBezTo>
                  <a:cubicBezTo>
                    <a:pt x="5125" y="9707"/>
                    <a:pt x="8536" y="13245"/>
                    <a:pt x="10923" y="15666"/>
                  </a:cubicBezTo>
                  <a:cubicBezTo>
                    <a:pt x="13311" y="18086"/>
                    <a:pt x="14675" y="19390"/>
                    <a:pt x="15925" y="20228"/>
                  </a:cubicBezTo>
                  <a:cubicBezTo>
                    <a:pt x="17176" y="21066"/>
                    <a:pt x="18313" y="21438"/>
                    <a:pt x="18995" y="21066"/>
                  </a:cubicBezTo>
                  <a:cubicBezTo>
                    <a:pt x="19677" y="20693"/>
                    <a:pt x="19904" y="19576"/>
                    <a:pt x="19563" y="16410"/>
                  </a:cubicBezTo>
                  <a:cubicBezTo>
                    <a:pt x="19222" y="13245"/>
                    <a:pt x="18313" y="8031"/>
                    <a:pt x="17744" y="4772"/>
                  </a:cubicBezTo>
                  <a:cubicBezTo>
                    <a:pt x="17176" y="1514"/>
                    <a:pt x="16949" y="210"/>
                    <a:pt x="17631" y="24"/>
                  </a:cubicBezTo>
                  <a:cubicBezTo>
                    <a:pt x="18313" y="-162"/>
                    <a:pt x="19904" y="769"/>
                    <a:pt x="21496" y="1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3228421" y="5757234"/>
              <a:ext cx="151896" cy="83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0766" fill="norm" stroke="1" extrusionOk="0">
                  <a:moveTo>
                    <a:pt x="12528" y="11518"/>
                  </a:moveTo>
                  <a:cubicBezTo>
                    <a:pt x="10128" y="7830"/>
                    <a:pt x="7728" y="4142"/>
                    <a:pt x="5778" y="2035"/>
                  </a:cubicBezTo>
                  <a:cubicBezTo>
                    <a:pt x="3828" y="-72"/>
                    <a:pt x="2328" y="-599"/>
                    <a:pt x="1428" y="718"/>
                  </a:cubicBezTo>
                  <a:cubicBezTo>
                    <a:pt x="528" y="2035"/>
                    <a:pt x="228" y="5196"/>
                    <a:pt x="78" y="8094"/>
                  </a:cubicBezTo>
                  <a:cubicBezTo>
                    <a:pt x="-72" y="10991"/>
                    <a:pt x="-72" y="13625"/>
                    <a:pt x="678" y="15996"/>
                  </a:cubicBezTo>
                  <a:cubicBezTo>
                    <a:pt x="1428" y="18367"/>
                    <a:pt x="2928" y="20474"/>
                    <a:pt x="4428" y="20738"/>
                  </a:cubicBezTo>
                  <a:cubicBezTo>
                    <a:pt x="5928" y="21001"/>
                    <a:pt x="7428" y="19421"/>
                    <a:pt x="8628" y="17577"/>
                  </a:cubicBezTo>
                  <a:cubicBezTo>
                    <a:pt x="9828" y="15733"/>
                    <a:pt x="10728" y="13625"/>
                    <a:pt x="12078" y="13889"/>
                  </a:cubicBezTo>
                  <a:cubicBezTo>
                    <a:pt x="13428" y="14152"/>
                    <a:pt x="15228" y="16786"/>
                    <a:pt x="16878" y="17577"/>
                  </a:cubicBezTo>
                  <a:cubicBezTo>
                    <a:pt x="18528" y="18367"/>
                    <a:pt x="20028" y="17313"/>
                    <a:pt x="21528" y="16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3373966" y="5638411"/>
              <a:ext cx="171451" cy="179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9795"/>
                  </a:moveTo>
                  <a:cubicBezTo>
                    <a:pt x="3467" y="10298"/>
                    <a:pt x="6933" y="10800"/>
                    <a:pt x="9333" y="12181"/>
                  </a:cubicBezTo>
                  <a:cubicBezTo>
                    <a:pt x="11733" y="13563"/>
                    <a:pt x="13067" y="15823"/>
                    <a:pt x="13467" y="17581"/>
                  </a:cubicBezTo>
                  <a:cubicBezTo>
                    <a:pt x="13867" y="19340"/>
                    <a:pt x="13333" y="20595"/>
                    <a:pt x="12400" y="21098"/>
                  </a:cubicBezTo>
                  <a:cubicBezTo>
                    <a:pt x="11467" y="21600"/>
                    <a:pt x="10133" y="21349"/>
                    <a:pt x="9333" y="19967"/>
                  </a:cubicBezTo>
                  <a:cubicBezTo>
                    <a:pt x="8533" y="18586"/>
                    <a:pt x="8267" y="16074"/>
                    <a:pt x="9200" y="13186"/>
                  </a:cubicBezTo>
                  <a:cubicBezTo>
                    <a:pt x="10133" y="10298"/>
                    <a:pt x="12267" y="7033"/>
                    <a:pt x="14533" y="4772"/>
                  </a:cubicBezTo>
                  <a:cubicBezTo>
                    <a:pt x="16800" y="2512"/>
                    <a:pt x="19200" y="125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3586601" y="5522909"/>
              <a:ext cx="92166" cy="25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43" fill="norm" stroke="1" extrusionOk="0">
                  <a:moveTo>
                    <a:pt x="16957" y="1173"/>
                  </a:moveTo>
                  <a:cubicBezTo>
                    <a:pt x="14993" y="637"/>
                    <a:pt x="13030" y="102"/>
                    <a:pt x="10820" y="12"/>
                  </a:cubicBezTo>
                  <a:cubicBezTo>
                    <a:pt x="8611" y="-77"/>
                    <a:pt x="6157" y="280"/>
                    <a:pt x="3948" y="2690"/>
                  </a:cubicBezTo>
                  <a:cubicBezTo>
                    <a:pt x="1739" y="5100"/>
                    <a:pt x="-225" y="9563"/>
                    <a:pt x="20" y="12865"/>
                  </a:cubicBezTo>
                  <a:cubicBezTo>
                    <a:pt x="266" y="16168"/>
                    <a:pt x="2720" y="18310"/>
                    <a:pt x="5175" y="19649"/>
                  </a:cubicBezTo>
                  <a:cubicBezTo>
                    <a:pt x="7630" y="20987"/>
                    <a:pt x="10084" y="21523"/>
                    <a:pt x="12293" y="21434"/>
                  </a:cubicBezTo>
                  <a:cubicBezTo>
                    <a:pt x="14502" y="21344"/>
                    <a:pt x="16466" y="20630"/>
                    <a:pt x="17939" y="19649"/>
                  </a:cubicBezTo>
                  <a:cubicBezTo>
                    <a:pt x="19411" y="18667"/>
                    <a:pt x="20393" y="17417"/>
                    <a:pt x="21375" y="16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3687189" y="5557562"/>
              <a:ext cx="143978" cy="18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07" fill="norm" stroke="1" extrusionOk="0">
                  <a:moveTo>
                    <a:pt x="4389" y="1247"/>
                  </a:moveTo>
                  <a:cubicBezTo>
                    <a:pt x="2823" y="527"/>
                    <a:pt x="1258" y="-193"/>
                    <a:pt x="476" y="47"/>
                  </a:cubicBezTo>
                  <a:cubicBezTo>
                    <a:pt x="-307" y="287"/>
                    <a:pt x="-307" y="1487"/>
                    <a:pt x="1884" y="4487"/>
                  </a:cubicBezTo>
                  <a:cubicBezTo>
                    <a:pt x="4076" y="7487"/>
                    <a:pt x="8458" y="12287"/>
                    <a:pt x="12058" y="15407"/>
                  </a:cubicBezTo>
                  <a:cubicBezTo>
                    <a:pt x="15658" y="18527"/>
                    <a:pt x="18476" y="19967"/>
                    <a:pt x="21293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3734025" y="5567015"/>
              <a:ext cx="122542" cy="1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0995" fill="norm" stroke="1" extrusionOk="0">
                  <a:moveTo>
                    <a:pt x="21195" y="170"/>
                  </a:moveTo>
                  <a:cubicBezTo>
                    <a:pt x="18998" y="-63"/>
                    <a:pt x="16802" y="-295"/>
                    <a:pt x="13873" y="1215"/>
                  </a:cubicBezTo>
                  <a:cubicBezTo>
                    <a:pt x="10944" y="2724"/>
                    <a:pt x="7283" y="5976"/>
                    <a:pt x="4903" y="8879"/>
                  </a:cubicBezTo>
                  <a:cubicBezTo>
                    <a:pt x="2524" y="11782"/>
                    <a:pt x="1426" y="14337"/>
                    <a:pt x="693" y="16428"/>
                  </a:cubicBezTo>
                  <a:cubicBezTo>
                    <a:pt x="-39" y="18518"/>
                    <a:pt x="-405" y="20144"/>
                    <a:pt x="693" y="20724"/>
                  </a:cubicBezTo>
                  <a:cubicBezTo>
                    <a:pt x="1792" y="21305"/>
                    <a:pt x="4354" y="20840"/>
                    <a:pt x="6917" y="20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3843866" y="5422511"/>
              <a:ext cx="88389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600" fill="norm" stroke="1" extrusionOk="0">
                  <a:moveTo>
                    <a:pt x="6028" y="0"/>
                  </a:moveTo>
                  <a:cubicBezTo>
                    <a:pt x="10549" y="2042"/>
                    <a:pt x="15070" y="4084"/>
                    <a:pt x="17833" y="6985"/>
                  </a:cubicBezTo>
                  <a:cubicBezTo>
                    <a:pt x="20595" y="9887"/>
                    <a:pt x="21600" y="13648"/>
                    <a:pt x="20595" y="16173"/>
                  </a:cubicBezTo>
                  <a:cubicBezTo>
                    <a:pt x="19591" y="18699"/>
                    <a:pt x="16577" y="19988"/>
                    <a:pt x="12809" y="20687"/>
                  </a:cubicBezTo>
                  <a:cubicBezTo>
                    <a:pt x="9042" y="21385"/>
                    <a:pt x="4521" y="214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4459816" y="5638411"/>
              <a:ext cx="203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4478866" y="5752711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4848539" y="5549511"/>
              <a:ext cx="417728" cy="169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54" fill="norm" stroke="1" extrusionOk="0">
                  <a:moveTo>
                    <a:pt x="5820" y="4000"/>
                  </a:moveTo>
                  <a:cubicBezTo>
                    <a:pt x="5711" y="8533"/>
                    <a:pt x="5602" y="13067"/>
                    <a:pt x="5384" y="16000"/>
                  </a:cubicBezTo>
                  <a:cubicBezTo>
                    <a:pt x="5165" y="18933"/>
                    <a:pt x="4838" y="20267"/>
                    <a:pt x="4129" y="20933"/>
                  </a:cubicBezTo>
                  <a:cubicBezTo>
                    <a:pt x="3420" y="21600"/>
                    <a:pt x="2329" y="21600"/>
                    <a:pt x="1565" y="20000"/>
                  </a:cubicBezTo>
                  <a:cubicBezTo>
                    <a:pt x="802" y="18400"/>
                    <a:pt x="365" y="15200"/>
                    <a:pt x="147" y="12667"/>
                  </a:cubicBezTo>
                  <a:cubicBezTo>
                    <a:pt x="-71" y="10133"/>
                    <a:pt x="-71" y="8267"/>
                    <a:pt x="311" y="6933"/>
                  </a:cubicBezTo>
                  <a:cubicBezTo>
                    <a:pt x="693" y="5600"/>
                    <a:pt x="1456" y="4800"/>
                    <a:pt x="3474" y="4000"/>
                  </a:cubicBezTo>
                  <a:cubicBezTo>
                    <a:pt x="5493" y="3200"/>
                    <a:pt x="8765" y="2400"/>
                    <a:pt x="11984" y="1733"/>
                  </a:cubicBezTo>
                  <a:cubicBezTo>
                    <a:pt x="15202" y="1067"/>
                    <a:pt x="18365" y="533"/>
                    <a:pt x="215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8249620" y="0"/>
              <a:ext cx="200809" cy="479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259" fill="norm" stroke="1" extrusionOk="0">
                  <a:moveTo>
                    <a:pt x="15485" y="1110"/>
                  </a:moveTo>
                  <a:cubicBezTo>
                    <a:pt x="14595" y="828"/>
                    <a:pt x="13704" y="546"/>
                    <a:pt x="12702" y="312"/>
                  </a:cubicBezTo>
                  <a:cubicBezTo>
                    <a:pt x="11700" y="77"/>
                    <a:pt x="10586" y="-111"/>
                    <a:pt x="9584" y="77"/>
                  </a:cubicBezTo>
                  <a:cubicBezTo>
                    <a:pt x="8582" y="265"/>
                    <a:pt x="7691" y="828"/>
                    <a:pt x="6133" y="2237"/>
                  </a:cubicBezTo>
                  <a:cubicBezTo>
                    <a:pt x="4574" y="3646"/>
                    <a:pt x="2347" y="5899"/>
                    <a:pt x="1122" y="8435"/>
                  </a:cubicBezTo>
                  <a:cubicBezTo>
                    <a:pt x="-102" y="10971"/>
                    <a:pt x="-325" y="13788"/>
                    <a:pt x="454" y="15948"/>
                  </a:cubicBezTo>
                  <a:cubicBezTo>
                    <a:pt x="1234" y="18108"/>
                    <a:pt x="3015" y="19611"/>
                    <a:pt x="5131" y="20456"/>
                  </a:cubicBezTo>
                  <a:cubicBezTo>
                    <a:pt x="7246" y="21301"/>
                    <a:pt x="9696" y="21489"/>
                    <a:pt x="12368" y="20972"/>
                  </a:cubicBezTo>
                  <a:cubicBezTo>
                    <a:pt x="15040" y="20456"/>
                    <a:pt x="17935" y="19235"/>
                    <a:pt x="19494" y="18343"/>
                  </a:cubicBezTo>
                  <a:cubicBezTo>
                    <a:pt x="21052" y="17451"/>
                    <a:pt x="21275" y="16887"/>
                    <a:pt x="21052" y="16371"/>
                  </a:cubicBezTo>
                  <a:cubicBezTo>
                    <a:pt x="20830" y="15854"/>
                    <a:pt x="20162" y="15385"/>
                    <a:pt x="19382" y="15009"/>
                  </a:cubicBezTo>
                  <a:cubicBezTo>
                    <a:pt x="18603" y="14633"/>
                    <a:pt x="17712" y="14352"/>
                    <a:pt x="16599" y="14258"/>
                  </a:cubicBezTo>
                  <a:cubicBezTo>
                    <a:pt x="15485" y="14164"/>
                    <a:pt x="14149" y="14258"/>
                    <a:pt x="13815" y="14586"/>
                  </a:cubicBezTo>
                  <a:cubicBezTo>
                    <a:pt x="13481" y="14915"/>
                    <a:pt x="14149" y="15479"/>
                    <a:pt x="14817" y="16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8530166" y="234561"/>
              <a:ext cx="444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8517466" y="177411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8635999" y="190111"/>
              <a:ext cx="116418" cy="141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0967" fill="norm" stroke="1" extrusionOk="0">
                  <a:moveTo>
                    <a:pt x="385" y="0"/>
                  </a:moveTo>
                  <a:cubicBezTo>
                    <a:pt x="0" y="3443"/>
                    <a:pt x="-386" y="6887"/>
                    <a:pt x="771" y="10487"/>
                  </a:cubicBezTo>
                  <a:cubicBezTo>
                    <a:pt x="1928" y="14087"/>
                    <a:pt x="4628" y="17843"/>
                    <a:pt x="6943" y="19722"/>
                  </a:cubicBezTo>
                  <a:cubicBezTo>
                    <a:pt x="9257" y="21600"/>
                    <a:pt x="11185" y="21600"/>
                    <a:pt x="13500" y="18000"/>
                  </a:cubicBezTo>
                  <a:cubicBezTo>
                    <a:pt x="15814" y="14400"/>
                    <a:pt x="18514" y="7200"/>
                    <a:pt x="212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8784166" y="131242"/>
              <a:ext cx="133351" cy="122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0" y="14575"/>
                  </a:moveTo>
                  <a:cubicBezTo>
                    <a:pt x="1371" y="15673"/>
                    <a:pt x="2743" y="16772"/>
                    <a:pt x="4286" y="16406"/>
                  </a:cubicBezTo>
                  <a:cubicBezTo>
                    <a:pt x="5829" y="16040"/>
                    <a:pt x="7543" y="14209"/>
                    <a:pt x="8914" y="12196"/>
                  </a:cubicBezTo>
                  <a:cubicBezTo>
                    <a:pt x="10286" y="10182"/>
                    <a:pt x="11314" y="7985"/>
                    <a:pt x="11829" y="5606"/>
                  </a:cubicBezTo>
                  <a:cubicBezTo>
                    <a:pt x="12343" y="3226"/>
                    <a:pt x="12343" y="663"/>
                    <a:pt x="11657" y="114"/>
                  </a:cubicBezTo>
                  <a:cubicBezTo>
                    <a:pt x="10971" y="-435"/>
                    <a:pt x="9600" y="1029"/>
                    <a:pt x="8400" y="3775"/>
                  </a:cubicBezTo>
                  <a:cubicBezTo>
                    <a:pt x="7200" y="6521"/>
                    <a:pt x="6171" y="10548"/>
                    <a:pt x="5657" y="13660"/>
                  </a:cubicBezTo>
                  <a:cubicBezTo>
                    <a:pt x="5143" y="16772"/>
                    <a:pt x="5143" y="18968"/>
                    <a:pt x="7886" y="20067"/>
                  </a:cubicBezTo>
                  <a:cubicBezTo>
                    <a:pt x="10629" y="21165"/>
                    <a:pt x="16114" y="21165"/>
                    <a:pt x="21600" y="21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8964083" y="57414"/>
              <a:ext cx="143934" cy="163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2" fill="norm" stroke="1" extrusionOk="0">
                  <a:moveTo>
                    <a:pt x="635" y="4777"/>
                  </a:moveTo>
                  <a:cubicBezTo>
                    <a:pt x="318" y="9367"/>
                    <a:pt x="0" y="13957"/>
                    <a:pt x="0" y="16927"/>
                  </a:cubicBezTo>
                  <a:cubicBezTo>
                    <a:pt x="0" y="19897"/>
                    <a:pt x="318" y="21247"/>
                    <a:pt x="953" y="20842"/>
                  </a:cubicBezTo>
                  <a:cubicBezTo>
                    <a:pt x="1588" y="20437"/>
                    <a:pt x="2541" y="18277"/>
                    <a:pt x="4129" y="14632"/>
                  </a:cubicBezTo>
                  <a:cubicBezTo>
                    <a:pt x="5718" y="10987"/>
                    <a:pt x="7941" y="5857"/>
                    <a:pt x="9847" y="3022"/>
                  </a:cubicBezTo>
                  <a:cubicBezTo>
                    <a:pt x="11753" y="187"/>
                    <a:pt x="13341" y="-353"/>
                    <a:pt x="14612" y="187"/>
                  </a:cubicBezTo>
                  <a:cubicBezTo>
                    <a:pt x="15882" y="727"/>
                    <a:pt x="16835" y="2347"/>
                    <a:pt x="17947" y="5587"/>
                  </a:cubicBezTo>
                  <a:cubicBezTo>
                    <a:pt x="19059" y="8827"/>
                    <a:pt x="20329" y="13687"/>
                    <a:pt x="21600" y="18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8307916" y="342511"/>
              <a:ext cx="8255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83" y="19096"/>
                    <a:pt x="3766" y="16591"/>
                    <a:pt x="5677" y="14322"/>
                  </a:cubicBezTo>
                  <a:cubicBezTo>
                    <a:pt x="7588" y="12052"/>
                    <a:pt x="9526" y="10017"/>
                    <a:pt x="11742" y="8061"/>
                  </a:cubicBezTo>
                  <a:cubicBezTo>
                    <a:pt x="13957" y="6104"/>
                    <a:pt x="16449" y="4226"/>
                    <a:pt x="18138" y="2896"/>
                  </a:cubicBezTo>
                  <a:cubicBezTo>
                    <a:pt x="19828" y="1565"/>
                    <a:pt x="20714" y="78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8522711" y="456811"/>
              <a:ext cx="578956" cy="15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353" fill="norm" stroke="1" extrusionOk="0">
                  <a:moveTo>
                    <a:pt x="4061" y="14688"/>
                  </a:moveTo>
                  <a:cubicBezTo>
                    <a:pt x="3115" y="15552"/>
                    <a:pt x="2169" y="16416"/>
                    <a:pt x="1381" y="17568"/>
                  </a:cubicBezTo>
                  <a:cubicBezTo>
                    <a:pt x="593" y="18720"/>
                    <a:pt x="-38" y="20160"/>
                    <a:pt x="1" y="20880"/>
                  </a:cubicBezTo>
                  <a:cubicBezTo>
                    <a:pt x="41" y="21600"/>
                    <a:pt x="750" y="21600"/>
                    <a:pt x="2445" y="20160"/>
                  </a:cubicBezTo>
                  <a:cubicBezTo>
                    <a:pt x="4140" y="18720"/>
                    <a:pt x="6820" y="15840"/>
                    <a:pt x="10171" y="12240"/>
                  </a:cubicBezTo>
                  <a:cubicBezTo>
                    <a:pt x="13521" y="8640"/>
                    <a:pt x="17542" y="4320"/>
                    <a:pt x="215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